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78816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49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3" autoAdjust="0"/>
    <p:restoredTop sz="94633" autoAdjust="0"/>
  </p:normalViewPr>
  <p:slideViewPr>
    <p:cSldViewPr>
      <p:cViewPr>
        <p:scale>
          <a:sx n="66" d="100"/>
          <a:sy n="66" d="100"/>
        </p:scale>
        <p:origin x="2748" y="1278"/>
      </p:cViewPr>
      <p:guideLst>
        <p:guide orient="horz" pos="2880"/>
        <p:guide pos="49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41120" y="3118104"/>
            <a:ext cx="15199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82240" y="5632704"/>
            <a:ext cx="12517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94080" y="2313432"/>
            <a:ext cx="7778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209024" y="2313432"/>
            <a:ext cx="7778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62966" y="0"/>
            <a:ext cx="17373199" cy="10058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4080" y="402336"/>
            <a:ext cx="16093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080" y="2313432"/>
            <a:ext cx="16093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079744" y="9354312"/>
            <a:ext cx="57221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94080" y="9354312"/>
            <a:ext cx="411276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74752" y="9354312"/>
            <a:ext cx="411276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18" Type="http://schemas.openxmlformats.org/officeDocument/2006/relationships/image" Target="../media/image983.png"/><Relationship Id="rId26" Type="http://schemas.openxmlformats.org/officeDocument/2006/relationships/image" Target="../media/image991.png"/><Relationship Id="rId3" Type="http://schemas.openxmlformats.org/officeDocument/2006/relationships/image" Target="../media/image968.png"/><Relationship Id="rId21" Type="http://schemas.openxmlformats.org/officeDocument/2006/relationships/image" Target="../media/image986.png"/><Relationship Id="rId34" Type="http://schemas.openxmlformats.org/officeDocument/2006/relationships/image" Target="../media/image998.jp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17" Type="http://schemas.openxmlformats.org/officeDocument/2006/relationships/image" Target="../media/image982.png"/><Relationship Id="rId25" Type="http://schemas.openxmlformats.org/officeDocument/2006/relationships/image" Target="../media/image990.png"/><Relationship Id="rId33" Type="http://schemas.openxmlformats.org/officeDocument/2006/relationships/image" Target="../media/image997.png"/><Relationship Id="rId2" Type="http://schemas.openxmlformats.org/officeDocument/2006/relationships/image" Target="../media/image967.png"/><Relationship Id="rId16" Type="http://schemas.openxmlformats.org/officeDocument/2006/relationships/image" Target="../media/image981.png"/><Relationship Id="rId20" Type="http://schemas.openxmlformats.org/officeDocument/2006/relationships/image" Target="../media/image985.png"/><Relationship Id="rId29" Type="http://schemas.openxmlformats.org/officeDocument/2006/relationships/image" Target="../media/image7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24" Type="http://schemas.openxmlformats.org/officeDocument/2006/relationships/image" Target="../media/image989.png"/><Relationship Id="rId32" Type="http://schemas.openxmlformats.org/officeDocument/2006/relationships/image" Target="../media/image996.png"/><Relationship Id="rId5" Type="http://schemas.openxmlformats.org/officeDocument/2006/relationships/image" Target="../media/image970.png"/><Relationship Id="rId15" Type="http://schemas.openxmlformats.org/officeDocument/2006/relationships/image" Target="../media/image980.png"/><Relationship Id="rId23" Type="http://schemas.openxmlformats.org/officeDocument/2006/relationships/image" Target="../media/image988.png"/><Relationship Id="rId28" Type="http://schemas.openxmlformats.org/officeDocument/2006/relationships/image" Target="../media/image993.png"/><Relationship Id="rId36" Type="http://schemas.openxmlformats.org/officeDocument/2006/relationships/image" Target="../media/image1000.jpg"/><Relationship Id="rId10" Type="http://schemas.openxmlformats.org/officeDocument/2006/relationships/image" Target="../media/image975.png"/><Relationship Id="rId19" Type="http://schemas.openxmlformats.org/officeDocument/2006/relationships/image" Target="../media/image984.png"/><Relationship Id="rId31" Type="http://schemas.openxmlformats.org/officeDocument/2006/relationships/image" Target="../media/image995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Relationship Id="rId22" Type="http://schemas.openxmlformats.org/officeDocument/2006/relationships/image" Target="../media/image987.png"/><Relationship Id="rId27" Type="http://schemas.openxmlformats.org/officeDocument/2006/relationships/image" Target="../media/image992.png"/><Relationship Id="rId30" Type="http://schemas.openxmlformats.org/officeDocument/2006/relationships/image" Target="../media/image994.png"/><Relationship Id="rId35" Type="http://schemas.openxmlformats.org/officeDocument/2006/relationships/image" Target="../media/image99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2.png"/><Relationship Id="rId7" Type="http://schemas.openxmlformats.org/officeDocument/2006/relationships/image" Target="../media/image1006.jp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5.png"/><Relationship Id="rId5" Type="http://schemas.openxmlformats.org/officeDocument/2006/relationships/image" Target="../media/image1004.png"/><Relationship Id="rId4" Type="http://schemas.openxmlformats.org/officeDocument/2006/relationships/image" Target="../media/image100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2.jpg"/><Relationship Id="rId3" Type="http://schemas.openxmlformats.org/officeDocument/2006/relationships/image" Target="../media/image1008.png"/><Relationship Id="rId7" Type="http://schemas.openxmlformats.org/officeDocument/2006/relationships/image" Target="../media/image1011.png"/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0.png"/><Relationship Id="rId5" Type="http://schemas.openxmlformats.org/officeDocument/2006/relationships/image" Target="../media/image961.png"/><Relationship Id="rId4" Type="http://schemas.openxmlformats.org/officeDocument/2006/relationships/image" Target="../media/image100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image" Target="../media/image10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7.jpg"/><Relationship Id="rId5" Type="http://schemas.openxmlformats.org/officeDocument/2006/relationships/image" Target="../media/image1016.png"/><Relationship Id="rId4" Type="http://schemas.openxmlformats.org/officeDocument/2006/relationships/image" Target="../media/image10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png"/><Relationship Id="rId2" Type="http://schemas.openxmlformats.org/officeDocument/2006/relationships/image" Target="../media/image10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2.jpg"/><Relationship Id="rId5" Type="http://schemas.openxmlformats.org/officeDocument/2006/relationships/image" Target="../media/image1021.png"/><Relationship Id="rId4" Type="http://schemas.openxmlformats.org/officeDocument/2006/relationships/image" Target="../media/image10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9.png"/><Relationship Id="rId13" Type="http://schemas.openxmlformats.org/officeDocument/2006/relationships/image" Target="../media/image1034.png"/><Relationship Id="rId18" Type="http://schemas.openxmlformats.org/officeDocument/2006/relationships/image" Target="../media/image1039.png"/><Relationship Id="rId3" Type="http://schemas.openxmlformats.org/officeDocument/2006/relationships/image" Target="../media/image1024.png"/><Relationship Id="rId21" Type="http://schemas.openxmlformats.org/officeDocument/2006/relationships/image" Target="../media/image1042.png"/><Relationship Id="rId7" Type="http://schemas.openxmlformats.org/officeDocument/2006/relationships/image" Target="../media/image1028.png"/><Relationship Id="rId12" Type="http://schemas.openxmlformats.org/officeDocument/2006/relationships/image" Target="../media/image1033.png"/><Relationship Id="rId17" Type="http://schemas.openxmlformats.org/officeDocument/2006/relationships/image" Target="../media/image1038.png"/><Relationship Id="rId2" Type="http://schemas.openxmlformats.org/officeDocument/2006/relationships/image" Target="../media/image1023.png"/><Relationship Id="rId16" Type="http://schemas.openxmlformats.org/officeDocument/2006/relationships/image" Target="../media/image1037.png"/><Relationship Id="rId20" Type="http://schemas.openxmlformats.org/officeDocument/2006/relationships/image" Target="../media/image10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7.png"/><Relationship Id="rId11" Type="http://schemas.openxmlformats.org/officeDocument/2006/relationships/image" Target="../media/image1032.png"/><Relationship Id="rId5" Type="http://schemas.openxmlformats.org/officeDocument/2006/relationships/image" Target="../media/image1026.png"/><Relationship Id="rId15" Type="http://schemas.openxmlformats.org/officeDocument/2006/relationships/image" Target="../media/image1036.png"/><Relationship Id="rId23" Type="http://schemas.openxmlformats.org/officeDocument/2006/relationships/image" Target="../media/image1044.jpg"/><Relationship Id="rId10" Type="http://schemas.openxmlformats.org/officeDocument/2006/relationships/image" Target="../media/image1031.png"/><Relationship Id="rId19" Type="http://schemas.openxmlformats.org/officeDocument/2006/relationships/image" Target="../media/image1040.png"/><Relationship Id="rId4" Type="http://schemas.openxmlformats.org/officeDocument/2006/relationships/image" Target="../media/image1025.png"/><Relationship Id="rId9" Type="http://schemas.openxmlformats.org/officeDocument/2006/relationships/image" Target="../media/image1030.png"/><Relationship Id="rId14" Type="http://schemas.openxmlformats.org/officeDocument/2006/relationships/image" Target="../media/image1035.png"/><Relationship Id="rId22" Type="http://schemas.openxmlformats.org/officeDocument/2006/relationships/image" Target="../media/image104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5.png"/><Relationship Id="rId18" Type="http://schemas.openxmlformats.org/officeDocument/2006/relationships/image" Target="../media/image1060.png"/><Relationship Id="rId26" Type="http://schemas.openxmlformats.org/officeDocument/2006/relationships/image" Target="../media/image1068.png"/><Relationship Id="rId39" Type="http://schemas.openxmlformats.org/officeDocument/2006/relationships/image" Target="../media/image1081.png"/><Relationship Id="rId21" Type="http://schemas.openxmlformats.org/officeDocument/2006/relationships/image" Target="../media/image1063.png"/><Relationship Id="rId34" Type="http://schemas.openxmlformats.org/officeDocument/2006/relationships/image" Target="../media/image1076.png"/><Relationship Id="rId42" Type="http://schemas.openxmlformats.org/officeDocument/2006/relationships/image" Target="../media/image1084.png"/><Relationship Id="rId47" Type="http://schemas.openxmlformats.org/officeDocument/2006/relationships/image" Target="../media/image1089.png"/><Relationship Id="rId50" Type="http://schemas.openxmlformats.org/officeDocument/2006/relationships/image" Target="../media/image1092.png"/><Relationship Id="rId55" Type="http://schemas.openxmlformats.org/officeDocument/2006/relationships/image" Target="../media/image1097.png"/><Relationship Id="rId63" Type="http://schemas.openxmlformats.org/officeDocument/2006/relationships/image" Target="../media/image1105.png"/><Relationship Id="rId68" Type="http://schemas.openxmlformats.org/officeDocument/2006/relationships/image" Target="../media/image1110.png"/><Relationship Id="rId76" Type="http://schemas.openxmlformats.org/officeDocument/2006/relationships/image" Target="../media/image1118.png"/><Relationship Id="rId7" Type="http://schemas.openxmlformats.org/officeDocument/2006/relationships/image" Target="../media/image759.png"/><Relationship Id="rId71" Type="http://schemas.openxmlformats.org/officeDocument/2006/relationships/image" Target="../media/image1113.png"/><Relationship Id="rId2" Type="http://schemas.openxmlformats.org/officeDocument/2006/relationships/image" Target="../media/image1045.png"/><Relationship Id="rId16" Type="http://schemas.openxmlformats.org/officeDocument/2006/relationships/image" Target="../media/image1058.png"/><Relationship Id="rId29" Type="http://schemas.openxmlformats.org/officeDocument/2006/relationships/image" Target="../media/image1071.png"/><Relationship Id="rId11" Type="http://schemas.openxmlformats.org/officeDocument/2006/relationships/image" Target="../media/image1053.png"/><Relationship Id="rId24" Type="http://schemas.openxmlformats.org/officeDocument/2006/relationships/image" Target="../media/image1066.png"/><Relationship Id="rId32" Type="http://schemas.openxmlformats.org/officeDocument/2006/relationships/image" Target="../media/image1074.png"/><Relationship Id="rId37" Type="http://schemas.openxmlformats.org/officeDocument/2006/relationships/image" Target="../media/image1079.png"/><Relationship Id="rId40" Type="http://schemas.openxmlformats.org/officeDocument/2006/relationships/image" Target="../media/image1082.png"/><Relationship Id="rId45" Type="http://schemas.openxmlformats.org/officeDocument/2006/relationships/image" Target="../media/image1087.png"/><Relationship Id="rId53" Type="http://schemas.openxmlformats.org/officeDocument/2006/relationships/image" Target="../media/image1095.png"/><Relationship Id="rId58" Type="http://schemas.openxmlformats.org/officeDocument/2006/relationships/image" Target="../media/image1100.png"/><Relationship Id="rId66" Type="http://schemas.openxmlformats.org/officeDocument/2006/relationships/image" Target="../media/image1108.png"/><Relationship Id="rId74" Type="http://schemas.openxmlformats.org/officeDocument/2006/relationships/image" Target="../media/image1116.png"/><Relationship Id="rId79" Type="http://schemas.openxmlformats.org/officeDocument/2006/relationships/image" Target="../media/image1121.png"/><Relationship Id="rId5" Type="http://schemas.openxmlformats.org/officeDocument/2006/relationships/image" Target="../media/image1048.png"/><Relationship Id="rId61" Type="http://schemas.openxmlformats.org/officeDocument/2006/relationships/image" Target="../media/image1103.png"/><Relationship Id="rId82" Type="http://schemas.openxmlformats.org/officeDocument/2006/relationships/image" Target="../media/image1124.png"/><Relationship Id="rId10" Type="http://schemas.openxmlformats.org/officeDocument/2006/relationships/image" Target="../media/image1052.png"/><Relationship Id="rId19" Type="http://schemas.openxmlformats.org/officeDocument/2006/relationships/image" Target="../media/image1061.png"/><Relationship Id="rId31" Type="http://schemas.openxmlformats.org/officeDocument/2006/relationships/image" Target="../media/image1073.png"/><Relationship Id="rId44" Type="http://schemas.openxmlformats.org/officeDocument/2006/relationships/image" Target="../media/image1086.png"/><Relationship Id="rId52" Type="http://schemas.openxmlformats.org/officeDocument/2006/relationships/image" Target="../media/image1094.png"/><Relationship Id="rId60" Type="http://schemas.openxmlformats.org/officeDocument/2006/relationships/image" Target="../media/image1102.png"/><Relationship Id="rId65" Type="http://schemas.openxmlformats.org/officeDocument/2006/relationships/image" Target="../media/image1107.png"/><Relationship Id="rId73" Type="http://schemas.openxmlformats.org/officeDocument/2006/relationships/image" Target="../media/image1115.png"/><Relationship Id="rId78" Type="http://schemas.openxmlformats.org/officeDocument/2006/relationships/image" Target="../media/image1120.png"/><Relationship Id="rId81" Type="http://schemas.openxmlformats.org/officeDocument/2006/relationships/image" Target="../media/image1123.png"/><Relationship Id="rId4" Type="http://schemas.openxmlformats.org/officeDocument/2006/relationships/image" Target="../media/image1047.png"/><Relationship Id="rId9" Type="http://schemas.openxmlformats.org/officeDocument/2006/relationships/image" Target="../media/image1051.png"/><Relationship Id="rId14" Type="http://schemas.openxmlformats.org/officeDocument/2006/relationships/image" Target="../media/image1056.png"/><Relationship Id="rId22" Type="http://schemas.openxmlformats.org/officeDocument/2006/relationships/image" Target="../media/image1064.png"/><Relationship Id="rId27" Type="http://schemas.openxmlformats.org/officeDocument/2006/relationships/image" Target="../media/image1069.png"/><Relationship Id="rId30" Type="http://schemas.openxmlformats.org/officeDocument/2006/relationships/image" Target="../media/image1072.png"/><Relationship Id="rId35" Type="http://schemas.openxmlformats.org/officeDocument/2006/relationships/image" Target="../media/image1077.png"/><Relationship Id="rId43" Type="http://schemas.openxmlformats.org/officeDocument/2006/relationships/image" Target="../media/image1085.png"/><Relationship Id="rId48" Type="http://schemas.openxmlformats.org/officeDocument/2006/relationships/image" Target="../media/image1090.png"/><Relationship Id="rId56" Type="http://schemas.openxmlformats.org/officeDocument/2006/relationships/image" Target="../media/image1098.png"/><Relationship Id="rId64" Type="http://schemas.openxmlformats.org/officeDocument/2006/relationships/image" Target="../media/image1106.png"/><Relationship Id="rId69" Type="http://schemas.openxmlformats.org/officeDocument/2006/relationships/image" Target="../media/image1111.png"/><Relationship Id="rId77" Type="http://schemas.openxmlformats.org/officeDocument/2006/relationships/image" Target="../media/image1119.png"/><Relationship Id="rId8" Type="http://schemas.openxmlformats.org/officeDocument/2006/relationships/image" Target="../media/image1050.png"/><Relationship Id="rId51" Type="http://schemas.openxmlformats.org/officeDocument/2006/relationships/image" Target="../media/image1093.png"/><Relationship Id="rId72" Type="http://schemas.openxmlformats.org/officeDocument/2006/relationships/image" Target="../media/image1114.png"/><Relationship Id="rId80" Type="http://schemas.openxmlformats.org/officeDocument/2006/relationships/image" Target="../media/image1122.png"/><Relationship Id="rId3" Type="http://schemas.openxmlformats.org/officeDocument/2006/relationships/image" Target="../media/image1046.png"/><Relationship Id="rId12" Type="http://schemas.openxmlformats.org/officeDocument/2006/relationships/image" Target="../media/image1054.png"/><Relationship Id="rId17" Type="http://schemas.openxmlformats.org/officeDocument/2006/relationships/image" Target="../media/image1059.png"/><Relationship Id="rId25" Type="http://schemas.openxmlformats.org/officeDocument/2006/relationships/image" Target="../media/image1067.png"/><Relationship Id="rId33" Type="http://schemas.openxmlformats.org/officeDocument/2006/relationships/image" Target="../media/image1075.png"/><Relationship Id="rId38" Type="http://schemas.openxmlformats.org/officeDocument/2006/relationships/image" Target="../media/image1080.png"/><Relationship Id="rId46" Type="http://schemas.openxmlformats.org/officeDocument/2006/relationships/image" Target="../media/image1088.png"/><Relationship Id="rId59" Type="http://schemas.openxmlformats.org/officeDocument/2006/relationships/image" Target="../media/image1101.png"/><Relationship Id="rId67" Type="http://schemas.openxmlformats.org/officeDocument/2006/relationships/image" Target="../media/image1109.png"/><Relationship Id="rId20" Type="http://schemas.openxmlformats.org/officeDocument/2006/relationships/image" Target="../media/image1062.png"/><Relationship Id="rId41" Type="http://schemas.openxmlformats.org/officeDocument/2006/relationships/image" Target="../media/image1083.png"/><Relationship Id="rId54" Type="http://schemas.openxmlformats.org/officeDocument/2006/relationships/image" Target="../media/image1096.png"/><Relationship Id="rId62" Type="http://schemas.openxmlformats.org/officeDocument/2006/relationships/image" Target="../media/image1104.png"/><Relationship Id="rId70" Type="http://schemas.openxmlformats.org/officeDocument/2006/relationships/image" Target="../media/image1112.png"/><Relationship Id="rId75" Type="http://schemas.openxmlformats.org/officeDocument/2006/relationships/image" Target="../media/image1117.png"/><Relationship Id="rId83" Type="http://schemas.openxmlformats.org/officeDocument/2006/relationships/image" Target="../media/image112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9.png"/><Relationship Id="rId15" Type="http://schemas.openxmlformats.org/officeDocument/2006/relationships/image" Target="../media/image1057.png"/><Relationship Id="rId23" Type="http://schemas.openxmlformats.org/officeDocument/2006/relationships/image" Target="../media/image1065.png"/><Relationship Id="rId28" Type="http://schemas.openxmlformats.org/officeDocument/2006/relationships/image" Target="../media/image1070.png"/><Relationship Id="rId36" Type="http://schemas.openxmlformats.org/officeDocument/2006/relationships/image" Target="../media/image1078.png"/><Relationship Id="rId49" Type="http://schemas.openxmlformats.org/officeDocument/2006/relationships/image" Target="../media/image1091.png"/><Relationship Id="rId57" Type="http://schemas.openxmlformats.org/officeDocument/2006/relationships/image" Target="../media/image1099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9.png"/><Relationship Id="rId299" Type="http://schemas.openxmlformats.org/officeDocument/2006/relationships/image" Target="../media/image1418.png"/><Relationship Id="rId21" Type="http://schemas.openxmlformats.org/officeDocument/2006/relationships/image" Target="../media/image1143.png"/><Relationship Id="rId42" Type="http://schemas.openxmlformats.org/officeDocument/2006/relationships/image" Target="../media/image1164.png"/><Relationship Id="rId63" Type="http://schemas.openxmlformats.org/officeDocument/2006/relationships/image" Target="../media/image1185.png"/><Relationship Id="rId84" Type="http://schemas.openxmlformats.org/officeDocument/2006/relationships/image" Target="../media/image1206.png"/><Relationship Id="rId138" Type="http://schemas.openxmlformats.org/officeDocument/2006/relationships/image" Target="../media/image1259.png"/><Relationship Id="rId159" Type="http://schemas.openxmlformats.org/officeDocument/2006/relationships/image" Target="../media/image1280.png"/><Relationship Id="rId324" Type="http://schemas.openxmlformats.org/officeDocument/2006/relationships/image" Target="../media/image1443.png"/><Relationship Id="rId345" Type="http://schemas.openxmlformats.org/officeDocument/2006/relationships/image" Target="../media/image1462.png"/><Relationship Id="rId366" Type="http://schemas.openxmlformats.org/officeDocument/2006/relationships/image" Target="../media/image1483.png"/><Relationship Id="rId387" Type="http://schemas.openxmlformats.org/officeDocument/2006/relationships/image" Target="../media/image1504.png"/><Relationship Id="rId170" Type="http://schemas.openxmlformats.org/officeDocument/2006/relationships/image" Target="../media/image1291.png"/><Relationship Id="rId191" Type="http://schemas.openxmlformats.org/officeDocument/2006/relationships/image" Target="../media/image1312.png"/><Relationship Id="rId205" Type="http://schemas.openxmlformats.org/officeDocument/2006/relationships/image" Target="../media/image1326.png"/><Relationship Id="rId226" Type="http://schemas.openxmlformats.org/officeDocument/2006/relationships/image" Target="../media/image1346.png"/><Relationship Id="rId247" Type="http://schemas.openxmlformats.org/officeDocument/2006/relationships/image" Target="../media/image1367.png"/><Relationship Id="rId107" Type="http://schemas.openxmlformats.org/officeDocument/2006/relationships/image" Target="../media/image1229.png"/><Relationship Id="rId268" Type="http://schemas.openxmlformats.org/officeDocument/2006/relationships/image" Target="../media/image1387.png"/><Relationship Id="rId289" Type="http://schemas.openxmlformats.org/officeDocument/2006/relationships/image" Target="../media/image1408.png"/><Relationship Id="rId11" Type="http://schemas.openxmlformats.org/officeDocument/2006/relationships/image" Target="../media/image1133.png"/><Relationship Id="rId32" Type="http://schemas.openxmlformats.org/officeDocument/2006/relationships/image" Target="../media/image1154.png"/><Relationship Id="rId53" Type="http://schemas.openxmlformats.org/officeDocument/2006/relationships/image" Target="../media/image1175.png"/><Relationship Id="rId74" Type="http://schemas.openxmlformats.org/officeDocument/2006/relationships/image" Target="../media/image1196.png"/><Relationship Id="rId128" Type="http://schemas.openxmlformats.org/officeDocument/2006/relationships/image" Target="../media/image1250.png"/><Relationship Id="rId149" Type="http://schemas.openxmlformats.org/officeDocument/2006/relationships/image" Target="../media/image1270.png"/><Relationship Id="rId314" Type="http://schemas.openxmlformats.org/officeDocument/2006/relationships/image" Target="../media/image1433.png"/><Relationship Id="rId335" Type="http://schemas.openxmlformats.org/officeDocument/2006/relationships/image" Target="../media/image1454.png"/><Relationship Id="rId356" Type="http://schemas.openxmlformats.org/officeDocument/2006/relationships/image" Target="../media/image1473.png"/><Relationship Id="rId377" Type="http://schemas.openxmlformats.org/officeDocument/2006/relationships/image" Target="../media/image1494.png"/><Relationship Id="rId5" Type="http://schemas.openxmlformats.org/officeDocument/2006/relationships/image" Target="../media/image1127.png"/><Relationship Id="rId95" Type="http://schemas.openxmlformats.org/officeDocument/2006/relationships/image" Target="../media/image1217.png"/><Relationship Id="rId160" Type="http://schemas.openxmlformats.org/officeDocument/2006/relationships/image" Target="../media/image1281.png"/><Relationship Id="rId181" Type="http://schemas.openxmlformats.org/officeDocument/2006/relationships/image" Target="../media/image1302.png"/><Relationship Id="rId216" Type="http://schemas.openxmlformats.org/officeDocument/2006/relationships/image" Target="../media/image1337.png"/><Relationship Id="rId237" Type="http://schemas.openxmlformats.org/officeDocument/2006/relationships/image" Target="../media/image1357.png"/><Relationship Id="rId258" Type="http://schemas.openxmlformats.org/officeDocument/2006/relationships/image" Target="../media/image1377.png"/><Relationship Id="rId279" Type="http://schemas.openxmlformats.org/officeDocument/2006/relationships/image" Target="../media/image1398.png"/><Relationship Id="rId22" Type="http://schemas.openxmlformats.org/officeDocument/2006/relationships/image" Target="../media/image1144.png"/><Relationship Id="rId43" Type="http://schemas.openxmlformats.org/officeDocument/2006/relationships/image" Target="../media/image1165.png"/><Relationship Id="rId64" Type="http://schemas.openxmlformats.org/officeDocument/2006/relationships/image" Target="../media/image1186.png"/><Relationship Id="rId118" Type="http://schemas.openxmlformats.org/officeDocument/2006/relationships/image" Target="../media/image1240.png"/><Relationship Id="rId139" Type="http://schemas.openxmlformats.org/officeDocument/2006/relationships/image" Target="../media/image1260.png"/><Relationship Id="rId290" Type="http://schemas.openxmlformats.org/officeDocument/2006/relationships/image" Target="../media/image1409.png"/><Relationship Id="rId304" Type="http://schemas.openxmlformats.org/officeDocument/2006/relationships/image" Target="../media/image1423.png"/><Relationship Id="rId325" Type="http://schemas.openxmlformats.org/officeDocument/2006/relationships/image" Target="../media/image1444.png"/><Relationship Id="rId346" Type="http://schemas.openxmlformats.org/officeDocument/2006/relationships/image" Target="../media/image1463.png"/><Relationship Id="rId367" Type="http://schemas.openxmlformats.org/officeDocument/2006/relationships/image" Target="../media/image1484.png"/><Relationship Id="rId388" Type="http://schemas.openxmlformats.org/officeDocument/2006/relationships/image" Target="../media/image1505.png"/><Relationship Id="rId85" Type="http://schemas.openxmlformats.org/officeDocument/2006/relationships/image" Target="../media/image1207.png"/><Relationship Id="rId150" Type="http://schemas.openxmlformats.org/officeDocument/2006/relationships/image" Target="../media/image1271.png"/><Relationship Id="rId171" Type="http://schemas.openxmlformats.org/officeDocument/2006/relationships/image" Target="../media/image1292.png"/><Relationship Id="rId192" Type="http://schemas.openxmlformats.org/officeDocument/2006/relationships/image" Target="../media/image1313.png"/><Relationship Id="rId206" Type="http://schemas.openxmlformats.org/officeDocument/2006/relationships/image" Target="../media/image1327.png"/><Relationship Id="rId227" Type="http://schemas.openxmlformats.org/officeDocument/2006/relationships/image" Target="../media/image1347.png"/><Relationship Id="rId248" Type="http://schemas.openxmlformats.org/officeDocument/2006/relationships/image" Target="../media/image1368.png"/><Relationship Id="rId269" Type="http://schemas.openxmlformats.org/officeDocument/2006/relationships/image" Target="../media/image1388.png"/><Relationship Id="rId12" Type="http://schemas.openxmlformats.org/officeDocument/2006/relationships/image" Target="../media/image1134.png"/><Relationship Id="rId33" Type="http://schemas.openxmlformats.org/officeDocument/2006/relationships/image" Target="../media/image1155.png"/><Relationship Id="rId108" Type="http://schemas.openxmlformats.org/officeDocument/2006/relationships/image" Target="../media/image1230.png"/><Relationship Id="rId129" Type="http://schemas.openxmlformats.org/officeDocument/2006/relationships/image" Target="../media/image1251.png"/><Relationship Id="rId280" Type="http://schemas.openxmlformats.org/officeDocument/2006/relationships/image" Target="../media/image1399.png"/><Relationship Id="rId315" Type="http://schemas.openxmlformats.org/officeDocument/2006/relationships/image" Target="../media/image1434.png"/><Relationship Id="rId336" Type="http://schemas.openxmlformats.org/officeDocument/2006/relationships/image" Target="../media/image1455.png"/><Relationship Id="rId357" Type="http://schemas.openxmlformats.org/officeDocument/2006/relationships/image" Target="../media/image1474.png"/><Relationship Id="rId54" Type="http://schemas.openxmlformats.org/officeDocument/2006/relationships/image" Target="../media/image1176.png"/><Relationship Id="rId75" Type="http://schemas.openxmlformats.org/officeDocument/2006/relationships/image" Target="../media/image1197.png"/><Relationship Id="rId96" Type="http://schemas.openxmlformats.org/officeDocument/2006/relationships/image" Target="../media/image1218.png"/><Relationship Id="rId140" Type="http://schemas.openxmlformats.org/officeDocument/2006/relationships/image" Target="../media/image1261.png"/><Relationship Id="rId161" Type="http://schemas.openxmlformats.org/officeDocument/2006/relationships/image" Target="../media/image1282.png"/><Relationship Id="rId182" Type="http://schemas.openxmlformats.org/officeDocument/2006/relationships/image" Target="../media/image1303.png"/><Relationship Id="rId217" Type="http://schemas.openxmlformats.org/officeDocument/2006/relationships/image" Target="../media/image1338.png"/><Relationship Id="rId378" Type="http://schemas.openxmlformats.org/officeDocument/2006/relationships/image" Target="../media/image1495.png"/><Relationship Id="rId6" Type="http://schemas.openxmlformats.org/officeDocument/2006/relationships/image" Target="../media/image1128.png"/><Relationship Id="rId238" Type="http://schemas.openxmlformats.org/officeDocument/2006/relationships/image" Target="../media/image1358.png"/><Relationship Id="rId259" Type="http://schemas.openxmlformats.org/officeDocument/2006/relationships/image" Target="../media/image1378.png"/><Relationship Id="rId23" Type="http://schemas.openxmlformats.org/officeDocument/2006/relationships/image" Target="../media/image1145.png"/><Relationship Id="rId119" Type="http://schemas.openxmlformats.org/officeDocument/2006/relationships/image" Target="../media/image1241.png"/><Relationship Id="rId270" Type="http://schemas.openxmlformats.org/officeDocument/2006/relationships/image" Target="../media/image1389.png"/><Relationship Id="rId291" Type="http://schemas.openxmlformats.org/officeDocument/2006/relationships/image" Target="../media/image1410.png"/><Relationship Id="rId305" Type="http://schemas.openxmlformats.org/officeDocument/2006/relationships/image" Target="../media/image1424.png"/><Relationship Id="rId326" Type="http://schemas.openxmlformats.org/officeDocument/2006/relationships/image" Target="../media/image1445.png"/><Relationship Id="rId347" Type="http://schemas.openxmlformats.org/officeDocument/2006/relationships/image" Target="../media/image1464.png"/><Relationship Id="rId44" Type="http://schemas.openxmlformats.org/officeDocument/2006/relationships/image" Target="../media/image1166.png"/><Relationship Id="rId65" Type="http://schemas.openxmlformats.org/officeDocument/2006/relationships/image" Target="../media/image1187.png"/><Relationship Id="rId86" Type="http://schemas.openxmlformats.org/officeDocument/2006/relationships/image" Target="../media/image1208.png"/><Relationship Id="rId130" Type="http://schemas.openxmlformats.org/officeDocument/2006/relationships/image" Target="../media/image1252.png"/><Relationship Id="rId151" Type="http://schemas.openxmlformats.org/officeDocument/2006/relationships/image" Target="../media/image1272.png"/><Relationship Id="rId368" Type="http://schemas.openxmlformats.org/officeDocument/2006/relationships/image" Target="../media/image1485.png"/><Relationship Id="rId172" Type="http://schemas.openxmlformats.org/officeDocument/2006/relationships/image" Target="../media/image1293.png"/><Relationship Id="rId193" Type="http://schemas.openxmlformats.org/officeDocument/2006/relationships/image" Target="../media/image1314.png"/><Relationship Id="rId207" Type="http://schemas.openxmlformats.org/officeDocument/2006/relationships/image" Target="../media/image1328.png"/><Relationship Id="rId228" Type="http://schemas.openxmlformats.org/officeDocument/2006/relationships/image" Target="../media/image1348.png"/><Relationship Id="rId249" Type="http://schemas.openxmlformats.org/officeDocument/2006/relationships/image" Target="../media/image1369.png"/><Relationship Id="rId13" Type="http://schemas.openxmlformats.org/officeDocument/2006/relationships/image" Target="../media/image1135.png"/><Relationship Id="rId109" Type="http://schemas.openxmlformats.org/officeDocument/2006/relationships/image" Target="../media/image1231.png"/><Relationship Id="rId260" Type="http://schemas.openxmlformats.org/officeDocument/2006/relationships/image" Target="../media/image1379.png"/><Relationship Id="rId281" Type="http://schemas.openxmlformats.org/officeDocument/2006/relationships/image" Target="../media/image1400.png"/><Relationship Id="rId316" Type="http://schemas.openxmlformats.org/officeDocument/2006/relationships/image" Target="../media/image1435.png"/><Relationship Id="rId337" Type="http://schemas.openxmlformats.org/officeDocument/2006/relationships/image" Target="../media/image679.png"/><Relationship Id="rId34" Type="http://schemas.openxmlformats.org/officeDocument/2006/relationships/image" Target="../media/image1156.png"/><Relationship Id="rId55" Type="http://schemas.openxmlformats.org/officeDocument/2006/relationships/image" Target="../media/image1177.png"/><Relationship Id="rId76" Type="http://schemas.openxmlformats.org/officeDocument/2006/relationships/image" Target="../media/image1198.png"/><Relationship Id="rId97" Type="http://schemas.openxmlformats.org/officeDocument/2006/relationships/image" Target="../media/image1219.png"/><Relationship Id="rId120" Type="http://schemas.openxmlformats.org/officeDocument/2006/relationships/image" Target="../media/image1242.png"/><Relationship Id="rId141" Type="http://schemas.openxmlformats.org/officeDocument/2006/relationships/image" Target="../media/image1262.png"/><Relationship Id="rId358" Type="http://schemas.openxmlformats.org/officeDocument/2006/relationships/image" Target="../media/image1475.png"/><Relationship Id="rId379" Type="http://schemas.openxmlformats.org/officeDocument/2006/relationships/image" Target="../media/image1496.png"/><Relationship Id="rId7" Type="http://schemas.openxmlformats.org/officeDocument/2006/relationships/image" Target="../media/image1129.png"/><Relationship Id="rId162" Type="http://schemas.openxmlformats.org/officeDocument/2006/relationships/image" Target="../media/image1283.png"/><Relationship Id="rId183" Type="http://schemas.openxmlformats.org/officeDocument/2006/relationships/image" Target="../media/image1304.png"/><Relationship Id="rId218" Type="http://schemas.openxmlformats.org/officeDocument/2006/relationships/image" Target="../media/image1339.png"/><Relationship Id="rId239" Type="http://schemas.openxmlformats.org/officeDocument/2006/relationships/image" Target="../media/image1359.png"/><Relationship Id="rId250" Type="http://schemas.openxmlformats.org/officeDocument/2006/relationships/image" Target="../media/image1370.png"/><Relationship Id="rId271" Type="http://schemas.openxmlformats.org/officeDocument/2006/relationships/image" Target="../media/image1390.png"/><Relationship Id="rId292" Type="http://schemas.openxmlformats.org/officeDocument/2006/relationships/image" Target="../media/image1411.png"/><Relationship Id="rId306" Type="http://schemas.openxmlformats.org/officeDocument/2006/relationships/image" Target="../media/image1425.png"/><Relationship Id="rId24" Type="http://schemas.openxmlformats.org/officeDocument/2006/relationships/image" Target="../media/image1146.png"/><Relationship Id="rId45" Type="http://schemas.openxmlformats.org/officeDocument/2006/relationships/image" Target="../media/image1167.png"/><Relationship Id="rId66" Type="http://schemas.openxmlformats.org/officeDocument/2006/relationships/image" Target="../media/image1188.png"/><Relationship Id="rId87" Type="http://schemas.openxmlformats.org/officeDocument/2006/relationships/image" Target="../media/image1209.png"/><Relationship Id="rId110" Type="http://schemas.openxmlformats.org/officeDocument/2006/relationships/image" Target="../media/image1232.png"/><Relationship Id="rId131" Type="http://schemas.openxmlformats.org/officeDocument/2006/relationships/image" Target="../media/image1253.png"/><Relationship Id="rId327" Type="http://schemas.openxmlformats.org/officeDocument/2006/relationships/image" Target="../media/image1446.png"/><Relationship Id="rId348" Type="http://schemas.openxmlformats.org/officeDocument/2006/relationships/image" Target="../media/image1465.png"/><Relationship Id="rId369" Type="http://schemas.openxmlformats.org/officeDocument/2006/relationships/image" Target="../media/image1486.png"/><Relationship Id="rId152" Type="http://schemas.openxmlformats.org/officeDocument/2006/relationships/image" Target="../media/image1273.png"/><Relationship Id="rId173" Type="http://schemas.openxmlformats.org/officeDocument/2006/relationships/image" Target="../media/image1294.png"/><Relationship Id="rId194" Type="http://schemas.openxmlformats.org/officeDocument/2006/relationships/image" Target="../media/image1315.png"/><Relationship Id="rId208" Type="http://schemas.openxmlformats.org/officeDocument/2006/relationships/image" Target="../media/image1329.png"/><Relationship Id="rId229" Type="http://schemas.openxmlformats.org/officeDocument/2006/relationships/image" Target="../media/image1349.png"/><Relationship Id="rId380" Type="http://schemas.openxmlformats.org/officeDocument/2006/relationships/image" Target="../media/image1497.png"/><Relationship Id="rId240" Type="http://schemas.openxmlformats.org/officeDocument/2006/relationships/image" Target="../media/image1360.png"/><Relationship Id="rId261" Type="http://schemas.openxmlformats.org/officeDocument/2006/relationships/image" Target="../media/image1380.png"/><Relationship Id="rId14" Type="http://schemas.openxmlformats.org/officeDocument/2006/relationships/image" Target="../media/image1136.png"/><Relationship Id="rId35" Type="http://schemas.openxmlformats.org/officeDocument/2006/relationships/image" Target="../media/image1157.png"/><Relationship Id="rId56" Type="http://schemas.openxmlformats.org/officeDocument/2006/relationships/image" Target="../media/image1178.png"/><Relationship Id="rId77" Type="http://schemas.openxmlformats.org/officeDocument/2006/relationships/image" Target="../media/image1199.png"/><Relationship Id="rId100" Type="http://schemas.openxmlformats.org/officeDocument/2006/relationships/image" Target="../media/image1222.png"/><Relationship Id="rId282" Type="http://schemas.openxmlformats.org/officeDocument/2006/relationships/image" Target="../media/image1401.png"/><Relationship Id="rId317" Type="http://schemas.openxmlformats.org/officeDocument/2006/relationships/image" Target="../media/image1436.png"/><Relationship Id="rId338" Type="http://schemas.openxmlformats.org/officeDocument/2006/relationships/image" Target="../media/image1456.png"/><Relationship Id="rId359" Type="http://schemas.openxmlformats.org/officeDocument/2006/relationships/image" Target="../media/image1476.png"/><Relationship Id="rId8" Type="http://schemas.openxmlformats.org/officeDocument/2006/relationships/image" Target="../media/image1130.png"/><Relationship Id="rId98" Type="http://schemas.openxmlformats.org/officeDocument/2006/relationships/image" Target="../media/image1220.png"/><Relationship Id="rId121" Type="http://schemas.openxmlformats.org/officeDocument/2006/relationships/image" Target="../media/image1243.png"/><Relationship Id="rId142" Type="http://schemas.openxmlformats.org/officeDocument/2006/relationships/image" Target="../media/image1263.png"/><Relationship Id="rId163" Type="http://schemas.openxmlformats.org/officeDocument/2006/relationships/image" Target="../media/image1284.png"/><Relationship Id="rId184" Type="http://schemas.openxmlformats.org/officeDocument/2006/relationships/image" Target="../media/image1305.png"/><Relationship Id="rId219" Type="http://schemas.openxmlformats.org/officeDocument/2006/relationships/image" Target="../media/image1340.png"/><Relationship Id="rId370" Type="http://schemas.openxmlformats.org/officeDocument/2006/relationships/image" Target="../media/image1487.png"/><Relationship Id="rId230" Type="http://schemas.openxmlformats.org/officeDocument/2006/relationships/image" Target="../media/image1350.png"/><Relationship Id="rId251" Type="http://schemas.openxmlformats.org/officeDocument/2006/relationships/image" Target="../media/image1371.png"/><Relationship Id="rId25" Type="http://schemas.openxmlformats.org/officeDocument/2006/relationships/image" Target="../media/image1147.png"/><Relationship Id="rId46" Type="http://schemas.openxmlformats.org/officeDocument/2006/relationships/image" Target="../media/image1168.png"/><Relationship Id="rId67" Type="http://schemas.openxmlformats.org/officeDocument/2006/relationships/image" Target="../media/image1189.png"/><Relationship Id="rId272" Type="http://schemas.openxmlformats.org/officeDocument/2006/relationships/image" Target="../media/image1391.png"/><Relationship Id="rId293" Type="http://schemas.openxmlformats.org/officeDocument/2006/relationships/image" Target="../media/image1412.png"/><Relationship Id="rId307" Type="http://schemas.openxmlformats.org/officeDocument/2006/relationships/image" Target="../media/image1426.png"/><Relationship Id="rId328" Type="http://schemas.openxmlformats.org/officeDocument/2006/relationships/image" Target="../media/image1447.png"/><Relationship Id="rId349" Type="http://schemas.openxmlformats.org/officeDocument/2006/relationships/image" Target="../media/image1466.png"/><Relationship Id="rId88" Type="http://schemas.openxmlformats.org/officeDocument/2006/relationships/image" Target="../media/image1210.png"/><Relationship Id="rId111" Type="http://schemas.openxmlformats.org/officeDocument/2006/relationships/image" Target="../media/image1233.png"/><Relationship Id="rId132" Type="http://schemas.openxmlformats.org/officeDocument/2006/relationships/image" Target="../media/image712.png"/><Relationship Id="rId153" Type="http://schemas.openxmlformats.org/officeDocument/2006/relationships/image" Target="../media/image1274.png"/><Relationship Id="rId174" Type="http://schemas.openxmlformats.org/officeDocument/2006/relationships/image" Target="../media/image1295.png"/><Relationship Id="rId195" Type="http://schemas.openxmlformats.org/officeDocument/2006/relationships/image" Target="../media/image1316.png"/><Relationship Id="rId209" Type="http://schemas.openxmlformats.org/officeDocument/2006/relationships/image" Target="../media/image1330.png"/><Relationship Id="rId360" Type="http://schemas.openxmlformats.org/officeDocument/2006/relationships/image" Target="../media/image1477.png"/><Relationship Id="rId381" Type="http://schemas.openxmlformats.org/officeDocument/2006/relationships/image" Target="../media/image1498.png"/><Relationship Id="rId220" Type="http://schemas.openxmlformats.org/officeDocument/2006/relationships/image" Target="../media/image1341.png"/><Relationship Id="rId241" Type="http://schemas.openxmlformats.org/officeDocument/2006/relationships/image" Target="../media/image1361.png"/><Relationship Id="rId15" Type="http://schemas.openxmlformats.org/officeDocument/2006/relationships/image" Target="../media/image1137.png"/><Relationship Id="rId36" Type="http://schemas.openxmlformats.org/officeDocument/2006/relationships/image" Target="../media/image1158.png"/><Relationship Id="rId57" Type="http://schemas.openxmlformats.org/officeDocument/2006/relationships/image" Target="../media/image1179.png"/><Relationship Id="rId262" Type="http://schemas.openxmlformats.org/officeDocument/2006/relationships/image" Target="../media/image1381.png"/><Relationship Id="rId283" Type="http://schemas.openxmlformats.org/officeDocument/2006/relationships/image" Target="../media/image1402.png"/><Relationship Id="rId318" Type="http://schemas.openxmlformats.org/officeDocument/2006/relationships/image" Target="../media/image1437.png"/><Relationship Id="rId339" Type="http://schemas.openxmlformats.org/officeDocument/2006/relationships/image" Target="../media/image1457.png"/><Relationship Id="rId78" Type="http://schemas.openxmlformats.org/officeDocument/2006/relationships/image" Target="../media/image1200.png"/><Relationship Id="rId99" Type="http://schemas.openxmlformats.org/officeDocument/2006/relationships/image" Target="../media/image1221.png"/><Relationship Id="rId101" Type="http://schemas.openxmlformats.org/officeDocument/2006/relationships/image" Target="../media/image1223.png"/><Relationship Id="rId122" Type="http://schemas.openxmlformats.org/officeDocument/2006/relationships/image" Target="../media/image1244.png"/><Relationship Id="rId143" Type="http://schemas.openxmlformats.org/officeDocument/2006/relationships/image" Target="../media/image1264.png"/><Relationship Id="rId164" Type="http://schemas.openxmlformats.org/officeDocument/2006/relationships/image" Target="../media/image1285.png"/><Relationship Id="rId185" Type="http://schemas.openxmlformats.org/officeDocument/2006/relationships/image" Target="../media/image1306.png"/><Relationship Id="rId350" Type="http://schemas.openxmlformats.org/officeDocument/2006/relationships/image" Target="../media/image1467.png"/><Relationship Id="rId371" Type="http://schemas.openxmlformats.org/officeDocument/2006/relationships/image" Target="../media/image1488.png"/><Relationship Id="rId9" Type="http://schemas.openxmlformats.org/officeDocument/2006/relationships/image" Target="../media/image1131.png"/><Relationship Id="rId210" Type="http://schemas.openxmlformats.org/officeDocument/2006/relationships/image" Target="../media/image1331.png"/><Relationship Id="rId26" Type="http://schemas.openxmlformats.org/officeDocument/2006/relationships/image" Target="../media/image1148.png"/><Relationship Id="rId231" Type="http://schemas.openxmlformats.org/officeDocument/2006/relationships/image" Target="../media/image1351.png"/><Relationship Id="rId252" Type="http://schemas.openxmlformats.org/officeDocument/2006/relationships/image" Target="../media/image1372.png"/><Relationship Id="rId273" Type="http://schemas.openxmlformats.org/officeDocument/2006/relationships/image" Target="../media/image1392.png"/><Relationship Id="rId294" Type="http://schemas.openxmlformats.org/officeDocument/2006/relationships/image" Target="../media/image1413.png"/><Relationship Id="rId308" Type="http://schemas.openxmlformats.org/officeDocument/2006/relationships/image" Target="../media/image1427.png"/><Relationship Id="rId329" Type="http://schemas.openxmlformats.org/officeDocument/2006/relationships/image" Target="../media/image1448.png"/><Relationship Id="rId47" Type="http://schemas.openxmlformats.org/officeDocument/2006/relationships/image" Target="../media/image1169.png"/><Relationship Id="rId68" Type="http://schemas.openxmlformats.org/officeDocument/2006/relationships/image" Target="../media/image1190.png"/><Relationship Id="rId89" Type="http://schemas.openxmlformats.org/officeDocument/2006/relationships/image" Target="../media/image1211.png"/><Relationship Id="rId112" Type="http://schemas.openxmlformats.org/officeDocument/2006/relationships/image" Target="../media/image1234.png"/><Relationship Id="rId133" Type="http://schemas.openxmlformats.org/officeDocument/2006/relationships/image" Target="../media/image1254.png"/><Relationship Id="rId154" Type="http://schemas.openxmlformats.org/officeDocument/2006/relationships/image" Target="../media/image1275.png"/><Relationship Id="rId175" Type="http://schemas.openxmlformats.org/officeDocument/2006/relationships/image" Target="../media/image1296.png"/><Relationship Id="rId340" Type="http://schemas.openxmlformats.org/officeDocument/2006/relationships/image" Target="../media/image1458.png"/><Relationship Id="rId361" Type="http://schemas.openxmlformats.org/officeDocument/2006/relationships/image" Target="../media/image1478.png"/><Relationship Id="rId196" Type="http://schemas.openxmlformats.org/officeDocument/2006/relationships/image" Target="../media/image1317.png"/><Relationship Id="rId200" Type="http://schemas.openxmlformats.org/officeDocument/2006/relationships/image" Target="../media/image1321.png"/><Relationship Id="rId382" Type="http://schemas.openxmlformats.org/officeDocument/2006/relationships/image" Target="../media/image1499.png"/><Relationship Id="rId16" Type="http://schemas.openxmlformats.org/officeDocument/2006/relationships/image" Target="../media/image1138.png"/><Relationship Id="rId221" Type="http://schemas.openxmlformats.org/officeDocument/2006/relationships/image" Target="../media/image823.png"/><Relationship Id="rId242" Type="http://schemas.openxmlformats.org/officeDocument/2006/relationships/image" Target="../media/image1362.png"/><Relationship Id="rId263" Type="http://schemas.openxmlformats.org/officeDocument/2006/relationships/image" Target="../media/image1382.png"/><Relationship Id="rId284" Type="http://schemas.openxmlformats.org/officeDocument/2006/relationships/image" Target="../media/image1403.png"/><Relationship Id="rId319" Type="http://schemas.openxmlformats.org/officeDocument/2006/relationships/image" Target="../media/image1438.png"/><Relationship Id="rId37" Type="http://schemas.openxmlformats.org/officeDocument/2006/relationships/image" Target="../media/image1159.png"/><Relationship Id="rId58" Type="http://schemas.openxmlformats.org/officeDocument/2006/relationships/image" Target="../media/image1180.png"/><Relationship Id="rId79" Type="http://schemas.openxmlformats.org/officeDocument/2006/relationships/image" Target="../media/image1201.png"/><Relationship Id="rId102" Type="http://schemas.openxmlformats.org/officeDocument/2006/relationships/image" Target="../media/image1224.png"/><Relationship Id="rId123" Type="http://schemas.openxmlformats.org/officeDocument/2006/relationships/image" Target="../media/image1245.png"/><Relationship Id="rId144" Type="http://schemas.openxmlformats.org/officeDocument/2006/relationships/image" Target="../media/image1265.png"/><Relationship Id="rId330" Type="http://schemas.openxmlformats.org/officeDocument/2006/relationships/image" Target="../media/image1449.png"/><Relationship Id="rId90" Type="http://schemas.openxmlformats.org/officeDocument/2006/relationships/image" Target="../media/image1212.png"/><Relationship Id="rId165" Type="http://schemas.openxmlformats.org/officeDocument/2006/relationships/image" Target="../media/image1286.png"/><Relationship Id="rId186" Type="http://schemas.openxmlformats.org/officeDocument/2006/relationships/image" Target="../media/image1307.png"/><Relationship Id="rId351" Type="http://schemas.openxmlformats.org/officeDocument/2006/relationships/image" Target="../media/image1468.png"/><Relationship Id="rId372" Type="http://schemas.openxmlformats.org/officeDocument/2006/relationships/image" Target="../media/image1489.png"/><Relationship Id="rId211" Type="http://schemas.openxmlformats.org/officeDocument/2006/relationships/image" Target="../media/image1332.png"/><Relationship Id="rId232" Type="http://schemas.openxmlformats.org/officeDocument/2006/relationships/image" Target="../media/image1352.png"/><Relationship Id="rId253" Type="http://schemas.openxmlformats.org/officeDocument/2006/relationships/image" Target="../media/image1373.png"/><Relationship Id="rId274" Type="http://schemas.openxmlformats.org/officeDocument/2006/relationships/image" Target="../media/image1393.png"/><Relationship Id="rId295" Type="http://schemas.openxmlformats.org/officeDocument/2006/relationships/image" Target="../media/image1414.png"/><Relationship Id="rId309" Type="http://schemas.openxmlformats.org/officeDocument/2006/relationships/image" Target="../media/image1428.png"/><Relationship Id="rId27" Type="http://schemas.openxmlformats.org/officeDocument/2006/relationships/image" Target="../media/image1149.png"/><Relationship Id="rId48" Type="http://schemas.openxmlformats.org/officeDocument/2006/relationships/image" Target="../media/image1170.png"/><Relationship Id="rId69" Type="http://schemas.openxmlformats.org/officeDocument/2006/relationships/image" Target="../media/image1191.png"/><Relationship Id="rId113" Type="http://schemas.openxmlformats.org/officeDocument/2006/relationships/image" Target="../media/image1235.png"/><Relationship Id="rId134" Type="http://schemas.openxmlformats.org/officeDocument/2006/relationships/image" Target="../media/image1255.png"/><Relationship Id="rId320" Type="http://schemas.openxmlformats.org/officeDocument/2006/relationships/image" Target="../media/image1439.png"/><Relationship Id="rId80" Type="http://schemas.openxmlformats.org/officeDocument/2006/relationships/image" Target="../media/image1202.png"/><Relationship Id="rId155" Type="http://schemas.openxmlformats.org/officeDocument/2006/relationships/image" Target="../media/image1276.png"/><Relationship Id="rId176" Type="http://schemas.openxmlformats.org/officeDocument/2006/relationships/image" Target="../media/image1297.png"/><Relationship Id="rId197" Type="http://schemas.openxmlformats.org/officeDocument/2006/relationships/image" Target="../media/image1318.png"/><Relationship Id="rId341" Type="http://schemas.openxmlformats.org/officeDocument/2006/relationships/image" Target="../media/image1459.png"/><Relationship Id="rId362" Type="http://schemas.openxmlformats.org/officeDocument/2006/relationships/image" Target="../media/image1479.png"/><Relationship Id="rId383" Type="http://schemas.openxmlformats.org/officeDocument/2006/relationships/image" Target="../media/image1500.png"/><Relationship Id="rId201" Type="http://schemas.openxmlformats.org/officeDocument/2006/relationships/image" Target="../media/image1322.png"/><Relationship Id="rId222" Type="http://schemas.openxmlformats.org/officeDocument/2006/relationships/image" Target="../media/image1342.png"/><Relationship Id="rId243" Type="http://schemas.openxmlformats.org/officeDocument/2006/relationships/image" Target="../media/image1363.png"/><Relationship Id="rId264" Type="http://schemas.openxmlformats.org/officeDocument/2006/relationships/image" Target="../media/image1383.png"/><Relationship Id="rId285" Type="http://schemas.openxmlformats.org/officeDocument/2006/relationships/image" Target="../media/image1404.png"/><Relationship Id="rId17" Type="http://schemas.openxmlformats.org/officeDocument/2006/relationships/image" Target="../media/image1139.png"/><Relationship Id="rId38" Type="http://schemas.openxmlformats.org/officeDocument/2006/relationships/image" Target="../media/image1160.png"/><Relationship Id="rId59" Type="http://schemas.openxmlformats.org/officeDocument/2006/relationships/image" Target="../media/image1181.png"/><Relationship Id="rId103" Type="http://schemas.openxmlformats.org/officeDocument/2006/relationships/image" Target="../media/image1225.png"/><Relationship Id="rId124" Type="http://schemas.openxmlformats.org/officeDocument/2006/relationships/image" Target="../media/image1246.png"/><Relationship Id="rId310" Type="http://schemas.openxmlformats.org/officeDocument/2006/relationships/image" Target="../media/image1429.png"/><Relationship Id="rId70" Type="http://schemas.openxmlformats.org/officeDocument/2006/relationships/image" Target="../media/image1192.png"/><Relationship Id="rId91" Type="http://schemas.openxmlformats.org/officeDocument/2006/relationships/image" Target="../media/image1213.png"/><Relationship Id="rId145" Type="http://schemas.openxmlformats.org/officeDocument/2006/relationships/image" Target="../media/image1266.png"/><Relationship Id="rId166" Type="http://schemas.openxmlformats.org/officeDocument/2006/relationships/image" Target="../media/image1287.png"/><Relationship Id="rId187" Type="http://schemas.openxmlformats.org/officeDocument/2006/relationships/image" Target="../media/image1308.png"/><Relationship Id="rId331" Type="http://schemas.openxmlformats.org/officeDocument/2006/relationships/image" Target="../media/image1450.png"/><Relationship Id="rId352" Type="http://schemas.openxmlformats.org/officeDocument/2006/relationships/image" Target="../media/image1469.png"/><Relationship Id="rId373" Type="http://schemas.openxmlformats.org/officeDocument/2006/relationships/image" Target="../media/image1490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1333.png"/><Relationship Id="rId233" Type="http://schemas.openxmlformats.org/officeDocument/2006/relationships/image" Target="../media/image1353.png"/><Relationship Id="rId254" Type="http://schemas.openxmlformats.org/officeDocument/2006/relationships/image" Target="../media/image1374.png"/><Relationship Id="rId28" Type="http://schemas.openxmlformats.org/officeDocument/2006/relationships/image" Target="../media/image1150.png"/><Relationship Id="rId49" Type="http://schemas.openxmlformats.org/officeDocument/2006/relationships/image" Target="../media/image1171.png"/><Relationship Id="rId114" Type="http://schemas.openxmlformats.org/officeDocument/2006/relationships/image" Target="../media/image1236.png"/><Relationship Id="rId275" Type="http://schemas.openxmlformats.org/officeDocument/2006/relationships/image" Target="../media/image1394.png"/><Relationship Id="rId296" Type="http://schemas.openxmlformats.org/officeDocument/2006/relationships/image" Target="../media/image1415.png"/><Relationship Id="rId300" Type="http://schemas.openxmlformats.org/officeDocument/2006/relationships/image" Target="../media/image1419.png"/><Relationship Id="rId60" Type="http://schemas.openxmlformats.org/officeDocument/2006/relationships/image" Target="../media/image1182.png"/><Relationship Id="rId81" Type="http://schemas.openxmlformats.org/officeDocument/2006/relationships/image" Target="../media/image1203.png"/><Relationship Id="rId135" Type="http://schemas.openxmlformats.org/officeDocument/2006/relationships/image" Target="../media/image1256.png"/><Relationship Id="rId156" Type="http://schemas.openxmlformats.org/officeDocument/2006/relationships/image" Target="../media/image1277.png"/><Relationship Id="rId177" Type="http://schemas.openxmlformats.org/officeDocument/2006/relationships/image" Target="../media/image1298.png"/><Relationship Id="rId198" Type="http://schemas.openxmlformats.org/officeDocument/2006/relationships/image" Target="../media/image1319.png"/><Relationship Id="rId321" Type="http://schemas.openxmlformats.org/officeDocument/2006/relationships/image" Target="../media/image1440.png"/><Relationship Id="rId342" Type="http://schemas.openxmlformats.org/officeDocument/2006/relationships/image" Target="../media/image1460.png"/><Relationship Id="rId363" Type="http://schemas.openxmlformats.org/officeDocument/2006/relationships/image" Target="../media/image1480.png"/><Relationship Id="rId384" Type="http://schemas.openxmlformats.org/officeDocument/2006/relationships/image" Target="../media/image1501.png"/><Relationship Id="rId202" Type="http://schemas.openxmlformats.org/officeDocument/2006/relationships/image" Target="../media/image1323.png"/><Relationship Id="rId223" Type="http://schemas.openxmlformats.org/officeDocument/2006/relationships/image" Target="../media/image1343.png"/><Relationship Id="rId244" Type="http://schemas.openxmlformats.org/officeDocument/2006/relationships/image" Target="../media/image1364.png"/><Relationship Id="rId18" Type="http://schemas.openxmlformats.org/officeDocument/2006/relationships/image" Target="../media/image1140.png"/><Relationship Id="rId39" Type="http://schemas.openxmlformats.org/officeDocument/2006/relationships/image" Target="../media/image1161.png"/><Relationship Id="rId265" Type="http://schemas.openxmlformats.org/officeDocument/2006/relationships/image" Target="../media/image1384.png"/><Relationship Id="rId286" Type="http://schemas.openxmlformats.org/officeDocument/2006/relationships/image" Target="../media/image1405.png"/><Relationship Id="rId50" Type="http://schemas.openxmlformats.org/officeDocument/2006/relationships/image" Target="../media/image1172.png"/><Relationship Id="rId104" Type="http://schemas.openxmlformats.org/officeDocument/2006/relationships/image" Target="../media/image1226.png"/><Relationship Id="rId125" Type="http://schemas.openxmlformats.org/officeDocument/2006/relationships/image" Target="../media/image1247.png"/><Relationship Id="rId146" Type="http://schemas.openxmlformats.org/officeDocument/2006/relationships/image" Target="../media/image1267.png"/><Relationship Id="rId167" Type="http://schemas.openxmlformats.org/officeDocument/2006/relationships/image" Target="../media/image1288.png"/><Relationship Id="rId188" Type="http://schemas.openxmlformats.org/officeDocument/2006/relationships/image" Target="../media/image1309.png"/><Relationship Id="rId311" Type="http://schemas.openxmlformats.org/officeDocument/2006/relationships/image" Target="../media/image1430.png"/><Relationship Id="rId332" Type="http://schemas.openxmlformats.org/officeDocument/2006/relationships/image" Target="../media/image1451.png"/><Relationship Id="rId353" Type="http://schemas.openxmlformats.org/officeDocument/2006/relationships/image" Target="../media/image1470.png"/><Relationship Id="rId374" Type="http://schemas.openxmlformats.org/officeDocument/2006/relationships/image" Target="../media/image1491.png"/><Relationship Id="rId71" Type="http://schemas.openxmlformats.org/officeDocument/2006/relationships/image" Target="../media/image1193.png"/><Relationship Id="rId92" Type="http://schemas.openxmlformats.org/officeDocument/2006/relationships/image" Target="../media/image1214.png"/><Relationship Id="rId213" Type="http://schemas.openxmlformats.org/officeDocument/2006/relationships/image" Target="../media/image1334.png"/><Relationship Id="rId234" Type="http://schemas.openxmlformats.org/officeDocument/2006/relationships/image" Target="../media/image1354.png"/><Relationship Id="rId2" Type="http://schemas.openxmlformats.org/officeDocument/2006/relationships/image" Target="../media/image963.png"/><Relationship Id="rId29" Type="http://schemas.openxmlformats.org/officeDocument/2006/relationships/image" Target="../media/image1151.png"/><Relationship Id="rId255" Type="http://schemas.openxmlformats.org/officeDocument/2006/relationships/image" Target="../media/image1375.png"/><Relationship Id="rId276" Type="http://schemas.openxmlformats.org/officeDocument/2006/relationships/image" Target="../media/image1395.png"/><Relationship Id="rId297" Type="http://schemas.openxmlformats.org/officeDocument/2006/relationships/image" Target="../media/image1416.png"/><Relationship Id="rId40" Type="http://schemas.openxmlformats.org/officeDocument/2006/relationships/image" Target="../media/image1162.png"/><Relationship Id="rId115" Type="http://schemas.openxmlformats.org/officeDocument/2006/relationships/image" Target="../media/image1237.png"/><Relationship Id="rId136" Type="http://schemas.openxmlformats.org/officeDocument/2006/relationships/image" Target="../media/image1257.png"/><Relationship Id="rId157" Type="http://schemas.openxmlformats.org/officeDocument/2006/relationships/image" Target="../media/image1278.png"/><Relationship Id="rId178" Type="http://schemas.openxmlformats.org/officeDocument/2006/relationships/image" Target="../media/image1299.png"/><Relationship Id="rId301" Type="http://schemas.openxmlformats.org/officeDocument/2006/relationships/image" Target="../media/image1420.png"/><Relationship Id="rId322" Type="http://schemas.openxmlformats.org/officeDocument/2006/relationships/image" Target="../media/image1441.png"/><Relationship Id="rId343" Type="http://schemas.openxmlformats.org/officeDocument/2006/relationships/image" Target="../media/image666.png"/><Relationship Id="rId364" Type="http://schemas.openxmlformats.org/officeDocument/2006/relationships/image" Target="../media/image1481.png"/><Relationship Id="rId61" Type="http://schemas.openxmlformats.org/officeDocument/2006/relationships/image" Target="../media/image1183.png"/><Relationship Id="rId82" Type="http://schemas.openxmlformats.org/officeDocument/2006/relationships/image" Target="../media/image1204.png"/><Relationship Id="rId199" Type="http://schemas.openxmlformats.org/officeDocument/2006/relationships/image" Target="../media/image1320.png"/><Relationship Id="rId203" Type="http://schemas.openxmlformats.org/officeDocument/2006/relationships/image" Target="../media/image1324.png"/><Relationship Id="rId385" Type="http://schemas.openxmlformats.org/officeDocument/2006/relationships/image" Target="../media/image1502.png"/><Relationship Id="rId19" Type="http://schemas.openxmlformats.org/officeDocument/2006/relationships/image" Target="../media/image1141.png"/><Relationship Id="rId224" Type="http://schemas.openxmlformats.org/officeDocument/2006/relationships/image" Target="../media/image1344.png"/><Relationship Id="rId245" Type="http://schemas.openxmlformats.org/officeDocument/2006/relationships/image" Target="../media/image1365.png"/><Relationship Id="rId266" Type="http://schemas.openxmlformats.org/officeDocument/2006/relationships/image" Target="../media/image1385.png"/><Relationship Id="rId287" Type="http://schemas.openxmlformats.org/officeDocument/2006/relationships/image" Target="../media/image1406.png"/><Relationship Id="rId30" Type="http://schemas.openxmlformats.org/officeDocument/2006/relationships/image" Target="../media/image1152.png"/><Relationship Id="rId105" Type="http://schemas.openxmlformats.org/officeDocument/2006/relationships/image" Target="../media/image1227.png"/><Relationship Id="rId126" Type="http://schemas.openxmlformats.org/officeDocument/2006/relationships/image" Target="../media/image1248.png"/><Relationship Id="rId147" Type="http://schemas.openxmlformats.org/officeDocument/2006/relationships/image" Target="../media/image1268.png"/><Relationship Id="rId168" Type="http://schemas.openxmlformats.org/officeDocument/2006/relationships/image" Target="../media/image1289.png"/><Relationship Id="rId312" Type="http://schemas.openxmlformats.org/officeDocument/2006/relationships/image" Target="../media/image1431.png"/><Relationship Id="rId333" Type="http://schemas.openxmlformats.org/officeDocument/2006/relationships/image" Target="../media/image1452.png"/><Relationship Id="rId354" Type="http://schemas.openxmlformats.org/officeDocument/2006/relationships/image" Target="../media/image1471.png"/><Relationship Id="rId51" Type="http://schemas.openxmlformats.org/officeDocument/2006/relationships/image" Target="../media/image1173.png"/><Relationship Id="rId72" Type="http://schemas.openxmlformats.org/officeDocument/2006/relationships/image" Target="../media/image1194.png"/><Relationship Id="rId93" Type="http://schemas.openxmlformats.org/officeDocument/2006/relationships/image" Target="../media/image1215.png"/><Relationship Id="rId189" Type="http://schemas.openxmlformats.org/officeDocument/2006/relationships/image" Target="../media/image1310.png"/><Relationship Id="rId375" Type="http://schemas.openxmlformats.org/officeDocument/2006/relationships/image" Target="../media/image1492.png"/><Relationship Id="rId3" Type="http://schemas.openxmlformats.org/officeDocument/2006/relationships/image" Target="../media/image1126.png"/><Relationship Id="rId214" Type="http://schemas.openxmlformats.org/officeDocument/2006/relationships/image" Target="../media/image1335.png"/><Relationship Id="rId235" Type="http://schemas.openxmlformats.org/officeDocument/2006/relationships/image" Target="../media/image1355.png"/><Relationship Id="rId256" Type="http://schemas.openxmlformats.org/officeDocument/2006/relationships/image" Target="../media/image1376.png"/><Relationship Id="rId277" Type="http://schemas.openxmlformats.org/officeDocument/2006/relationships/image" Target="../media/image1396.png"/><Relationship Id="rId298" Type="http://schemas.openxmlformats.org/officeDocument/2006/relationships/image" Target="../media/image1417.png"/><Relationship Id="rId116" Type="http://schemas.openxmlformats.org/officeDocument/2006/relationships/image" Target="../media/image1238.png"/><Relationship Id="rId137" Type="http://schemas.openxmlformats.org/officeDocument/2006/relationships/image" Target="../media/image1258.png"/><Relationship Id="rId158" Type="http://schemas.openxmlformats.org/officeDocument/2006/relationships/image" Target="../media/image1279.png"/><Relationship Id="rId302" Type="http://schemas.openxmlformats.org/officeDocument/2006/relationships/image" Target="../media/image1421.png"/><Relationship Id="rId323" Type="http://schemas.openxmlformats.org/officeDocument/2006/relationships/image" Target="../media/image1442.png"/><Relationship Id="rId344" Type="http://schemas.openxmlformats.org/officeDocument/2006/relationships/image" Target="../media/image1461.png"/><Relationship Id="rId20" Type="http://schemas.openxmlformats.org/officeDocument/2006/relationships/image" Target="../media/image1142.png"/><Relationship Id="rId41" Type="http://schemas.openxmlformats.org/officeDocument/2006/relationships/image" Target="../media/image1163.png"/><Relationship Id="rId62" Type="http://schemas.openxmlformats.org/officeDocument/2006/relationships/image" Target="../media/image1184.png"/><Relationship Id="rId83" Type="http://schemas.openxmlformats.org/officeDocument/2006/relationships/image" Target="../media/image1205.png"/><Relationship Id="rId179" Type="http://schemas.openxmlformats.org/officeDocument/2006/relationships/image" Target="../media/image1300.png"/><Relationship Id="rId365" Type="http://schemas.openxmlformats.org/officeDocument/2006/relationships/image" Target="../media/image1482.png"/><Relationship Id="rId386" Type="http://schemas.openxmlformats.org/officeDocument/2006/relationships/image" Target="../media/image1503.png"/><Relationship Id="rId190" Type="http://schemas.openxmlformats.org/officeDocument/2006/relationships/image" Target="../media/image1311.png"/><Relationship Id="rId204" Type="http://schemas.openxmlformats.org/officeDocument/2006/relationships/image" Target="../media/image1325.png"/><Relationship Id="rId225" Type="http://schemas.openxmlformats.org/officeDocument/2006/relationships/image" Target="../media/image1345.png"/><Relationship Id="rId246" Type="http://schemas.openxmlformats.org/officeDocument/2006/relationships/image" Target="../media/image1366.png"/><Relationship Id="rId267" Type="http://schemas.openxmlformats.org/officeDocument/2006/relationships/image" Target="../media/image1386.png"/><Relationship Id="rId288" Type="http://schemas.openxmlformats.org/officeDocument/2006/relationships/image" Target="../media/image1407.png"/><Relationship Id="rId106" Type="http://schemas.openxmlformats.org/officeDocument/2006/relationships/image" Target="../media/image1228.png"/><Relationship Id="rId127" Type="http://schemas.openxmlformats.org/officeDocument/2006/relationships/image" Target="../media/image1249.png"/><Relationship Id="rId313" Type="http://schemas.openxmlformats.org/officeDocument/2006/relationships/image" Target="../media/image1432.png"/><Relationship Id="rId10" Type="http://schemas.openxmlformats.org/officeDocument/2006/relationships/image" Target="../media/image1132.png"/><Relationship Id="rId31" Type="http://schemas.openxmlformats.org/officeDocument/2006/relationships/image" Target="../media/image1153.png"/><Relationship Id="rId52" Type="http://schemas.openxmlformats.org/officeDocument/2006/relationships/image" Target="../media/image1174.png"/><Relationship Id="rId73" Type="http://schemas.openxmlformats.org/officeDocument/2006/relationships/image" Target="../media/image1195.png"/><Relationship Id="rId94" Type="http://schemas.openxmlformats.org/officeDocument/2006/relationships/image" Target="../media/image1216.png"/><Relationship Id="rId148" Type="http://schemas.openxmlformats.org/officeDocument/2006/relationships/image" Target="../media/image1269.png"/><Relationship Id="rId169" Type="http://schemas.openxmlformats.org/officeDocument/2006/relationships/image" Target="../media/image1290.png"/><Relationship Id="rId334" Type="http://schemas.openxmlformats.org/officeDocument/2006/relationships/image" Target="../media/image1453.png"/><Relationship Id="rId355" Type="http://schemas.openxmlformats.org/officeDocument/2006/relationships/image" Target="../media/image1472.png"/><Relationship Id="rId376" Type="http://schemas.openxmlformats.org/officeDocument/2006/relationships/image" Target="../media/image1493.png"/><Relationship Id="rId4" Type="http://schemas.openxmlformats.org/officeDocument/2006/relationships/image" Target="../media/image1008.png"/><Relationship Id="rId180" Type="http://schemas.openxmlformats.org/officeDocument/2006/relationships/image" Target="../media/image1301.png"/><Relationship Id="rId215" Type="http://schemas.openxmlformats.org/officeDocument/2006/relationships/image" Target="../media/image1336.png"/><Relationship Id="rId236" Type="http://schemas.openxmlformats.org/officeDocument/2006/relationships/image" Target="../media/image1356.png"/><Relationship Id="rId257" Type="http://schemas.openxmlformats.org/officeDocument/2006/relationships/image" Target="../media/image1112.png"/><Relationship Id="rId278" Type="http://schemas.openxmlformats.org/officeDocument/2006/relationships/image" Target="../media/image1397.png"/><Relationship Id="rId303" Type="http://schemas.openxmlformats.org/officeDocument/2006/relationships/image" Target="../media/image14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2.png"/><Relationship Id="rId13" Type="http://schemas.openxmlformats.org/officeDocument/2006/relationships/image" Target="../media/image1517.png"/><Relationship Id="rId18" Type="http://schemas.openxmlformats.org/officeDocument/2006/relationships/image" Target="../media/image1522.png"/><Relationship Id="rId3" Type="http://schemas.openxmlformats.org/officeDocument/2006/relationships/image" Target="../media/image1507.png"/><Relationship Id="rId21" Type="http://schemas.openxmlformats.org/officeDocument/2006/relationships/image" Target="../media/image1525.png"/><Relationship Id="rId7" Type="http://schemas.openxmlformats.org/officeDocument/2006/relationships/image" Target="../media/image1511.png"/><Relationship Id="rId12" Type="http://schemas.openxmlformats.org/officeDocument/2006/relationships/image" Target="../media/image1516.png"/><Relationship Id="rId17" Type="http://schemas.openxmlformats.org/officeDocument/2006/relationships/image" Target="../media/image1521.png"/><Relationship Id="rId2" Type="http://schemas.openxmlformats.org/officeDocument/2006/relationships/image" Target="../media/image1506.png"/><Relationship Id="rId16" Type="http://schemas.openxmlformats.org/officeDocument/2006/relationships/image" Target="../media/image1520.png"/><Relationship Id="rId20" Type="http://schemas.openxmlformats.org/officeDocument/2006/relationships/image" Target="../media/image15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0.png"/><Relationship Id="rId11" Type="http://schemas.openxmlformats.org/officeDocument/2006/relationships/image" Target="../media/image1515.png"/><Relationship Id="rId5" Type="http://schemas.openxmlformats.org/officeDocument/2006/relationships/image" Target="../media/image1509.png"/><Relationship Id="rId15" Type="http://schemas.openxmlformats.org/officeDocument/2006/relationships/image" Target="../media/image1519.png"/><Relationship Id="rId23" Type="http://schemas.openxmlformats.org/officeDocument/2006/relationships/image" Target="../media/image1527.jpg"/><Relationship Id="rId10" Type="http://schemas.openxmlformats.org/officeDocument/2006/relationships/image" Target="../media/image1514.png"/><Relationship Id="rId19" Type="http://schemas.openxmlformats.org/officeDocument/2006/relationships/image" Target="../media/image1523.png"/><Relationship Id="rId4" Type="http://schemas.openxmlformats.org/officeDocument/2006/relationships/image" Target="../media/image1508.png"/><Relationship Id="rId9" Type="http://schemas.openxmlformats.org/officeDocument/2006/relationships/image" Target="../media/image1513.png"/><Relationship Id="rId14" Type="http://schemas.openxmlformats.org/officeDocument/2006/relationships/image" Target="../media/image1518.png"/><Relationship Id="rId22" Type="http://schemas.openxmlformats.org/officeDocument/2006/relationships/image" Target="../media/image15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3.png"/><Relationship Id="rId3" Type="http://schemas.openxmlformats.org/officeDocument/2006/relationships/image" Target="../media/image1528.png"/><Relationship Id="rId7" Type="http://schemas.openxmlformats.org/officeDocument/2006/relationships/image" Target="../media/image1532.png"/><Relationship Id="rId12" Type="http://schemas.openxmlformats.org/officeDocument/2006/relationships/image" Target="../media/image1537.jpg"/><Relationship Id="rId2" Type="http://schemas.openxmlformats.org/officeDocument/2006/relationships/image" Target="../media/image10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1.png"/><Relationship Id="rId11" Type="http://schemas.openxmlformats.org/officeDocument/2006/relationships/image" Target="../media/image1536.png"/><Relationship Id="rId5" Type="http://schemas.openxmlformats.org/officeDocument/2006/relationships/image" Target="../media/image1530.png"/><Relationship Id="rId10" Type="http://schemas.openxmlformats.org/officeDocument/2006/relationships/image" Target="../media/image1535.png"/><Relationship Id="rId4" Type="http://schemas.openxmlformats.org/officeDocument/2006/relationships/image" Target="../media/image1529.png"/><Relationship Id="rId9" Type="http://schemas.openxmlformats.org/officeDocument/2006/relationships/image" Target="../media/image1534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4.png"/><Relationship Id="rId21" Type="http://schemas.openxmlformats.org/officeDocument/2006/relationships/image" Target="../media/image38.png"/><Relationship Id="rId42" Type="http://schemas.openxmlformats.org/officeDocument/2006/relationships/image" Target="../media/image59.png"/><Relationship Id="rId63" Type="http://schemas.openxmlformats.org/officeDocument/2006/relationships/image" Target="../media/image80.png"/><Relationship Id="rId84" Type="http://schemas.openxmlformats.org/officeDocument/2006/relationships/image" Target="../media/image101.png"/><Relationship Id="rId138" Type="http://schemas.openxmlformats.org/officeDocument/2006/relationships/image" Target="../media/image155.png"/><Relationship Id="rId159" Type="http://schemas.openxmlformats.org/officeDocument/2006/relationships/image" Target="../media/image176.png"/><Relationship Id="rId170" Type="http://schemas.openxmlformats.org/officeDocument/2006/relationships/image" Target="../media/image187.png"/><Relationship Id="rId191" Type="http://schemas.openxmlformats.org/officeDocument/2006/relationships/image" Target="../media/image208.png"/><Relationship Id="rId205" Type="http://schemas.openxmlformats.org/officeDocument/2006/relationships/image" Target="../media/image222.png"/><Relationship Id="rId226" Type="http://schemas.openxmlformats.org/officeDocument/2006/relationships/image" Target="../media/image243.png"/><Relationship Id="rId107" Type="http://schemas.openxmlformats.org/officeDocument/2006/relationships/image" Target="../media/image124.png"/><Relationship Id="rId11" Type="http://schemas.openxmlformats.org/officeDocument/2006/relationships/image" Target="../media/image28.png"/><Relationship Id="rId32" Type="http://schemas.openxmlformats.org/officeDocument/2006/relationships/image" Target="../media/image49.png"/><Relationship Id="rId53" Type="http://schemas.openxmlformats.org/officeDocument/2006/relationships/image" Target="../media/image70.png"/><Relationship Id="rId74" Type="http://schemas.openxmlformats.org/officeDocument/2006/relationships/image" Target="../media/image91.png"/><Relationship Id="rId128" Type="http://schemas.openxmlformats.org/officeDocument/2006/relationships/image" Target="../media/image145.png"/><Relationship Id="rId149" Type="http://schemas.openxmlformats.org/officeDocument/2006/relationships/image" Target="../media/image166.png"/><Relationship Id="rId5" Type="http://schemas.openxmlformats.org/officeDocument/2006/relationships/image" Target="../media/image22.png"/><Relationship Id="rId95" Type="http://schemas.openxmlformats.org/officeDocument/2006/relationships/image" Target="../media/image112.png"/><Relationship Id="rId160" Type="http://schemas.openxmlformats.org/officeDocument/2006/relationships/image" Target="../media/image177.png"/><Relationship Id="rId181" Type="http://schemas.openxmlformats.org/officeDocument/2006/relationships/image" Target="../media/image198.png"/><Relationship Id="rId216" Type="http://schemas.openxmlformats.org/officeDocument/2006/relationships/image" Target="../media/image233.png"/><Relationship Id="rId237" Type="http://schemas.openxmlformats.org/officeDocument/2006/relationships/image" Target="../media/image254.png"/><Relationship Id="rId22" Type="http://schemas.openxmlformats.org/officeDocument/2006/relationships/image" Target="../media/image39.png"/><Relationship Id="rId43" Type="http://schemas.openxmlformats.org/officeDocument/2006/relationships/image" Target="../media/image60.png"/><Relationship Id="rId64" Type="http://schemas.openxmlformats.org/officeDocument/2006/relationships/image" Target="../media/image81.png"/><Relationship Id="rId118" Type="http://schemas.openxmlformats.org/officeDocument/2006/relationships/image" Target="../media/image135.png"/><Relationship Id="rId139" Type="http://schemas.openxmlformats.org/officeDocument/2006/relationships/image" Target="../media/image156.png"/><Relationship Id="rId80" Type="http://schemas.openxmlformats.org/officeDocument/2006/relationships/image" Target="../media/image97.png"/><Relationship Id="rId85" Type="http://schemas.openxmlformats.org/officeDocument/2006/relationships/image" Target="../media/image102.png"/><Relationship Id="rId150" Type="http://schemas.openxmlformats.org/officeDocument/2006/relationships/image" Target="../media/image167.png"/><Relationship Id="rId155" Type="http://schemas.openxmlformats.org/officeDocument/2006/relationships/image" Target="../media/image172.png"/><Relationship Id="rId171" Type="http://schemas.openxmlformats.org/officeDocument/2006/relationships/image" Target="../media/image188.png"/><Relationship Id="rId176" Type="http://schemas.openxmlformats.org/officeDocument/2006/relationships/image" Target="../media/image193.png"/><Relationship Id="rId192" Type="http://schemas.openxmlformats.org/officeDocument/2006/relationships/image" Target="../media/image209.png"/><Relationship Id="rId197" Type="http://schemas.openxmlformats.org/officeDocument/2006/relationships/image" Target="../media/image214.png"/><Relationship Id="rId206" Type="http://schemas.openxmlformats.org/officeDocument/2006/relationships/image" Target="../media/image223.png"/><Relationship Id="rId227" Type="http://schemas.openxmlformats.org/officeDocument/2006/relationships/image" Target="../media/image244.png"/><Relationship Id="rId201" Type="http://schemas.openxmlformats.org/officeDocument/2006/relationships/image" Target="../media/image218.png"/><Relationship Id="rId222" Type="http://schemas.openxmlformats.org/officeDocument/2006/relationships/image" Target="../media/image239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Relationship Id="rId59" Type="http://schemas.openxmlformats.org/officeDocument/2006/relationships/image" Target="../media/image76.png"/><Relationship Id="rId103" Type="http://schemas.openxmlformats.org/officeDocument/2006/relationships/image" Target="../media/image120.png"/><Relationship Id="rId108" Type="http://schemas.openxmlformats.org/officeDocument/2006/relationships/image" Target="../media/image125.png"/><Relationship Id="rId124" Type="http://schemas.openxmlformats.org/officeDocument/2006/relationships/image" Target="../media/image141.png"/><Relationship Id="rId129" Type="http://schemas.openxmlformats.org/officeDocument/2006/relationships/image" Target="../media/image146.png"/><Relationship Id="rId54" Type="http://schemas.openxmlformats.org/officeDocument/2006/relationships/image" Target="../media/image71.png"/><Relationship Id="rId70" Type="http://schemas.openxmlformats.org/officeDocument/2006/relationships/image" Target="../media/image87.png"/><Relationship Id="rId75" Type="http://schemas.openxmlformats.org/officeDocument/2006/relationships/image" Target="../media/image92.png"/><Relationship Id="rId91" Type="http://schemas.openxmlformats.org/officeDocument/2006/relationships/image" Target="../media/image108.png"/><Relationship Id="rId96" Type="http://schemas.openxmlformats.org/officeDocument/2006/relationships/image" Target="../media/image113.png"/><Relationship Id="rId140" Type="http://schemas.openxmlformats.org/officeDocument/2006/relationships/image" Target="../media/image157.png"/><Relationship Id="rId145" Type="http://schemas.openxmlformats.org/officeDocument/2006/relationships/image" Target="../media/image162.png"/><Relationship Id="rId161" Type="http://schemas.openxmlformats.org/officeDocument/2006/relationships/image" Target="../media/image178.png"/><Relationship Id="rId166" Type="http://schemas.openxmlformats.org/officeDocument/2006/relationships/image" Target="../media/image183.png"/><Relationship Id="rId182" Type="http://schemas.openxmlformats.org/officeDocument/2006/relationships/image" Target="../media/image199.png"/><Relationship Id="rId187" Type="http://schemas.openxmlformats.org/officeDocument/2006/relationships/image" Target="../media/image204.png"/><Relationship Id="rId217" Type="http://schemas.openxmlformats.org/officeDocument/2006/relationships/image" Target="../media/image2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212" Type="http://schemas.openxmlformats.org/officeDocument/2006/relationships/image" Target="../media/image229.png"/><Relationship Id="rId233" Type="http://schemas.openxmlformats.org/officeDocument/2006/relationships/image" Target="../media/image250.png"/><Relationship Id="rId238" Type="http://schemas.openxmlformats.org/officeDocument/2006/relationships/image" Target="../media/image255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49" Type="http://schemas.openxmlformats.org/officeDocument/2006/relationships/image" Target="../media/image66.png"/><Relationship Id="rId114" Type="http://schemas.openxmlformats.org/officeDocument/2006/relationships/image" Target="../media/image131.png"/><Relationship Id="rId119" Type="http://schemas.openxmlformats.org/officeDocument/2006/relationships/image" Target="../media/image136.png"/><Relationship Id="rId44" Type="http://schemas.openxmlformats.org/officeDocument/2006/relationships/image" Target="../media/image61.png"/><Relationship Id="rId60" Type="http://schemas.openxmlformats.org/officeDocument/2006/relationships/image" Target="../media/image77.png"/><Relationship Id="rId65" Type="http://schemas.openxmlformats.org/officeDocument/2006/relationships/image" Target="../media/image82.png"/><Relationship Id="rId81" Type="http://schemas.openxmlformats.org/officeDocument/2006/relationships/image" Target="../media/image98.png"/><Relationship Id="rId86" Type="http://schemas.openxmlformats.org/officeDocument/2006/relationships/image" Target="../media/image103.png"/><Relationship Id="rId130" Type="http://schemas.openxmlformats.org/officeDocument/2006/relationships/image" Target="../media/image147.png"/><Relationship Id="rId135" Type="http://schemas.openxmlformats.org/officeDocument/2006/relationships/image" Target="../media/image152.png"/><Relationship Id="rId151" Type="http://schemas.openxmlformats.org/officeDocument/2006/relationships/image" Target="../media/image168.png"/><Relationship Id="rId156" Type="http://schemas.openxmlformats.org/officeDocument/2006/relationships/image" Target="../media/image173.png"/><Relationship Id="rId177" Type="http://schemas.openxmlformats.org/officeDocument/2006/relationships/image" Target="../media/image194.png"/><Relationship Id="rId198" Type="http://schemas.openxmlformats.org/officeDocument/2006/relationships/image" Target="../media/image215.png"/><Relationship Id="rId172" Type="http://schemas.openxmlformats.org/officeDocument/2006/relationships/image" Target="../media/image189.png"/><Relationship Id="rId193" Type="http://schemas.openxmlformats.org/officeDocument/2006/relationships/image" Target="../media/image210.png"/><Relationship Id="rId202" Type="http://schemas.openxmlformats.org/officeDocument/2006/relationships/image" Target="../media/image219.png"/><Relationship Id="rId207" Type="http://schemas.openxmlformats.org/officeDocument/2006/relationships/image" Target="../media/image224.png"/><Relationship Id="rId223" Type="http://schemas.openxmlformats.org/officeDocument/2006/relationships/image" Target="../media/image240.png"/><Relationship Id="rId228" Type="http://schemas.openxmlformats.org/officeDocument/2006/relationships/image" Target="../media/image24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9" Type="http://schemas.openxmlformats.org/officeDocument/2006/relationships/image" Target="../media/image56.png"/><Relationship Id="rId109" Type="http://schemas.openxmlformats.org/officeDocument/2006/relationships/image" Target="../media/image126.png"/><Relationship Id="rId34" Type="http://schemas.openxmlformats.org/officeDocument/2006/relationships/image" Target="../media/image51.png"/><Relationship Id="rId50" Type="http://schemas.openxmlformats.org/officeDocument/2006/relationships/image" Target="../media/image67.png"/><Relationship Id="rId55" Type="http://schemas.openxmlformats.org/officeDocument/2006/relationships/image" Target="../media/image72.png"/><Relationship Id="rId76" Type="http://schemas.openxmlformats.org/officeDocument/2006/relationships/image" Target="../media/image93.png"/><Relationship Id="rId97" Type="http://schemas.openxmlformats.org/officeDocument/2006/relationships/image" Target="../media/image114.png"/><Relationship Id="rId104" Type="http://schemas.openxmlformats.org/officeDocument/2006/relationships/image" Target="../media/image121.png"/><Relationship Id="rId120" Type="http://schemas.openxmlformats.org/officeDocument/2006/relationships/image" Target="../media/image137.png"/><Relationship Id="rId125" Type="http://schemas.openxmlformats.org/officeDocument/2006/relationships/image" Target="../media/image142.png"/><Relationship Id="rId141" Type="http://schemas.openxmlformats.org/officeDocument/2006/relationships/image" Target="../media/image158.png"/><Relationship Id="rId146" Type="http://schemas.openxmlformats.org/officeDocument/2006/relationships/image" Target="../media/image163.png"/><Relationship Id="rId167" Type="http://schemas.openxmlformats.org/officeDocument/2006/relationships/image" Target="../media/image184.png"/><Relationship Id="rId188" Type="http://schemas.openxmlformats.org/officeDocument/2006/relationships/image" Target="../media/image205.png"/><Relationship Id="rId7" Type="http://schemas.openxmlformats.org/officeDocument/2006/relationships/image" Target="../media/image24.png"/><Relationship Id="rId71" Type="http://schemas.openxmlformats.org/officeDocument/2006/relationships/image" Target="../media/image88.png"/><Relationship Id="rId92" Type="http://schemas.openxmlformats.org/officeDocument/2006/relationships/image" Target="../media/image109.png"/><Relationship Id="rId162" Type="http://schemas.openxmlformats.org/officeDocument/2006/relationships/image" Target="../media/image179.png"/><Relationship Id="rId183" Type="http://schemas.openxmlformats.org/officeDocument/2006/relationships/image" Target="../media/image200.png"/><Relationship Id="rId213" Type="http://schemas.openxmlformats.org/officeDocument/2006/relationships/image" Target="../media/image230.png"/><Relationship Id="rId218" Type="http://schemas.openxmlformats.org/officeDocument/2006/relationships/image" Target="../media/image235.png"/><Relationship Id="rId234" Type="http://schemas.openxmlformats.org/officeDocument/2006/relationships/image" Target="../media/image251.png"/><Relationship Id="rId239" Type="http://schemas.openxmlformats.org/officeDocument/2006/relationships/image" Target="../media/image256.png"/><Relationship Id="rId2" Type="http://schemas.openxmlformats.org/officeDocument/2006/relationships/image" Target="../media/image19.png"/><Relationship Id="rId29" Type="http://schemas.openxmlformats.org/officeDocument/2006/relationships/image" Target="../media/image46.png"/><Relationship Id="rId24" Type="http://schemas.openxmlformats.org/officeDocument/2006/relationships/image" Target="../media/image41.png"/><Relationship Id="rId40" Type="http://schemas.openxmlformats.org/officeDocument/2006/relationships/image" Target="../media/image57.png"/><Relationship Id="rId45" Type="http://schemas.openxmlformats.org/officeDocument/2006/relationships/image" Target="../media/image62.png"/><Relationship Id="rId66" Type="http://schemas.openxmlformats.org/officeDocument/2006/relationships/image" Target="../media/image83.png"/><Relationship Id="rId87" Type="http://schemas.openxmlformats.org/officeDocument/2006/relationships/image" Target="../media/image104.png"/><Relationship Id="rId110" Type="http://schemas.openxmlformats.org/officeDocument/2006/relationships/image" Target="../media/image127.png"/><Relationship Id="rId115" Type="http://schemas.openxmlformats.org/officeDocument/2006/relationships/image" Target="../media/image132.png"/><Relationship Id="rId131" Type="http://schemas.openxmlformats.org/officeDocument/2006/relationships/image" Target="../media/image148.png"/><Relationship Id="rId136" Type="http://schemas.openxmlformats.org/officeDocument/2006/relationships/image" Target="../media/image153.png"/><Relationship Id="rId157" Type="http://schemas.openxmlformats.org/officeDocument/2006/relationships/image" Target="../media/image174.png"/><Relationship Id="rId178" Type="http://schemas.openxmlformats.org/officeDocument/2006/relationships/image" Target="../media/image195.png"/><Relationship Id="rId61" Type="http://schemas.openxmlformats.org/officeDocument/2006/relationships/image" Target="../media/image78.png"/><Relationship Id="rId82" Type="http://schemas.openxmlformats.org/officeDocument/2006/relationships/image" Target="../media/image99.png"/><Relationship Id="rId152" Type="http://schemas.openxmlformats.org/officeDocument/2006/relationships/image" Target="../media/image169.png"/><Relationship Id="rId173" Type="http://schemas.openxmlformats.org/officeDocument/2006/relationships/image" Target="../media/image190.png"/><Relationship Id="rId194" Type="http://schemas.openxmlformats.org/officeDocument/2006/relationships/image" Target="../media/image211.png"/><Relationship Id="rId199" Type="http://schemas.openxmlformats.org/officeDocument/2006/relationships/image" Target="../media/image216.png"/><Relationship Id="rId203" Type="http://schemas.openxmlformats.org/officeDocument/2006/relationships/image" Target="../media/image220.png"/><Relationship Id="rId208" Type="http://schemas.openxmlformats.org/officeDocument/2006/relationships/image" Target="../media/image225.png"/><Relationship Id="rId229" Type="http://schemas.openxmlformats.org/officeDocument/2006/relationships/image" Target="../media/image246.png"/><Relationship Id="rId19" Type="http://schemas.openxmlformats.org/officeDocument/2006/relationships/image" Target="../media/image36.png"/><Relationship Id="rId224" Type="http://schemas.openxmlformats.org/officeDocument/2006/relationships/image" Target="../media/image241.png"/><Relationship Id="rId240" Type="http://schemas.openxmlformats.org/officeDocument/2006/relationships/image" Target="../media/image257.png"/><Relationship Id="rId14" Type="http://schemas.openxmlformats.org/officeDocument/2006/relationships/image" Target="../media/image31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56" Type="http://schemas.openxmlformats.org/officeDocument/2006/relationships/image" Target="../media/image73.png"/><Relationship Id="rId77" Type="http://schemas.openxmlformats.org/officeDocument/2006/relationships/image" Target="../media/image94.png"/><Relationship Id="rId100" Type="http://schemas.openxmlformats.org/officeDocument/2006/relationships/image" Target="../media/image117.png"/><Relationship Id="rId105" Type="http://schemas.openxmlformats.org/officeDocument/2006/relationships/image" Target="../media/image122.png"/><Relationship Id="rId126" Type="http://schemas.openxmlformats.org/officeDocument/2006/relationships/image" Target="../media/image143.png"/><Relationship Id="rId147" Type="http://schemas.openxmlformats.org/officeDocument/2006/relationships/image" Target="../media/image164.png"/><Relationship Id="rId168" Type="http://schemas.openxmlformats.org/officeDocument/2006/relationships/image" Target="../media/image185.png"/><Relationship Id="rId8" Type="http://schemas.openxmlformats.org/officeDocument/2006/relationships/image" Target="../media/image25.png"/><Relationship Id="rId51" Type="http://schemas.openxmlformats.org/officeDocument/2006/relationships/image" Target="../media/image68.png"/><Relationship Id="rId72" Type="http://schemas.openxmlformats.org/officeDocument/2006/relationships/image" Target="../media/image89.png"/><Relationship Id="rId93" Type="http://schemas.openxmlformats.org/officeDocument/2006/relationships/image" Target="../media/image110.png"/><Relationship Id="rId98" Type="http://schemas.openxmlformats.org/officeDocument/2006/relationships/image" Target="../media/image115.png"/><Relationship Id="rId121" Type="http://schemas.openxmlformats.org/officeDocument/2006/relationships/image" Target="../media/image138.png"/><Relationship Id="rId142" Type="http://schemas.openxmlformats.org/officeDocument/2006/relationships/image" Target="../media/image159.png"/><Relationship Id="rId163" Type="http://schemas.openxmlformats.org/officeDocument/2006/relationships/image" Target="../media/image180.png"/><Relationship Id="rId184" Type="http://schemas.openxmlformats.org/officeDocument/2006/relationships/image" Target="../media/image201.png"/><Relationship Id="rId189" Type="http://schemas.openxmlformats.org/officeDocument/2006/relationships/image" Target="../media/image206.png"/><Relationship Id="rId219" Type="http://schemas.openxmlformats.org/officeDocument/2006/relationships/image" Target="../media/image236.png"/><Relationship Id="rId3" Type="http://schemas.openxmlformats.org/officeDocument/2006/relationships/image" Target="../media/image20.png"/><Relationship Id="rId214" Type="http://schemas.openxmlformats.org/officeDocument/2006/relationships/image" Target="../media/image231.png"/><Relationship Id="rId230" Type="http://schemas.openxmlformats.org/officeDocument/2006/relationships/image" Target="../media/image247.png"/><Relationship Id="rId235" Type="http://schemas.openxmlformats.org/officeDocument/2006/relationships/image" Target="../media/image252.png"/><Relationship Id="rId25" Type="http://schemas.openxmlformats.org/officeDocument/2006/relationships/image" Target="../media/image42.png"/><Relationship Id="rId46" Type="http://schemas.openxmlformats.org/officeDocument/2006/relationships/image" Target="../media/image63.png"/><Relationship Id="rId67" Type="http://schemas.openxmlformats.org/officeDocument/2006/relationships/image" Target="../media/image84.png"/><Relationship Id="rId116" Type="http://schemas.openxmlformats.org/officeDocument/2006/relationships/image" Target="../media/image133.png"/><Relationship Id="rId137" Type="http://schemas.openxmlformats.org/officeDocument/2006/relationships/image" Target="../media/image154.png"/><Relationship Id="rId158" Type="http://schemas.openxmlformats.org/officeDocument/2006/relationships/image" Target="../media/image175.png"/><Relationship Id="rId20" Type="http://schemas.openxmlformats.org/officeDocument/2006/relationships/image" Target="../media/image37.png"/><Relationship Id="rId41" Type="http://schemas.openxmlformats.org/officeDocument/2006/relationships/image" Target="../media/image58.png"/><Relationship Id="rId62" Type="http://schemas.openxmlformats.org/officeDocument/2006/relationships/image" Target="../media/image79.png"/><Relationship Id="rId83" Type="http://schemas.openxmlformats.org/officeDocument/2006/relationships/image" Target="../media/image100.png"/><Relationship Id="rId88" Type="http://schemas.openxmlformats.org/officeDocument/2006/relationships/image" Target="../media/image105.png"/><Relationship Id="rId111" Type="http://schemas.openxmlformats.org/officeDocument/2006/relationships/image" Target="../media/image128.png"/><Relationship Id="rId132" Type="http://schemas.openxmlformats.org/officeDocument/2006/relationships/image" Target="../media/image149.png"/><Relationship Id="rId153" Type="http://schemas.openxmlformats.org/officeDocument/2006/relationships/image" Target="../media/image170.png"/><Relationship Id="rId174" Type="http://schemas.openxmlformats.org/officeDocument/2006/relationships/image" Target="../media/image191.png"/><Relationship Id="rId179" Type="http://schemas.openxmlformats.org/officeDocument/2006/relationships/image" Target="../media/image196.png"/><Relationship Id="rId195" Type="http://schemas.openxmlformats.org/officeDocument/2006/relationships/image" Target="../media/image212.png"/><Relationship Id="rId209" Type="http://schemas.openxmlformats.org/officeDocument/2006/relationships/image" Target="../media/image226.png"/><Relationship Id="rId190" Type="http://schemas.openxmlformats.org/officeDocument/2006/relationships/image" Target="../media/image207.png"/><Relationship Id="rId204" Type="http://schemas.openxmlformats.org/officeDocument/2006/relationships/image" Target="../media/image221.png"/><Relationship Id="rId220" Type="http://schemas.openxmlformats.org/officeDocument/2006/relationships/image" Target="../media/image237.png"/><Relationship Id="rId225" Type="http://schemas.openxmlformats.org/officeDocument/2006/relationships/image" Target="../media/image242.png"/><Relationship Id="rId15" Type="http://schemas.openxmlformats.org/officeDocument/2006/relationships/image" Target="../media/image32.png"/><Relationship Id="rId36" Type="http://schemas.openxmlformats.org/officeDocument/2006/relationships/image" Target="../media/image53.png"/><Relationship Id="rId57" Type="http://schemas.openxmlformats.org/officeDocument/2006/relationships/image" Target="../media/image74.png"/><Relationship Id="rId106" Type="http://schemas.openxmlformats.org/officeDocument/2006/relationships/image" Target="../media/image123.png"/><Relationship Id="rId127" Type="http://schemas.openxmlformats.org/officeDocument/2006/relationships/image" Target="../media/image144.png"/><Relationship Id="rId10" Type="http://schemas.openxmlformats.org/officeDocument/2006/relationships/image" Target="../media/image27.png"/><Relationship Id="rId31" Type="http://schemas.openxmlformats.org/officeDocument/2006/relationships/image" Target="../media/image48.png"/><Relationship Id="rId52" Type="http://schemas.openxmlformats.org/officeDocument/2006/relationships/image" Target="../media/image69.png"/><Relationship Id="rId73" Type="http://schemas.openxmlformats.org/officeDocument/2006/relationships/image" Target="../media/image90.png"/><Relationship Id="rId78" Type="http://schemas.openxmlformats.org/officeDocument/2006/relationships/image" Target="../media/image95.png"/><Relationship Id="rId94" Type="http://schemas.openxmlformats.org/officeDocument/2006/relationships/image" Target="../media/image111.png"/><Relationship Id="rId99" Type="http://schemas.openxmlformats.org/officeDocument/2006/relationships/image" Target="../media/image116.png"/><Relationship Id="rId101" Type="http://schemas.openxmlformats.org/officeDocument/2006/relationships/image" Target="../media/image118.png"/><Relationship Id="rId122" Type="http://schemas.openxmlformats.org/officeDocument/2006/relationships/image" Target="../media/image139.png"/><Relationship Id="rId143" Type="http://schemas.openxmlformats.org/officeDocument/2006/relationships/image" Target="../media/image160.png"/><Relationship Id="rId148" Type="http://schemas.openxmlformats.org/officeDocument/2006/relationships/image" Target="../media/image165.png"/><Relationship Id="rId164" Type="http://schemas.openxmlformats.org/officeDocument/2006/relationships/image" Target="../media/image181.png"/><Relationship Id="rId169" Type="http://schemas.openxmlformats.org/officeDocument/2006/relationships/image" Target="../media/image186.png"/><Relationship Id="rId185" Type="http://schemas.openxmlformats.org/officeDocument/2006/relationships/image" Target="../media/image20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80" Type="http://schemas.openxmlformats.org/officeDocument/2006/relationships/image" Target="../media/image197.png"/><Relationship Id="rId210" Type="http://schemas.openxmlformats.org/officeDocument/2006/relationships/image" Target="../media/image227.png"/><Relationship Id="rId215" Type="http://schemas.openxmlformats.org/officeDocument/2006/relationships/image" Target="../media/image232.png"/><Relationship Id="rId236" Type="http://schemas.openxmlformats.org/officeDocument/2006/relationships/image" Target="../media/image253.png"/><Relationship Id="rId26" Type="http://schemas.openxmlformats.org/officeDocument/2006/relationships/image" Target="../media/image43.png"/><Relationship Id="rId231" Type="http://schemas.openxmlformats.org/officeDocument/2006/relationships/image" Target="../media/image248.png"/><Relationship Id="rId47" Type="http://schemas.openxmlformats.org/officeDocument/2006/relationships/image" Target="../media/image64.png"/><Relationship Id="rId68" Type="http://schemas.openxmlformats.org/officeDocument/2006/relationships/image" Target="../media/image85.png"/><Relationship Id="rId89" Type="http://schemas.openxmlformats.org/officeDocument/2006/relationships/image" Target="../media/image106.png"/><Relationship Id="rId112" Type="http://schemas.openxmlformats.org/officeDocument/2006/relationships/image" Target="../media/image129.png"/><Relationship Id="rId133" Type="http://schemas.openxmlformats.org/officeDocument/2006/relationships/image" Target="../media/image150.png"/><Relationship Id="rId154" Type="http://schemas.openxmlformats.org/officeDocument/2006/relationships/image" Target="../media/image171.png"/><Relationship Id="rId175" Type="http://schemas.openxmlformats.org/officeDocument/2006/relationships/image" Target="../media/image192.png"/><Relationship Id="rId196" Type="http://schemas.openxmlformats.org/officeDocument/2006/relationships/image" Target="../media/image213.png"/><Relationship Id="rId200" Type="http://schemas.openxmlformats.org/officeDocument/2006/relationships/image" Target="../media/image217.png"/><Relationship Id="rId16" Type="http://schemas.openxmlformats.org/officeDocument/2006/relationships/image" Target="../media/image33.png"/><Relationship Id="rId221" Type="http://schemas.openxmlformats.org/officeDocument/2006/relationships/image" Target="../media/image238.png"/><Relationship Id="rId37" Type="http://schemas.openxmlformats.org/officeDocument/2006/relationships/image" Target="../media/image54.png"/><Relationship Id="rId58" Type="http://schemas.openxmlformats.org/officeDocument/2006/relationships/image" Target="../media/image75.png"/><Relationship Id="rId79" Type="http://schemas.openxmlformats.org/officeDocument/2006/relationships/image" Target="../media/image96.png"/><Relationship Id="rId102" Type="http://schemas.openxmlformats.org/officeDocument/2006/relationships/image" Target="../media/image119.png"/><Relationship Id="rId123" Type="http://schemas.openxmlformats.org/officeDocument/2006/relationships/image" Target="../media/image140.png"/><Relationship Id="rId144" Type="http://schemas.openxmlformats.org/officeDocument/2006/relationships/image" Target="../media/image161.png"/><Relationship Id="rId90" Type="http://schemas.openxmlformats.org/officeDocument/2006/relationships/image" Target="../media/image107.png"/><Relationship Id="rId165" Type="http://schemas.openxmlformats.org/officeDocument/2006/relationships/image" Target="../media/image182.png"/><Relationship Id="rId186" Type="http://schemas.openxmlformats.org/officeDocument/2006/relationships/image" Target="../media/image203.png"/><Relationship Id="rId211" Type="http://schemas.openxmlformats.org/officeDocument/2006/relationships/image" Target="../media/image228.png"/><Relationship Id="rId232" Type="http://schemas.openxmlformats.org/officeDocument/2006/relationships/image" Target="../media/image249.png"/><Relationship Id="rId27" Type="http://schemas.openxmlformats.org/officeDocument/2006/relationships/image" Target="../media/image44.png"/><Relationship Id="rId48" Type="http://schemas.openxmlformats.org/officeDocument/2006/relationships/image" Target="../media/image65.png"/><Relationship Id="rId69" Type="http://schemas.openxmlformats.org/officeDocument/2006/relationships/image" Target="../media/image86.png"/><Relationship Id="rId113" Type="http://schemas.openxmlformats.org/officeDocument/2006/relationships/image" Target="../media/image130.png"/><Relationship Id="rId134" Type="http://schemas.openxmlformats.org/officeDocument/2006/relationships/image" Target="../media/image151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53.png"/><Relationship Id="rId21" Type="http://schemas.openxmlformats.org/officeDocument/2006/relationships/image" Target="../media/image1557.png"/><Relationship Id="rId42" Type="http://schemas.openxmlformats.org/officeDocument/2006/relationships/image" Target="../media/image1578.png"/><Relationship Id="rId63" Type="http://schemas.openxmlformats.org/officeDocument/2006/relationships/image" Target="../media/image1599.png"/><Relationship Id="rId84" Type="http://schemas.openxmlformats.org/officeDocument/2006/relationships/image" Target="../media/image1620.png"/><Relationship Id="rId138" Type="http://schemas.openxmlformats.org/officeDocument/2006/relationships/image" Target="../media/image1674.png"/><Relationship Id="rId159" Type="http://schemas.openxmlformats.org/officeDocument/2006/relationships/image" Target="../media/image1695.png"/><Relationship Id="rId170" Type="http://schemas.openxmlformats.org/officeDocument/2006/relationships/image" Target="../media/image1706.png"/><Relationship Id="rId191" Type="http://schemas.openxmlformats.org/officeDocument/2006/relationships/image" Target="../media/image1727.png"/><Relationship Id="rId205" Type="http://schemas.openxmlformats.org/officeDocument/2006/relationships/image" Target="../media/image1741.png"/><Relationship Id="rId226" Type="http://schemas.openxmlformats.org/officeDocument/2006/relationships/image" Target="../media/image1762.png"/><Relationship Id="rId247" Type="http://schemas.openxmlformats.org/officeDocument/2006/relationships/image" Target="../media/image1783.png"/><Relationship Id="rId107" Type="http://schemas.openxmlformats.org/officeDocument/2006/relationships/image" Target="../media/image1643.png"/><Relationship Id="rId11" Type="http://schemas.openxmlformats.org/officeDocument/2006/relationships/image" Target="../media/image1547.png"/><Relationship Id="rId32" Type="http://schemas.openxmlformats.org/officeDocument/2006/relationships/image" Target="../media/image1568.png"/><Relationship Id="rId53" Type="http://schemas.openxmlformats.org/officeDocument/2006/relationships/image" Target="../media/image1589.png"/><Relationship Id="rId74" Type="http://schemas.openxmlformats.org/officeDocument/2006/relationships/image" Target="../media/image1610.png"/><Relationship Id="rId128" Type="http://schemas.openxmlformats.org/officeDocument/2006/relationships/image" Target="../media/image1664.png"/><Relationship Id="rId149" Type="http://schemas.openxmlformats.org/officeDocument/2006/relationships/image" Target="../media/image1685.png"/><Relationship Id="rId5" Type="http://schemas.openxmlformats.org/officeDocument/2006/relationships/image" Target="../media/image1541.png"/><Relationship Id="rId95" Type="http://schemas.openxmlformats.org/officeDocument/2006/relationships/image" Target="../media/image1631.png"/><Relationship Id="rId160" Type="http://schemas.openxmlformats.org/officeDocument/2006/relationships/image" Target="../media/image1696.png"/><Relationship Id="rId181" Type="http://schemas.openxmlformats.org/officeDocument/2006/relationships/image" Target="../media/image1717.png"/><Relationship Id="rId216" Type="http://schemas.openxmlformats.org/officeDocument/2006/relationships/image" Target="../media/image1752.png"/><Relationship Id="rId237" Type="http://schemas.openxmlformats.org/officeDocument/2006/relationships/image" Target="../media/image1773.png"/><Relationship Id="rId258" Type="http://schemas.openxmlformats.org/officeDocument/2006/relationships/image" Target="../media/image1794.png"/><Relationship Id="rId22" Type="http://schemas.openxmlformats.org/officeDocument/2006/relationships/image" Target="../media/image1558.png"/><Relationship Id="rId43" Type="http://schemas.openxmlformats.org/officeDocument/2006/relationships/image" Target="../media/image1579.png"/><Relationship Id="rId64" Type="http://schemas.openxmlformats.org/officeDocument/2006/relationships/image" Target="../media/image1600.png"/><Relationship Id="rId118" Type="http://schemas.openxmlformats.org/officeDocument/2006/relationships/image" Target="../media/image1654.png"/><Relationship Id="rId139" Type="http://schemas.openxmlformats.org/officeDocument/2006/relationships/image" Target="../media/image1675.png"/><Relationship Id="rId85" Type="http://schemas.openxmlformats.org/officeDocument/2006/relationships/image" Target="../media/image1621.png"/><Relationship Id="rId150" Type="http://schemas.openxmlformats.org/officeDocument/2006/relationships/image" Target="../media/image1686.png"/><Relationship Id="rId171" Type="http://schemas.openxmlformats.org/officeDocument/2006/relationships/image" Target="../media/image1707.png"/><Relationship Id="rId192" Type="http://schemas.openxmlformats.org/officeDocument/2006/relationships/image" Target="../media/image1728.png"/><Relationship Id="rId206" Type="http://schemas.openxmlformats.org/officeDocument/2006/relationships/image" Target="../media/image1742.png"/><Relationship Id="rId227" Type="http://schemas.openxmlformats.org/officeDocument/2006/relationships/image" Target="../media/image1763.png"/><Relationship Id="rId248" Type="http://schemas.openxmlformats.org/officeDocument/2006/relationships/image" Target="../media/image1784.png"/><Relationship Id="rId12" Type="http://schemas.openxmlformats.org/officeDocument/2006/relationships/image" Target="../media/image1548.png"/><Relationship Id="rId33" Type="http://schemas.openxmlformats.org/officeDocument/2006/relationships/image" Target="../media/image1569.png"/><Relationship Id="rId108" Type="http://schemas.openxmlformats.org/officeDocument/2006/relationships/image" Target="../media/image1644.png"/><Relationship Id="rId129" Type="http://schemas.openxmlformats.org/officeDocument/2006/relationships/image" Target="../media/image1665.png"/><Relationship Id="rId54" Type="http://schemas.openxmlformats.org/officeDocument/2006/relationships/image" Target="../media/image1590.png"/><Relationship Id="rId75" Type="http://schemas.openxmlformats.org/officeDocument/2006/relationships/image" Target="../media/image1611.png"/><Relationship Id="rId96" Type="http://schemas.openxmlformats.org/officeDocument/2006/relationships/image" Target="../media/image1632.png"/><Relationship Id="rId140" Type="http://schemas.openxmlformats.org/officeDocument/2006/relationships/image" Target="../media/image1676.png"/><Relationship Id="rId161" Type="http://schemas.openxmlformats.org/officeDocument/2006/relationships/image" Target="../media/image1697.png"/><Relationship Id="rId182" Type="http://schemas.openxmlformats.org/officeDocument/2006/relationships/image" Target="../media/image1718.png"/><Relationship Id="rId217" Type="http://schemas.openxmlformats.org/officeDocument/2006/relationships/image" Target="../media/image1753.png"/><Relationship Id="rId6" Type="http://schemas.openxmlformats.org/officeDocument/2006/relationships/image" Target="../media/image1542.png"/><Relationship Id="rId238" Type="http://schemas.openxmlformats.org/officeDocument/2006/relationships/image" Target="../media/image1774.png"/><Relationship Id="rId259" Type="http://schemas.openxmlformats.org/officeDocument/2006/relationships/image" Target="../media/image1795.png"/><Relationship Id="rId23" Type="http://schemas.openxmlformats.org/officeDocument/2006/relationships/image" Target="../media/image1559.png"/><Relationship Id="rId28" Type="http://schemas.openxmlformats.org/officeDocument/2006/relationships/image" Target="../media/image1564.png"/><Relationship Id="rId49" Type="http://schemas.openxmlformats.org/officeDocument/2006/relationships/image" Target="../media/image1585.png"/><Relationship Id="rId114" Type="http://schemas.openxmlformats.org/officeDocument/2006/relationships/image" Target="../media/image1650.png"/><Relationship Id="rId119" Type="http://schemas.openxmlformats.org/officeDocument/2006/relationships/image" Target="../media/image1655.png"/><Relationship Id="rId44" Type="http://schemas.openxmlformats.org/officeDocument/2006/relationships/image" Target="../media/image1580.png"/><Relationship Id="rId60" Type="http://schemas.openxmlformats.org/officeDocument/2006/relationships/image" Target="../media/image1596.png"/><Relationship Id="rId65" Type="http://schemas.openxmlformats.org/officeDocument/2006/relationships/image" Target="../media/image1601.png"/><Relationship Id="rId81" Type="http://schemas.openxmlformats.org/officeDocument/2006/relationships/image" Target="../media/image1617.png"/><Relationship Id="rId86" Type="http://schemas.openxmlformats.org/officeDocument/2006/relationships/image" Target="../media/image1622.png"/><Relationship Id="rId130" Type="http://schemas.openxmlformats.org/officeDocument/2006/relationships/image" Target="../media/image1666.png"/><Relationship Id="rId135" Type="http://schemas.openxmlformats.org/officeDocument/2006/relationships/image" Target="../media/image1671.png"/><Relationship Id="rId151" Type="http://schemas.openxmlformats.org/officeDocument/2006/relationships/image" Target="../media/image1687.png"/><Relationship Id="rId156" Type="http://schemas.openxmlformats.org/officeDocument/2006/relationships/image" Target="../media/image1692.png"/><Relationship Id="rId177" Type="http://schemas.openxmlformats.org/officeDocument/2006/relationships/image" Target="../media/image1713.png"/><Relationship Id="rId198" Type="http://schemas.openxmlformats.org/officeDocument/2006/relationships/image" Target="../media/image1734.png"/><Relationship Id="rId172" Type="http://schemas.openxmlformats.org/officeDocument/2006/relationships/image" Target="../media/image1708.png"/><Relationship Id="rId193" Type="http://schemas.openxmlformats.org/officeDocument/2006/relationships/image" Target="../media/image1729.png"/><Relationship Id="rId202" Type="http://schemas.openxmlformats.org/officeDocument/2006/relationships/image" Target="../media/image1738.png"/><Relationship Id="rId207" Type="http://schemas.openxmlformats.org/officeDocument/2006/relationships/image" Target="../media/image1743.png"/><Relationship Id="rId223" Type="http://schemas.openxmlformats.org/officeDocument/2006/relationships/image" Target="../media/image1759.png"/><Relationship Id="rId228" Type="http://schemas.openxmlformats.org/officeDocument/2006/relationships/image" Target="../media/image1764.png"/><Relationship Id="rId244" Type="http://schemas.openxmlformats.org/officeDocument/2006/relationships/image" Target="../media/image1780.png"/><Relationship Id="rId249" Type="http://schemas.openxmlformats.org/officeDocument/2006/relationships/image" Target="../media/image1785.png"/><Relationship Id="rId13" Type="http://schemas.openxmlformats.org/officeDocument/2006/relationships/image" Target="../media/image1549.png"/><Relationship Id="rId18" Type="http://schemas.openxmlformats.org/officeDocument/2006/relationships/image" Target="../media/image1554.png"/><Relationship Id="rId39" Type="http://schemas.openxmlformats.org/officeDocument/2006/relationships/image" Target="../media/image1575.png"/><Relationship Id="rId109" Type="http://schemas.openxmlformats.org/officeDocument/2006/relationships/image" Target="../media/image1645.png"/><Relationship Id="rId260" Type="http://schemas.openxmlformats.org/officeDocument/2006/relationships/image" Target="../media/image1796.png"/><Relationship Id="rId265" Type="http://schemas.openxmlformats.org/officeDocument/2006/relationships/image" Target="../media/image1801.png"/><Relationship Id="rId34" Type="http://schemas.openxmlformats.org/officeDocument/2006/relationships/image" Target="../media/image1570.png"/><Relationship Id="rId50" Type="http://schemas.openxmlformats.org/officeDocument/2006/relationships/image" Target="../media/image1586.png"/><Relationship Id="rId55" Type="http://schemas.openxmlformats.org/officeDocument/2006/relationships/image" Target="../media/image1591.png"/><Relationship Id="rId76" Type="http://schemas.openxmlformats.org/officeDocument/2006/relationships/image" Target="../media/image1612.png"/><Relationship Id="rId97" Type="http://schemas.openxmlformats.org/officeDocument/2006/relationships/image" Target="../media/image1633.png"/><Relationship Id="rId104" Type="http://schemas.openxmlformats.org/officeDocument/2006/relationships/image" Target="../media/image1640.png"/><Relationship Id="rId120" Type="http://schemas.openxmlformats.org/officeDocument/2006/relationships/image" Target="../media/image1656.png"/><Relationship Id="rId125" Type="http://schemas.openxmlformats.org/officeDocument/2006/relationships/image" Target="../media/image1661.png"/><Relationship Id="rId141" Type="http://schemas.openxmlformats.org/officeDocument/2006/relationships/image" Target="../media/image1677.png"/><Relationship Id="rId146" Type="http://schemas.openxmlformats.org/officeDocument/2006/relationships/image" Target="../media/image1682.png"/><Relationship Id="rId167" Type="http://schemas.openxmlformats.org/officeDocument/2006/relationships/image" Target="../media/image1703.png"/><Relationship Id="rId188" Type="http://schemas.openxmlformats.org/officeDocument/2006/relationships/image" Target="../media/image1724.png"/><Relationship Id="rId7" Type="http://schemas.openxmlformats.org/officeDocument/2006/relationships/image" Target="../media/image1543.png"/><Relationship Id="rId71" Type="http://schemas.openxmlformats.org/officeDocument/2006/relationships/image" Target="../media/image1607.png"/><Relationship Id="rId92" Type="http://schemas.openxmlformats.org/officeDocument/2006/relationships/image" Target="../media/image1628.png"/><Relationship Id="rId162" Type="http://schemas.openxmlformats.org/officeDocument/2006/relationships/image" Target="../media/image1698.png"/><Relationship Id="rId183" Type="http://schemas.openxmlformats.org/officeDocument/2006/relationships/image" Target="../media/image1719.png"/><Relationship Id="rId213" Type="http://schemas.openxmlformats.org/officeDocument/2006/relationships/image" Target="../media/image1749.png"/><Relationship Id="rId218" Type="http://schemas.openxmlformats.org/officeDocument/2006/relationships/image" Target="../media/image1754.png"/><Relationship Id="rId234" Type="http://schemas.openxmlformats.org/officeDocument/2006/relationships/image" Target="../media/image1770.png"/><Relationship Id="rId239" Type="http://schemas.openxmlformats.org/officeDocument/2006/relationships/image" Target="../media/image1775.png"/><Relationship Id="rId2" Type="http://schemas.openxmlformats.org/officeDocument/2006/relationships/image" Target="../media/image1538.png"/><Relationship Id="rId29" Type="http://schemas.openxmlformats.org/officeDocument/2006/relationships/image" Target="../media/image1565.png"/><Relationship Id="rId250" Type="http://schemas.openxmlformats.org/officeDocument/2006/relationships/image" Target="../media/image1786.png"/><Relationship Id="rId255" Type="http://schemas.openxmlformats.org/officeDocument/2006/relationships/image" Target="../media/image1791.png"/><Relationship Id="rId24" Type="http://schemas.openxmlformats.org/officeDocument/2006/relationships/image" Target="../media/image1560.png"/><Relationship Id="rId40" Type="http://schemas.openxmlformats.org/officeDocument/2006/relationships/image" Target="../media/image1576.png"/><Relationship Id="rId45" Type="http://schemas.openxmlformats.org/officeDocument/2006/relationships/image" Target="../media/image1581.png"/><Relationship Id="rId66" Type="http://schemas.openxmlformats.org/officeDocument/2006/relationships/image" Target="../media/image1602.png"/><Relationship Id="rId87" Type="http://schemas.openxmlformats.org/officeDocument/2006/relationships/image" Target="../media/image1623.png"/><Relationship Id="rId110" Type="http://schemas.openxmlformats.org/officeDocument/2006/relationships/image" Target="../media/image1646.png"/><Relationship Id="rId115" Type="http://schemas.openxmlformats.org/officeDocument/2006/relationships/image" Target="../media/image1651.png"/><Relationship Id="rId131" Type="http://schemas.openxmlformats.org/officeDocument/2006/relationships/image" Target="../media/image1667.png"/><Relationship Id="rId136" Type="http://schemas.openxmlformats.org/officeDocument/2006/relationships/image" Target="../media/image1672.png"/><Relationship Id="rId157" Type="http://schemas.openxmlformats.org/officeDocument/2006/relationships/image" Target="../media/image1693.png"/><Relationship Id="rId178" Type="http://schemas.openxmlformats.org/officeDocument/2006/relationships/image" Target="../media/image1714.png"/><Relationship Id="rId61" Type="http://schemas.openxmlformats.org/officeDocument/2006/relationships/image" Target="../media/image1597.png"/><Relationship Id="rId82" Type="http://schemas.openxmlformats.org/officeDocument/2006/relationships/image" Target="../media/image1618.png"/><Relationship Id="rId152" Type="http://schemas.openxmlformats.org/officeDocument/2006/relationships/image" Target="../media/image1688.png"/><Relationship Id="rId173" Type="http://schemas.openxmlformats.org/officeDocument/2006/relationships/image" Target="../media/image1709.png"/><Relationship Id="rId194" Type="http://schemas.openxmlformats.org/officeDocument/2006/relationships/image" Target="../media/image1730.png"/><Relationship Id="rId199" Type="http://schemas.openxmlformats.org/officeDocument/2006/relationships/image" Target="../media/image1735.png"/><Relationship Id="rId203" Type="http://schemas.openxmlformats.org/officeDocument/2006/relationships/image" Target="../media/image1739.png"/><Relationship Id="rId208" Type="http://schemas.openxmlformats.org/officeDocument/2006/relationships/image" Target="../media/image1744.png"/><Relationship Id="rId229" Type="http://schemas.openxmlformats.org/officeDocument/2006/relationships/image" Target="../media/image1765.png"/><Relationship Id="rId19" Type="http://schemas.openxmlformats.org/officeDocument/2006/relationships/image" Target="../media/image1555.png"/><Relationship Id="rId224" Type="http://schemas.openxmlformats.org/officeDocument/2006/relationships/image" Target="../media/image1760.png"/><Relationship Id="rId240" Type="http://schemas.openxmlformats.org/officeDocument/2006/relationships/image" Target="../media/image1776.png"/><Relationship Id="rId245" Type="http://schemas.openxmlformats.org/officeDocument/2006/relationships/image" Target="../media/image1781.png"/><Relationship Id="rId261" Type="http://schemas.openxmlformats.org/officeDocument/2006/relationships/image" Target="../media/image1797.png"/><Relationship Id="rId14" Type="http://schemas.openxmlformats.org/officeDocument/2006/relationships/image" Target="../media/image1550.png"/><Relationship Id="rId30" Type="http://schemas.openxmlformats.org/officeDocument/2006/relationships/image" Target="../media/image1566.png"/><Relationship Id="rId35" Type="http://schemas.openxmlformats.org/officeDocument/2006/relationships/image" Target="../media/image1571.png"/><Relationship Id="rId56" Type="http://schemas.openxmlformats.org/officeDocument/2006/relationships/image" Target="../media/image1592.png"/><Relationship Id="rId77" Type="http://schemas.openxmlformats.org/officeDocument/2006/relationships/image" Target="../media/image1613.png"/><Relationship Id="rId100" Type="http://schemas.openxmlformats.org/officeDocument/2006/relationships/image" Target="../media/image1636.png"/><Relationship Id="rId105" Type="http://schemas.openxmlformats.org/officeDocument/2006/relationships/image" Target="../media/image1641.png"/><Relationship Id="rId126" Type="http://schemas.openxmlformats.org/officeDocument/2006/relationships/image" Target="../media/image1662.png"/><Relationship Id="rId147" Type="http://schemas.openxmlformats.org/officeDocument/2006/relationships/image" Target="../media/image1683.png"/><Relationship Id="rId168" Type="http://schemas.openxmlformats.org/officeDocument/2006/relationships/image" Target="../media/image1704.png"/><Relationship Id="rId8" Type="http://schemas.openxmlformats.org/officeDocument/2006/relationships/image" Target="../media/image1544.png"/><Relationship Id="rId51" Type="http://schemas.openxmlformats.org/officeDocument/2006/relationships/image" Target="../media/image1587.png"/><Relationship Id="rId72" Type="http://schemas.openxmlformats.org/officeDocument/2006/relationships/image" Target="../media/image1608.png"/><Relationship Id="rId93" Type="http://schemas.openxmlformats.org/officeDocument/2006/relationships/image" Target="../media/image1629.png"/><Relationship Id="rId98" Type="http://schemas.openxmlformats.org/officeDocument/2006/relationships/image" Target="../media/image1634.png"/><Relationship Id="rId121" Type="http://schemas.openxmlformats.org/officeDocument/2006/relationships/image" Target="../media/image1657.png"/><Relationship Id="rId142" Type="http://schemas.openxmlformats.org/officeDocument/2006/relationships/image" Target="../media/image1678.png"/><Relationship Id="rId163" Type="http://schemas.openxmlformats.org/officeDocument/2006/relationships/image" Target="../media/image1699.png"/><Relationship Id="rId184" Type="http://schemas.openxmlformats.org/officeDocument/2006/relationships/image" Target="../media/image1720.png"/><Relationship Id="rId189" Type="http://schemas.openxmlformats.org/officeDocument/2006/relationships/image" Target="../media/image1725.png"/><Relationship Id="rId219" Type="http://schemas.openxmlformats.org/officeDocument/2006/relationships/image" Target="../media/image1755.png"/><Relationship Id="rId3" Type="http://schemas.openxmlformats.org/officeDocument/2006/relationships/image" Target="../media/image1539.png"/><Relationship Id="rId214" Type="http://schemas.openxmlformats.org/officeDocument/2006/relationships/image" Target="../media/image1750.png"/><Relationship Id="rId230" Type="http://schemas.openxmlformats.org/officeDocument/2006/relationships/image" Target="../media/image1766.png"/><Relationship Id="rId235" Type="http://schemas.openxmlformats.org/officeDocument/2006/relationships/image" Target="../media/image1771.png"/><Relationship Id="rId251" Type="http://schemas.openxmlformats.org/officeDocument/2006/relationships/image" Target="../media/image1787.png"/><Relationship Id="rId256" Type="http://schemas.openxmlformats.org/officeDocument/2006/relationships/image" Target="../media/image1792.png"/><Relationship Id="rId25" Type="http://schemas.openxmlformats.org/officeDocument/2006/relationships/image" Target="../media/image1561.png"/><Relationship Id="rId46" Type="http://schemas.openxmlformats.org/officeDocument/2006/relationships/image" Target="../media/image1582.png"/><Relationship Id="rId67" Type="http://schemas.openxmlformats.org/officeDocument/2006/relationships/image" Target="../media/image1603.png"/><Relationship Id="rId116" Type="http://schemas.openxmlformats.org/officeDocument/2006/relationships/image" Target="../media/image1652.png"/><Relationship Id="rId137" Type="http://schemas.openxmlformats.org/officeDocument/2006/relationships/image" Target="../media/image1673.png"/><Relationship Id="rId158" Type="http://schemas.openxmlformats.org/officeDocument/2006/relationships/image" Target="../media/image1694.png"/><Relationship Id="rId20" Type="http://schemas.openxmlformats.org/officeDocument/2006/relationships/image" Target="../media/image1556.png"/><Relationship Id="rId41" Type="http://schemas.openxmlformats.org/officeDocument/2006/relationships/image" Target="../media/image1577.png"/><Relationship Id="rId62" Type="http://schemas.openxmlformats.org/officeDocument/2006/relationships/image" Target="../media/image1598.png"/><Relationship Id="rId83" Type="http://schemas.openxmlformats.org/officeDocument/2006/relationships/image" Target="../media/image1619.png"/><Relationship Id="rId88" Type="http://schemas.openxmlformats.org/officeDocument/2006/relationships/image" Target="../media/image1624.png"/><Relationship Id="rId111" Type="http://schemas.openxmlformats.org/officeDocument/2006/relationships/image" Target="../media/image1647.png"/><Relationship Id="rId132" Type="http://schemas.openxmlformats.org/officeDocument/2006/relationships/image" Target="../media/image1668.png"/><Relationship Id="rId153" Type="http://schemas.openxmlformats.org/officeDocument/2006/relationships/image" Target="../media/image1689.png"/><Relationship Id="rId174" Type="http://schemas.openxmlformats.org/officeDocument/2006/relationships/image" Target="../media/image1710.png"/><Relationship Id="rId179" Type="http://schemas.openxmlformats.org/officeDocument/2006/relationships/image" Target="../media/image1715.png"/><Relationship Id="rId195" Type="http://schemas.openxmlformats.org/officeDocument/2006/relationships/image" Target="../media/image1731.png"/><Relationship Id="rId209" Type="http://schemas.openxmlformats.org/officeDocument/2006/relationships/image" Target="../media/image1745.png"/><Relationship Id="rId190" Type="http://schemas.openxmlformats.org/officeDocument/2006/relationships/image" Target="../media/image1726.png"/><Relationship Id="rId204" Type="http://schemas.openxmlformats.org/officeDocument/2006/relationships/image" Target="../media/image1740.png"/><Relationship Id="rId220" Type="http://schemas.openxmlformats.org/officeDocument/2006/relationships/image" Target="../media/image1756.png"/><Relationship Id="rId225" Type="http://schemas.openxmlformats.org/officeDocument/2006/relationships/image" Target="../media/image1761.png"/><Relationship Id="rId241" Type="http://schemas.openxmlformats.org/officeDocument/2006/relationships/image" Target="../media/image1777.png"/><Relationship Id="rId246" Type="http://schemas.openxmlformats.org/officeDocument/2006/relationships/image" Target="../media/image1782.png"/><Relationship Id="rId15" Type="http://schemas.openxmlformats.org/officeDocument/2006/relationships/image" Target="../media/image1551.png"/><Relationship Id="rId36" Type="http://schemas.openxmlformats.org/officeDocument/2006/relationships/image" Target="../media/image1572.png"/><Relationship Id="rId57" Type="http://schemas.openxmlformats.org/officeDocument/2006/relationships/image" Target="../media/image1593.png"/><Relationship Id="rId106" Type="http://schemas.openxmlformats.org/officeDocument/2006/relationships/image" Target="../media/image1642.png"/><Relationship Id="rId127" Type="http://schemas.openxmlformats.org/officeDocument/2006/relationships/image" Target="../media/image1663.png"/><Relationship Id="rId262" Type="http://schemas.openxmlformats.org/officeDocument/2006/relationships/image" Target="../media/image1798.png"/><Relationship Id="rId10" Type="http://schemas.openxmlformats.org/officeDocument/2006/relationships/image" Target="../media/image1546.png"/><Relationship Id="rId31" Type="http://schemas.openxmlformats.org/officeDocument/2006/relationships/image" Target="../media/image1567.png"/><Relationship Id="rId52" Type="http://schemas.openxmlformats.org/officeDocument/2006/relationships/image" Target="../media/image1588.png"/><Relationship Id="rId73" Type="http://schemas.openxmlformats.org/officeDocument/2006/relationships/image" Target="../media/image1609.png"/><Relationship Id="rId78" Type="http://schemas.openxmlformats.org/officeDocument/2006/relationships/image" Target="../media/image1614.png"/><Relationship Id="rId94" Type="http://schemas.openxmlformats.org/officeDocument/2006/relationships/image" Target="../media/image1630.png"/><Relationship Id="rId99" Type="http://schemas.openxmlformats.org/officeDocument/2006/relationships/image" Target="../media/image1635.png"/><Relationship Id="rId101" Type="http://schemas.openxmlformats.org/officeDocument/2006/relationships/image" Target="../media/image1637.png"/><Relationship Id="rId122" Type="http://schemas.openxmlformats.org/officeDocument/2006/relationships/image" Target="../media/image1658.png"/><Relationship Id="rId143" Type="http://schemas.openxmlformats.org/officeDocument/2006/relationships/image" Target="../media/image1679.png"/><Relationship Id="rId148" Type="http://schemas.openxmlformats.org/officeDocument/2006/relationships/image" Target="../media/image1684.png"/><Relationship Id="rId164" Type="http://schemas.openxmlformats.org/officeDocument/2006/relationships/image" Target="../media/image1700.png"/><Relationship Id="rId169" Type="http://schemas.openxmlformats.org/officeDocument/2006/relationships/image" Target="../media/image1705.png"/><Relationship Id="rId185" Type="http://schemas.openxmlformats.org/officeDocument/2006/relationships/image" Target="../media/image1721.png"/><Relationship Id="rId4" Type="http://schemas.openxmlformats.org/officeDocument/2006/relationships/image" Target="../media/image1540.png"/><Relationship Id="rId9" Type="http://schemas.openxmlformats.org/officeDocument/2006/relationships/image" Target="../media/image1545.png"/><Relationship Id="rId180" Type="http://schemas.openxmlformats.org/officeDocument/2006/relationships/image" Target="../media/image1716.png"/><Relationship Id="rId210" Type="http://schemas.openxmlformats.org/officeDocument/2006/relationships/image" Target="../media/image1746.png"/><Relationship Id="rId215" Type="http://schemas.openxmlformats.org/officeDocument/2006/relationships/image" Target="../media/image1751.png"/><Relationship Id="rId236" Type="http://schemas.openxmlformats.org/officeDocument/2006/relationships/image" Target="../media/image1772.png"/><Relationship Id="rId257" Type="http://schemas.openxmlformats.org/officeDocument/2006/relationships/image" Target="../media/image1793.png"/><Relationship Id="rId26" Type="http://schemas.openxmlformats.org/officeDocument/2006/relationships/image" Target="../media/image1562.png"/><Relationship Id="rId231" Type="http://schemas.openxmlformats.org/officeDocument/2006/relationships/image" Target="../media/image1767.png"/><Relationship Id="rId252" Type="http://schemas.openxmlformats.org/officeDocument/2006/relationships/image" Target="../media/image1788.png"/><Relationship Id="rId47" Type="http://schemas.openxmlformats.org/officeDocument/2006/relationships/image" Target="../media/image1583.png"/><Relationship Id="rId68" Type="http://schemas.openxmlformats.org/officeDocument/2006/relationships/image" Target="../media/image1604.png"/><Relationship Id="rId89" Type="http://schemas.openxmlformats.org/officeDocument/2006/relationships/image" Target="../media/image1625.png"/><Relationship Id="rId112" Type="http://schemas.openxmlformats.org/officeDocument/2006/relationships/image" Target="../media/image1648.png"/><Relationship Id="rId133" Type="http://schemas.openxmlformats.org/officeDocument/2006/relationships/image" Target="../media/image1669.png"/><Relationship Id="rId154" Type="http://schemas.openxmlformats.org/officeDocument/2006/relationships/image" Target="../media/image1690.png"/><Relationship Id="rId175" Type="http://schemas.openxmlformats.org/officeDocument/2006/relationships/image" Target="../media/image1711.png"/><Relationship Id="rId196" Type="http://schemas.openxmlformats.org/officeDocument/2006/relationships/image" Target="../media/image1732.png"/><Relationship Id="rId200" Type="http://schemas.openxmlformats.org/officeDocument/2006/relationships/image" Target="../media/image1736.png"/><Relationship Id="rId16" Type="http://schemas.openxmlformats.org/officeDocument/2006/relationships/image" Target="../media/image1552.png"/><Relationship Id="rId221" Type="http://schemas.openxmlformats.org/officeDocument/2006/relationships/image" Target="../media/image1757.png"/><Relationship Id="rId242" Type="http://schemas.openxmlformats.org/officeDocument/2006/relationships/image" Target="../media/image1778.png"/><Relationship Id="rId263" Type="http://schemas.openxmlformats.org/officeDocument/2006/relationships/image" Target="../media/image1799.png"/><Relationship Id="rId37" Type="http://schemas.openxmlformats.org/officeDocument/2006/relationships/image" Target="../media/image1573.png"/><Relationship Id="rId58" Type="http://schemas.openxmlformats.org/officeDocument/2006/relationships/image" Target="../media/image1594.png"/><Relationship Id="rId79" Type="http://schemas.openxmlformats.org/officeDocument/2006/relationships/image" Target="../media/image1615.png"/><Relationship Id="rId102" Type="http://schemas.openxmlformats.org/officeDocument/2006/relationships/image" Target="../media/image1638.png"/><Relationship Id="rId123" Type="http://schemas.openxmlformats.org/officeDocument/2006/relationships/image" Target="../media/image1659.png"/><Relationship Id="rId144" Type="http://schemas.openxmlformats.org/officeDocument/2006/relationships/image" Target="../media/image1680.png"/><Relationship Id="rId90" Type="http://schemas.openxmlformats.org/officeDocument/2006/relationships/image" Target="../media/image1626.png"/><Relationship Id="rId165" Type="http://schemas.openxmlformats.org/officeDocument/2006/relationships/image" Target="../media/image1701.png"/><Relationship Id="rId186" Type="http://schemas.openxmlformats.org/officeDocument/2006/relationships/image" Target="../media/image1722.png"/><Relationship Id="rId211" Type="http://schemas.openxmlformats.org/officeDocument/2006/relationships/image" Target="../media/image1747.png"/><Relationship Id="rId232" Type="http://schemas.openxmlformats.org/officeDocument/2006/relationships/image" Target="../media/image1768.png"/><Relationship Id="rId253" Type="http://schemas.openxmlformats.org/officeDocument/2006/relationships/image" Target="../media/image1789.png"/><Relationship Id="rId27" Type="http://schemas.openxmlformats.org/officeDocument/2006/relationships/image" Target="../media/image1563.png"/><Relationship Id="rId48" Type="http://schemas.openxmlformats.org/officeDocument/2006/relationships/image" Target="../media/image1584.png"/><Relationship Id="rId69" Type="http://schemas.openxmlformats.org/officeDocument/2006/relationships/image" Target="../media/image1605.png"/><Relationship Id="rId113" Type="http://schemas.openxmlformats.org/officeDocument/2006/relationships/image" Target="../media/image1649.png"/><Relationship Id="rId134" Type="http://schemas.openxmlformats.org/officeDocument/2006/relationships/image" Target="../media/image1670.png"/><Relationship Id="rId80" Type="http://schemas.openxmlformats.org/officeDocument/2006/relationships/image" Target="../media/image1616.png"/><Relationship Id="rId155" Type="http://schemas.openxmlformats.org/officeDocument/2006/relationships/image" Target="../media/image1691.png"/><Relationship Id="rId176" Type="http://schemas.openxmlformats.org/officeDocument/2006/relationships/image" Target="../media/image1712.png"/><Relationship Id="rId197" Type="http://schemas.openxmlformats.org/officeDocument/2006/relationships/image" Target="../media/image1733.png"/><Relationship Id="rId201" Type="http://schemas.openxmlformats.org/officeDocument/2006/relationships/image" Target="../media/image1737.png"/><Relationship Id="rId222" Type="http://schemas.openxmlformats.org/officeDocument/2006/relationships/image" Target="../media/image1758.png"/><Relationship Id="rId243" Type="http://schemas.openxmlformats.org/officeDocument/2006/relationships/image" Target="../media/image1779.png"/><Relationship Id="rId264" Type="http://schemas.openxmlformats.org/officeDocument/2006/relationships/image" Target="../media/image1800.png"/><Relationship Id="rId17" Type="http://schemas.openxmlformats.org/officeDocument/2006/relationships/image" Target="../media/image1553.png"/><Relationship Id="rId38" Type="http://schemas.openxmlformats.org/officeDocument/2006/relationships/image" Target="../media/image1574.png"/><Relationship Id="rId59" Type="http://schemas.openxmlformats.org/officeDocument/2006/relationships/image" Target="../media/image1595.png"/><Relationship Id="rId103" Type="http://schemas.openxmlformats.org/officeDocument/2006/relationships/image" Target="../media/image1639.png"/><Relationship Id="rId124" Type="http://schemas.openxmlformats.org/officeDocument/2006/relationships/image" Target="../media/image1660.png"/><Relationship Id="rId70" Type="http://schemas.openxmlformats.org/officeDocument/2006/relationships/image" Target="../media/image1606.png"/><Relationship Id="rId91" Type="http://schemas.openxmlformats.org/officeDocument/2006/relationships/image" Target="../media/image1627.png"/><Relationship Id="rId145" Type="http://schemas.openxmlformats.org/officeDocument/2006/relationships/image" Target="../media/image1681.png"/><Relationship Id="rId166" Type="http://schemas.openxmlformats.org/officeDocument/2006/relationships/image" Target="../media/image1702.png"/><Relationship Id="rId187" Type="http://schemas.openxmlformats.org/officeDocument/2006/relationships/image" Target="../media/image1723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1748.png"/><Relationship Id="rId233" Type="http://schemas.openxmlformats.org/officeDocument/2006/relationships/image" Target="../media/image1769.png"/><Relationship Id="rId254" Type="http://schemas.openxmlformats.org/officeDocument/2006/relationships/image" Target="../media/image1790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15.png"/><Relationship Id="rId299" Type="http://schemas.openxmlformats.org/officeDocument/2006/relationships/image" Target="../media/image2093.png"/><Relationship Id="rId303" Type="http://schemas.openxmlformats.org/officeDocument/2006/relationships/image" Target="../media/image2097.png"/><Relationship Id="rId21" Type="http://schemas.openxmlformats.org/officeDocument/2006/relationships/image" Target="../media/image1821.png"/><Relationship Id="rId42" Type="http://schemas.openxmlformats.org/officeDocument/2006/relationships/image" Target="../media/image1842.png"/><Relationship Id="rId63" Type="http://schemas.openxmlformats.org/officeDocument/2006/relationships/image" Target="../media/image1863.png"/><Relationship Id="rId84" Type="http://schemas.openxmlformats.org/officeDocument/2006/relationships/image" Target="../media/image1884.png"/><Relationship Id="rId138" Type="http://schemas.openxmlformats.org/officeDocument/2006/relationships/image" Target="../media/image1935.png"/><Relationship Id="rId159" Type="http://schemas.openxmlformats.org/officeDocument/2006/relationships/image" Target="../media/image1956.png"/><Relationship Id="rId170" Type="http://schemas.openxmlformats.org/officeDocument/2006/relationships/image" Target="../media/image1967.png"/><Relationship Id="rId191" Type="http://schemas.openxmlformats.org/officeDocument/2006/relationships/image" Target="../media/image1987.png"/><Relationship Id="rId205" Type="http://schemas.openxmlformats.org/officeDocument/2006/relationships/image" Target="../media/image2001.png"/><Relationship Id="rId226" Type="http://schemas.openxmlformats.org/officeDocument/2006/relationships/image" Target="../media/image2021.png"/><Relationship Id="rId247" Type="http://schemas.openxmlformats.org/officeDocument/2006/relationships/image" Target="../media/image2042.png"/><Relationship Id="rId107" Type="http://schemas.openxmlformats.org/officeDocument/2006/relationships/image" Target="../media/image1905.png"/><Relationship Id="rId268" Type="http://schemas.openxmlformats.org/officeDocument/2006/relationships/image" Target="../media/image2063.png"/><Relationship Id="rId289" Type="http://schemas.openxmlformats.org/officeDocument/2006/relationships/image" Target="../media/image2083.png"/><Relationship Id="rId11" Type="http://schemas.openxmlformats.org/officeDocument/2006/relationships/image" Target="../media/image1811.png"/><Relationship Id="rId32" Type="http://schemas.openxmlformats.org/officeDocument/2006/relationships/image" Target="../media/image1832.png"/><Relationship Id="rId53" Type="http://schemas.openxmlformats.org/officeDocument/2006/relationships/image" Target="../media/image1853.png"/><Relationship Id="rId74" Type="http://schemas.openxmlformats.org/officeDocument/2006/relationships/image" Target="../media/image1874.png"/><Relationship Id="rId128" Type="http://schemas.openxmlformats.org/officeDocument/2006/relationships/image" Target="../media/image1925.png"/><Relationship Id="rId149" Type="http://schemas.openxmlformats.org/officeDocument/2006/relationships/image" Target="../media/image1946.png"/><Relationship Id="rId314" Type="http://schemas.openxmlformats.org/officeDocument/2006/relationships/image" Target="../media/image2108.png"/><Relationship Id="rId5" Type="http://schemas.openxmlformats.org/officeDocument/2006/relationships/image" Target="../media/image1805.png"/><Relationship Id="rId95" Type="http://schemas.openxmlformats.org/officeDocument/2006/relationships/image" Target="../media/image1895.png"/><Relationship Id="rId160" Type="http://schemas.openxmlformats.org/officeDocument/2006/relationships/image" Target="../media/image1957.png"/><Relationship Id="rId181" Type="http://schemas.openxmlformats.org/officeDocument/2006/relationships/image" Target="../media/image1977.png"/><Relationship Id="rId216" Type="http://schemas.openxmlformats.org/officeDocument/2006/relationships/image" Target="../media/image2011.png"/><Relationship Id="rId237" Type="http://schemas.openxmlformats.org/officeDocument/2006/relationships/image" Target="../media/image2032.png"/><Relationship Id="rId258" Type="http://schemas.openxmlformats.org/officeDocument/2006/relationships/image" Target="../media/image2053.png"/><Relationship Id="rId279" Type="http://schemas.openxmlformats.org/officeDocument/2006/relationships/image" Target="../media/image2074.png"/><Relationship Id="rId22" Type="http://schemas.openxmlformats.org/officeDocument/2006/relationships/image" Target="../media/image1822.png"/><Relationship Id="rId43" Type="http://schemas.openxmlformats.org/officeDocument/2006/relationships/image" Target="../media/image1843.png"/><Relationship Id="rId64" Type="http://schemas.openxmlformats.org/officeDocument/2006/relationships/image" Target="../media/image1864.png"/><Relationship Id="rId118" Type="http://schemas.openxmlformats.org/officeDocument/2006/relationships/image" Target="../media/image1916.png"/><Relationship Id="rId139" Type="http://schemas.openxmlformats.org/officeDocument/2006/relationships/image" Target="../media/image1936.png"/><Relationship Id="rId290" Type="http://schemas.openxmlformats.org/officeDocument/2006/relationships/image" Target="../media/image2084.png"/><Relationship Id="rId304" Type="http://schemas.openxmlformats.org/officeDocument/2006/relationships/image" Target="../media/image2098.png"/><Relationship Id="rId85" Type="http://schemas.openxmlformats.org/officeDocument/2006/relationships/image" Target="../media/image1885.png"/><Relationship Id="rId150" Type="http://schemas.openxmlformats.org/officeDocument/2006/relationships/image" Target="../media/image1947.png"/><Relationship Id="rId171" Type="http://schemas.openxmlformats.org/officeDocument/2006/relationships/image" Target="../media/image1968.png"/><Relationship Id="rId192" Type="http://schemas.openxmlformats.org/officeDocument/2006/relationships/image" Target="../media/image1988.png"/><Relationship Id="rId206" Type="http://schemas.openxmlformats.org/officeDocument/2006/relationships/image" Target="../media/image2002.png"/><Relationship Id="rId227" Type="http://schemas.openxmlformats.org/officeDocument/2006/relationships/image" Target="../media/image2022.png"/><Relationship Id="rId248" Type="http://schemas.openxmlformats.org/officeDocument/2006/relationships/image" Target="../media/image2043.png"/><Relationship Id="rId269" Type="http://schemas.openxmlformats.org/officeDocument/2006/relationships/image" Target="../media/image2064.png"/><Relationship Id="rId12" Type="http://schemas.openxmlformats.org/officeDocument/2006/relationships/image" Target="../media/image1812.png"/><Relationship Id="rId33" Type="http://schemas.openxmlformats.org/officeDocument/2006/relationships/image" Target="../media/image1833.png"/><Relationship Id="rId108" Type="http://schemas.openxmlformats.org/officeDocument/2006/relationships/image" Target="../media/image1906.png"/><Relationship Id="rId129" Type="http://schemas.openxmlformats.org/officeDocument/2006/relationships/image" Target="../media/image1926.png"/><Relationship Id="rId280" Type="http://schemas.openxmlformats.org/officeDocument/2006/relationships/image" Target="../media/image2075.png"/><Relationship Id="rId54" Type="http://schemas.openxmlformats.org/officeDocument/2006/relationships/image" Target="../media/image1854.png"/><Relationship Id="rId75" Type="http://schemas.openxmlformats.org/officeDocument/2006/relationships/image" Target="../media/image1875.png"/><Relationship Id="rId96" Type="http://schemas.openxmlformats.org/officeDocument/2006/relationships/image" Target="../media/image1896.png"/><Relationship Id="rId140" Type="http://schemas.openxmlformats.org/officeDocument/2006/relationships/image" Target="../media/image1937.png"/><Relationship Id="rId161" Type="http://schemas.openxmlformats.org/officeDocument/2006/relationships/image" Target="../media/image1958.png"/><Relationship Id="rId182" Type="http://schemas.openxmlformats.org/officeDocument/2006/relationships/image" Target="../media/image1978.png"/><Relationship Id="rId217" Type="http://schemas.openxmlformats.org/officeDocument/2006/relationships/image" Target="../media/image2012.png"/><Relationship Id="rId6" Type="http://schemas.openxmlformats.org/officeDocument/2006/relationships/image" Target="../media/image1806.png"/><Relationship Id="rId238" Type="http://schemas.openxmlformats.org/officeDocument/2006/relationships/image" Target="../media/image2033.png"/><Relationship Id="rId259" Type="http://schemas.openxmlformats.org/officeDocument/2006/relationships/image" Target="../media/image2054.png"/><Relationship Id="rId23" Type="http://schemas.openxmlformats.org/officeDocument/2006/relationships/image" Target="../media/image1823.png"/><Relationship Id="rId119" Type="http://schemas.openxmlformats.org/officeDocument/2006/relationships/image" Target="../media/image1917.png"/><Relationship Id="rId270" Type="http://schemas.openxmlformats.org/officeDocument/2006/relationships/image" Target="../media/image2065.png"/><Relationship Id="rId291" Type="http://schemas.openxmlformats.org/officeDocument/2006/relationships/image" Target="../media/image2085.png"/><Relationship Id="rId305" Type="http://schemas.openxmlformats.org/officeDocument/2006/relationships/image" Target="../media/image2099.png"/><Relationship Id="rId44" Type="http://schemas.openxmlformats.org/officeDocument/2006/relationships/image" Target="../media/image1844.png"/><Relationship Id="rId65" Type="http://schemas.openxmlformats.org/officeDocument/2006/relationships/image" Target="../media/image1865.png"/><Relationship Id="rId86" Type="http://schemas.openxmlformats.org/officeDocument/2006/relationships/image" Target="../media/image1886.png"/><Relationship Id="rId130" Type="http://schemas.openxmlformats.org/officeDocument/2006/relationships/image" Target="../media/image1927.png"/><Relationship Id="rId151" Type="http://schemas.openxmlformats.org/officeDocument/2006/relationships/image" Target="../media/image1948.png"/><Relationship Id="rId172" Type="http://schemas.openxmlformats.org/officeDocument/2006/relationships/image" Target="../media/image1969.png"/><Relationship Id="rId193" Type="http://schemas.openxmlformats.org/officeDocument/2006/relationships/image" Target="../media/image1989.png"/><Relationship Id="rId207" Type="http://schemas.openxmlformats.org/officeDocument/2006/relationships/image" Target="../media/image2003.png"/><Relationship Id="rId228" Type="http://schemas.openxmlformats.org/officeDocument/2006/relationships/image" Target="../media/image2023.png"/><Relationship Id="rId249" Type="http://schemas.openxmlformats.org/officeDocument/2006/relationships/image" Target="../media/image2044.png"/><Relationship Id="rId13" Type="http://schemas.openxmlformats.org/officeDocument/2006/relationships/image" Target="../media/image1813.png"/><Relationship Id="rId109" Type="http://schemas.openxmlformats.org/officeDocument/2006/relationships/image" Target="../media/image1907.png"/><Relationship Id="rId260" Type="http://schemas.openxmlformats.org/officeDocument/2006/relationships/image" Target="../media/image2055.png"/><Relationship Id="rId281" Type="http://schemas.openxmlformats.org/officeDocument/2006/relationships/image" Target="../media/image2076.png"/><Relationship Id="rId34" Type="http://schemas.openxmlformats.org/officeDocument/2006/relationships/image" Target="../media/image1834.png"/><Relationship Id="rId55" Type="http://schemas.openxmlformats.org/officeDocument/2006/relationships/image" Target="../media/image1855.png"/><Relationship Id="rId76" Type="http://schemas.openxmlformats.org/officeDocument/2006/relationships/image" Target="../media/image1876.png"/><Relationship Id="rId97" Type="http://schemas.openxmlformats.org/officeDocument/2006/relationships/image" Target="../media/image1897.png"/><Relationship Id="rId120" Type="http://schemas.openxmlformats.org/officeDocument/2006/relationships/image" Target="../media/image1918.png"/><Relationship Id="rId141" Type="http://schemas.openxmlformats.org/officeDocument/2006/relationships/image" Target="../media/image1938.png"/><Relationship Id="rId7" Type="http://schemas.openxmlformats.org/officeDocument/2006/relationships/image" Target="../media/image1807.png"/><Relationship Id="rId162" Type="http://schemas.openxmlformats.org/officeDocument/2006/relationships/image" Target="../media/image1959.png"/><Relationship Id="rId183" Type="http://schemas.openxmlformats.org/officeDocument/2006/relationships/image" Target="../media/image1979.png"/><Relationship Id="rId218" Type="http://schemas.openxmlformats.org/officeDocument/2006/relationships/image" Target="../media/image2013.png"/><Relationship Id="rId239" Type="http://schemas.openxmlformats.org/officeDocument/2006/relationships/image" Target="../media/image2034.png"/><Relationship Id="rId250" Type="http://schemas.openxmlformats.org/officeDocument/2006/relationships/image" Target="../media/image2045.png"/><Relationship Id="rId271" Type="http://schemas.openxmlformats.org/officeDocument/2006/relationships/image" Target="../media/image2066.png"/><Relationship Id="rId292" Type="http://schemas.openxmlformats.org/officeDocument/2006/relationships/image" Target="../media/image2086.png"/><Relationship Id="rId306" Type="http://schemas.openxmlformats.org/officeDocument/2006/relationships/image" Target="../media/image2100.png"/><Relationship Id="rId24" Type="http://schemas.openxmlformats.org/officeDocument/2006/relationships/image" Target="../media/image1824.png"/><Relationship Id="rId45" Type="http://schemas.openxmlformats.org/officeDocument/2006/relationships/image" Target="../media/image1845.png"/><Relationship Id="rId66" Type="http://schemas.openxmlformats.org/officeDocument/2006/relationships/image" Target="../media/image1866.png"/><Relationship Id="rId87" Type="http://schemas.openxmlformats.org/officeDocument/2006/relationships/image" Target="../media/image1887.png"/><Relationship Id="rId110" Type="http://schemas.openxmlformats.org/officeDocument/2006/relationships/image" Target="../media/image1908.png"/><Relationship Id="rId131" Type="http://schemas.openxmlformats.org/officeDocument/2006/relationships/image" Target="../media/image1928.png"/><Relationship Id="rId61" Type="http://schemas.openxmlformats.org/officeDocument/2006/relationships/image" Target="../media/image1861.png"/><Relationship Id="rId82" Type="http://schemas.openxmlformats.org/officeDocument/2006/relationships/image" Target="../media/image1882.png"/><Relationship Id="rId152" Type="http://schemas.openxmlformats.org/officeDocument/2006/relationships/image" Target="../media/image1949.png"/><Relationship Id="rId173" Type="http://schemas.openxmlformats.org/officeDocument/2006/relationships/image" Target="../media/image1970.png"/><Relationship Id="rId194" Type="http://schemas.openxmlformats.org/officeDocument/2006/relationships/image" Target="../media/image1990.png"/><Relationship Id="rId199" Type="http://schemas.openxmlformats.org/officeDocument/2006/relationships/image" Target="../media/image1995.png"/><Relationship Id="rId203" Type="http://schemas.openxmlformats.org/officeDocument/2006/relationships/image" Target="../media/image1999.png"/><Relationship Id="rId208" Type="http://schemas.openxmlformats.org/officeDocument/2006/relationships/image" Target="../media/image2004.png"/><Relationship Id="rId229" Type="http://schemas.openxmlformats.org/officeDocument/2006/relationships/image" Target="../media/image2024.png"/><Relationship Id="rId19" Type="http://schemas.openxmlformats.org/officeDocument/2006/relationships/image" Target="../media/image1819.png"/><Relationship Id="rId224" Type="http://schemas.openxmlformats.org/officeDocument/2006/relationships/image" Target="../media/image2019.png"/><Relationship Id="rId240" Type="http://schemas.openxmlformats.org/officeDocument/2006/relationships/image" Target="../media/image2035.png"/><Relationship Id="rId245" Type="http://schemas.openxmlformats.org/officeDocument/2006/relationships/image" Target="../media/image2040.png"/><Relationship Id="rId261" Type="http://schemas.openxmlformats.org/officeDocument/2006/relationships/image" Target="../media/image2056.png"/><Relationship Id="rId266" Type="http://schemas.openxmlformats.org/officeDocument/2006/relationships/image" Target="../media/image2061.png"/><Relationship Id="rId287" Type="http://schemas.openxmlformats.org/officeDocument/2006/relationships/image" Target="../media/image2081.png"/><Relationship Id="rId14" Type="http://schemas.openxmlformats.org/officeDocument/2006/relationships/image" Target="../media/image1814.png"/><Relationship Id="rId30" Type="http://schemas.openxmlformats.org/officeDocument/2006/relationships/image" Target="../media/image1830.png"/><Relationship Id="rId35" Type="http://schemas.openxmlformats.org/officeDocument/2006/relationships/image" Target="../media/image1835.png"/><Relationship Id="rId56" Type="http://schemas.openxmlformats.org/officeDocument/2006/relationships/image" Target="../media/image1856.png"/><Relationship Id="rId77" Type="http://schemas.openxmlformats.org/officeDocument/2006/relationships/image" Target="../media/image1877.png"/><Relationship Id="rId100" Type="http://schemas.openxmlformats.org/officeDocument/2006/relationships/image" Target="../media/image1620.png"/><Relationship Id="rId105" Type="http://schemas.openxmlformats.org/officeDocument/2006/relationships/image" Target="../media/image1903.png"/><Relationship Id="rId126" Type="http://schemas.openxmlformats.org/officeDocument/2006/relationships/image" Target="../media/image1923.png"/><Relationship Id="rId147" Type="http://schemas.openxmlformats.org/officeDocument/2006/relationships/image" Target="../media/image1944.png"/><Relationship Id="rId168" Type="http://schemas.openxmlformats.org/officeDocument/2006/relationships/image" Target="../media/image1965.png"/><Relationship Id="rId282" Type="http://schemas.openxmlformats.org/officeDocument/2006/relationships/image" Target="../media/image1630.png"/><Relationship Id="rId312" Type="http://schemas.openxmlformats.org/officeDocument/2006/relationships/image" Target="../media/image2106.png"/><Relationship Id="rId8" Type="http://schemas.openxmlformats.org/officeDocument/2006/relationships/image" Target="../media/image1808.png"/><Relationship Id="rId51" Type="http://schemas.openxmlformats.org/officeDocument/2006/relationships/image" Target="../media/image1851.png"/><Relationship Id="rId72" Type="http://schemas.openxmlformats.org/officeDocument/2006/relationships/image" Target="../media/image1872.png"/><Relationship Id="rId93" Type="http://schemas.openxmlformats.org/officeDocument/2006/relationships/image" Target="../media/image1893.png"/><Relationship Id="rId98" Type="http://schemas.openxmlformats.org/officeDocument/2006/relationships/image" Target="../media/image1598.png"/><Relationship Id="rId121" Type="http://schemas.openxmlformats.org/officeDocument/2006/relationships/image" Target="../media/image1919.png"/><Relationship Id="rId142" Type="http://schemas.openxmlformats.org/officeDocument/2006/relationships/image" Target="../media/image1939.png"/><Relationship Id="rId163" Type="http://schemas.openxmlformats.org/officeDocument/2006/relationships/image" Target="../media/image1960.png"/><Relationship Id="rId184" Type="http://schemas.openxmlformats.org/officeDocument/2006/relationships/image" Target="../media/image1980.png"/><Relationship Id="rId189" Type="http://schemas.openxmlformats.org/officeDocument/2006/relationships/image" Target="../media/image1985.png"/><Relationship Id="rId219" Type="http://schemas.openxmlformats.org/officeDocument/2006/relationships/image" Target="../media/image2014.png"/><Relationship Id="rId3" Type="http://schemas.openxmlformats.org/officeDocument/2006/relationships/image" Target="../media/image1803.png"/><Relationship Id="rId214" Type="http://schemas.openxmlformats.org/officeDocument/2006/relationships/image" Target="../media/image2009.png"/><Relationship Id="rId230" Type="http://schemas.openxmlformats.org/officeDocument/2006/relationships/image" Target="../media/image2025.png"/><Relationship Id="rId235" Type="http://schemas.openxmlformats.org/officeDocument/2006/relationships/image" Target="../media/image2030.png"/><Relationship Id="rId251" Type="http://schemas.openxmlformats.org/officeDocument/2006/relationships/image" Target="../media/image2046.png"/><Relationship Id="rId256" Type="http://schemas.openxmlformats.org/officeDocument/2006/relationships/image" Target="../media/image2051.png"/><Relationship Id="rId277" Type="http://schemas.openxmlformats.org/officeDocument/2006/relationships/image" Target="../media/image2072.png"/><Relationship Id="rId298" Type="http://schemas.openxmlformats.org/officeDocument/2006/relationships/image" Target="../media/image2092.png"/><Relationship Id="rId25" Type="http://schemas.openxmlformats.org/officeDocument/2006/relationships/image" Target="../media/image1825.png"/><Relationship Id="rId46" Type="http://schemas.openxmlformats.org/officeDocument/2006/relationships/image" Target="../media/image1846.png"/><Relationship Id="rId67" Type="http://schemas.openxmlformats.org/officeDocument/2006/relationships/image" Target="../media/image1867.png"/><Relationship Id="rId116" Type="http://schemas.openxmlformats.org/officeDocument/2006/relationships/image" Target="../media/image1914.png"/><Relationship Id="rId137" Type="http://schemas.openxmlformats.org/officeDocument/2006/relationships/image" Target="../media/image1934.png"/><Relationship Id="rId158" Type="http://schemas.openxmlformats.org/officeDocument/2006/relationships/image" Target="../media/image1955.png"/><Relationship Id="rId272" Type="http://schemas.openxmlformats.org/officeDocument/2006/relationships/image" Target="../media/image2067.png"/><Relationship Id="rId293" Type="http://schemas.openxmlformats.org/officeDocument/2006/relationships/image" Target="../media/image2087.png"/><Relationship Id="rId302" Type="http://schemas.openxmlformats.org/officeDocument/2006/relationships/image" Target="../media/image2096.png"/><Relationship Id="rId307" Type="http://schemas.openxmlformats.org/officeDocument/2006/relationships/image" Target="../media/image2101.png"/><Relationship Id="rId20" Type="http://schemas.openxmlformats.org/officeDocument/2006/relationships/image" Target="../media/image1820.png"/><Relationship Id="rId41" Type="http://schemas.openxmlformats.org/officeDocument/2006/relationships/image" Target="../media/image1841.png"/><Relationship Id="rId62" Type="http://schemas.openxmlformats.org/officeDocument/2006/relationships/image" Target="../media/image1862.png"/><Relationship Id="rId83" Type="http://schemas.openxmlformats.org/officeDocument/2006/relationships/image" Target="../media/image1883.png"/><Relationship Id="rId88" Type="http://schemas.openxmlformats.org/officeDocument/2006/relationships/image" Target="../media/image1888.png"/><Relationship Id="rId111" Type="http://schemas.openxmlformats.org/officeDocument/2006/relationships/image" Target="../media/image1909.png"/><Relationship Id="rId132" Type="http://schemas.openxmlformats.org/officeDocument/2006/relationships/image" Target="../media/image1929.png"/><Relationship Id="rId153" Type="http://schemas.openxmlformats.org/officeDocument/2006/relationships/image" Target="../media/image1950.png"/><Relationship Id="rId174" Type="http://schemas.openxmlformats.org/officeDocument/2006/relationships/image" Target="../media/image1971.png"/><Relationship Id="rId179" Type="http://schemas.openxmlformats.org/officeDocument/2006/relationships/image" Target="../media/image1975.png"/><Relationship Id="rId195" Type="http://schemas.openxmlformats.org/officeDocument/2006/relationships/image" Target="../media/image1991.png"/><Relationship Id="rId209" Type="http://schemas.openxmlformats.org/officeDocument/2006/relationships/image" Target="../media/image2005.png"/><Relationship Id="rId190" Type="http://schemas.openxmlformats.org/officeDocument/2006/relationships/image" Target="../media/image1986.png"/><Relationship Id="rId204" Type="http://schemas.openxmlformats.org/officeDocument/2006/relationships/image" Target="../media/image2000.png"/><Relationship Id="rId220" Type="http://schemas.openxmlformats.org/officeDocument/2006/relationships/image" Target="../media/image2015.png"/><Relationship Id="rId225" Type="http://schemas.openxmlformats.org/officeDocument/2006/relationships/image" Target="../media/image2020.png"/><Relationship Id="rId241" Type="http://schemas.openxmlformats.org/officeDocument/2006/relationships/image" Target="../media/image2036.png"/><Relationship Id="rId246" Type="http://schemas.openxmlformats.org/officeDocument/2006/relationships/image" Target="../media/image2041.png"/><Relationship Id="rId267" Type="http://schemas.openxmlformats.org/officeDocument/2006/relationships/image" Target="../media/image2062.png"/><Relationship Id="rId288" Type="http://schemas.openxmlformats.org/officeDocument/2006/relationships/image" Target="../media/image2082.png"/><Relationship Id="rId15" Type="http://schemas.openxmlformats.org/officeDocument/2006/relationships/image" Target="../media/image1815.png"/><Relationship Id="rId36" Type="http://schemas.openxmlformats.org/officeDocument/2006/relationships/image" Target="../media/image1836.png"/><Relationship Id="rId57" Type="http://schemas.openxmlformats.org/officeDocument/2006/relationships/image" Target="../media/image1857.png"/><Relationship Id="rId106" Type="http://schemas.openxmlformats.org/officeDocument/2006/relationships/image" Target="../media/image1904.png"/><Relationship Id="rId127" Type="http://schemas.openxmlformats.org/officeDocument/2006/relationships/image" Target="../media/image1924.png"/><Relationship Id="rId262" Type="http://schemas.openxmlformats.org/officeDocument/2006/relationships/image" Target="../media/image2057.png"/><Relationship Id="rId283" Type="http://schemas.openxmlformats.org/officeDocument/2006/relationships/image" Target="../media/image2077.png"/><Relationship Id="rId313" Type="http://schemas.openxmlformats.org/officeDocument/2006/relationships/image" Target="../media/image2107.png"/><Relationship Id="rId10" Type="http://schemas.openxmlformats.org/officeDocument/2006/relationships/image" Target="../media/image1810.png"/><Relationship Id="rId31" Type="http://schemas.openxmlformats.org/officeDocument/2006/relationships/image" Target="../media/image1831.png"/><Relationship Id="rId52" Type="http://schemas.openxmlformats.org/officeDocument/2006/relationships/image" Target="../media/image1852.png"/><Relationship Id="rId73" Type="http://schemas.openxmlformats.org/officeDocument/2006/relationships/image" Target="../media/image1873.png"/><Relationship Id="rId78" Type="http://schemas.openxmlformats.org/officeDocument/2006/relationships/image" Target="../media/image1878.png"/><Relationship Id="rId94" Type="http://schemas.openxmlformats.org/officeDocument/2006/relationships/image" Target="../media/image1894.png"/><Relationship Id="rId99" Type="http://schemas.openxmlformats.org/officeDocument/2006/relationships/image" Target="../media/image1898.png"/><Relationship Id="rId101" Type="http://schemas.openxmlformats.org/officeDocument/2006/relationships/image" Target="../media/image1899.png"/><Relationship Id="rId122" Type="http://schemas.openxmlformats.org/officeDocument/2006/relationships/image" Target="../media/image1920.png"/><Relationship Id="rId143" Type="http://schemas.openxmlformats.org/officeDocument/2006/relationships/image" Target="../media/image1940.png"/><Relationship Id="rId148" Type="http://schemas.openxmlformats.org/officeDocument/2006/relationships/image" Target="../media/image1945.png"/><Relationship Id="rId164" Type="http://schemas.openxmlformats.org/officeDocument/2006/relationships/image" Target="../media/image1961.png"/><Relationship Id="rId169" Type="http://schemas.openxmlformats.org/officeDocument/2006/relationships/image" Target="../media/image1966.png"/><Relationship Id="rId185" Type="http://schemas.openxmlformats.org/officeDocument/2006/relationships/image" Target="../media/image1981.png"/><Relationship Id="rId4" Type="http://schemas.openxmlformats.org/officeDocument/2006/relationships/image" Target="../media/image1804.png"/><Relationship Id="rId9" Type="http://schemas.openxmlformats.org/officeDocument/2006/relationships/image" Target="../media/image1809.png"/><Relationship Id="rId180" Type="http://schemas.openxmlformats.org/officeDocument/2006/relationships/image" Target="../media/image1976.png"/><Relationship Id="rId210" Type="http://schemas.openxmlformats.org/officeDocument/2006/relationships/image" Target="../media/image2006.png"/><Relationship Id="rId215" Type="http://schemas.openxmlformats.org/officeDocument/2006/relationships/image" Target="../media/image2010.png"/><Relationship Id="rId236" Type="http://schemas.openxmlformats.org/officeDocument/2006/relationships/image" Target="../media/image2031.png"/><Relationship Id="rId257" Type="http://schemas.openxmlformats.org/officeDocument/2006/relationships/image" Target="../media/image2052.png"/><Relationship Id="rId278" Type="http://schemas.openxmlformats.org/officeDocument/2006/relationships/image" Target="../media/image2073.png"/><Relationship Id="rId26" Type="http://schemas.openxmlformats.org/officeDocument/2006/relationships/image" Target="../media/image1826.png"/><Relationship Id="rId231" Type="http://schemas.openxmlformats.org/officeDocument/2006/relationships/image" Target="../media/image2026.png"/><Relationship Id="rId252" Type="http://schemas.openxmlformats.org/officeDocument/2006/relationships/image" Target="../media/image2047.png"/><Relationship Id="rId273" Type="http://schemas.openxmlformats.org/officeDocument/2006/relationships/image" Target="../media/image2068.png"/><Relationship Id="rId294" Type="http://schemas.openxmlformats.org/officeDocument/2006/relationships/image" Target="../media/image2088.png"/><Relationship Id="rId308" Type="http://schemas.openxmlformats.org/officeDocument/2006/relationships/image" Target="../media/image2102.png"/><Relationship Id="rId47" Type="http://schemas.openxmlformats.org/officeDocument/2006/relationships/image" Target="../media/image1847.png"/><Relationship Id="rId68" Type="http://schemas.openxmlformats.org/officeDocument/2006/relationships/image" Target="../media/image1868.png"/><Relationship Id="rId89" Type="http://schemas.openxmlformats.org/officeDocument/2006/relationships/image" Target="../media/image1889.png"/><Relationship Id="rId112" Type="http://schemas.openxmlformats.org/officeDocument/2006/relationships/image" Target="../media/image1910.png"/><Relationship Id="rId133" Type="http://schemas.openxmlformats.org/officeDocument/2006/relationships/image" Target="../media/image1930.png"/><Relationship Id="rId154" Type="http://schemas.openxmlformats.org/officeDocument/2006/relationships/image" Target="../media/image1951.png"/><Relationship Id="rId175" Type="http://schemas.openxmlformats.org/officeDocument/2006/relationships/image" Target="../media/image1712.png"/><Relationship Id="rId196" Type="http://schemas.openxmlformats.org/officeDocument/2006/relationships/image" Target="../media/image1992.png"/><Relationship Id="rId200" Type="http://schemas.openxmlformats.org/officeDocument/2006/relationships/image" Target="../media/image1996.png"/><Relationship Id="rId16" Type="http://schemas.openxmlformats.org/officeDocument/2006/relationships/image" Target="../media/image1816.png"/><Relationship Id="rId221" Type="http://schemas.openxmlformats.org/officeDocument/2006/relationships/image" Target="../media/image2016.png"/><Relationship Id="rId242" Type="http://schemas.openxmlformats.org/officeDocument/2006/relationships/image" Target="../media/image2037.png"/><Relationship Id="rId263" Type="http://schemas.openxmlformats.org/officeDocument/2006/relationships/image" Target="../media/image2058.png"/><Relationship Id="rId284" Type="http://schemas.openxmlformats.org/officeDocument/2006/relationships/image" Target="../media/image2078.png"/><Relationship Id="rId37" Type="http://schemas.openxmlformats.org/officeDocument/2006/relationships/image" Target="../media/image1837.png"/><Relationship Id="rId58" Type="http://schemas.openxmlformats.org/officeDocument/2006/relationships/image" Target="../media/image1858.png"/><Relationship Id="rId79" Type="http://schemas.openxmlformats.org/officeDocument/2006/relationships/image" Target="../media/image1879.png"/><Relationship Id="rId102" Type="http://schemas.openxmlformats.org/officeDocument/2006/relationships/image" Target="../media/image1900.png"/><Relationship Id="rId123" Type="http://schemas.openxmlformats.org/officeDocument/2006/relationships/image" Target="../media/image1921.png"/><Relationship Id="rId144" Type="http://schemas.openxmlformats.org/officeDocument/2006/relationships/image" Target="../media/image1941.png"/><Relationship Id="rId90" Type="http://schemas.openxmlformats.org/officeDocument/2006/relationships/image" Target="../media/image1890.png"/><Relationship Id="rId165" Type="http://schemas.openxmlformats.org/officeDocument/2006/relationships/image" Target="../media/image1962.png"/><Relationship Id="rId186" Type="http://schemas.openxmlformats.org/officeDocument/2006/relationships/image" Target="../media/image1982.png"/><Relationship Id="rId211" Type="http://schemas.openxmlformats.org/officeDocument/2006/relationships/image" Target="../media/image1775.png"/><Relationship Id="rId232" Type="http://schemas.openxmlformats.org/officeDocument/2006/relationships/image" Target="../media/image2027.png"/><Relationship Id="rId253" Type="http://schemas.openxmlformats.org/officeDocument/2006/relationships/image" Target="../media/image2048.png"/><Relationship Id="rId274" Type="http://schemas.openxmlformats.org/officeDocument/2006/relationships/image" Target="../media/image2069.png"/><Relationship Id="rId295" Type="http://schemas.openxmlformats.org/officeDocument/2006/relationships/image" Target="../media/image2089.png"/><Relationship Id="rId309" Type="http://schemas.openxmlformats.org/officeDocument/2006/relationships/image" Target="../media/image2103.png"/><Relationship Id="rId27" Type="http://schemas.openxmlformats.org/officeDocument/2006/relationships/image" Target="../media/image1827.png"/><Relationship Id="rId48" Type="http://schemas.openxmlformats.org/officeDocument/2006/relationships/image" Target="../media/image1848.png"/><Relationship Id="rId69" Type="http://schemas.openxmlformats.org/officeDocument/2006/relationships/image" Target="../media/image1869.png"/><Relationship Id="rId113" Type="http://schemas.openxmlformats.org/officeDocument/2006/relationships/image" Target="../media/image1911.png"/><Relationship Id="rId134" Type="http://schemas.openxmlformats.org/officeDocument/2006/relationships/image" Target="../media/image1931.png"/><Relationship Id="rId80" Type="http://schemas.openxmlformats.org/officeDocument/2006/relationships/image" Target="../media/image1880.png"/><Relationship Id="rId155" Type="http://schemas.openxmlformats.org/officeDocument/2006/relationships/image" Target="../media/image1952.png"/><Relationship Id="rId176" Type="http://schemas.openxmlformats.org/officeDocument/2006/relationships/image" Target="../media/image1972.png"/><Relationship Id="rId197" Type="http://schemas.openxmlformats.org/officeDocument/2006/relationships/image" Target="../media/image1993.png"/><Relationship Id="rId201" Type="http://schemas.openxmlformats.org/officeDocument/2006/relationships/image" Target="../media/image1997.png"/><Relationship Id="rId222" Type="http://schemas.openxmlformats.org/officeDocument/2006/relationships/image" Target="../media/image2017.png"/><Relationship Id="rId243" Type="http://schemas.openxmlformats.org/officeDocument/2006/relationships/image" Target="../media/image2038.png"/><Relationship Id="rId264" Type="http://schemas.openxmlformats.org/officeDocument/2006/relationships/image" Target="../media/image2059.png"/><Relationship Id="rId285" Type="http://schemas.openxmlformats.org/officeDocument/2006/relationships/image" Target="../media/image2079.png"/><Relationship Id="rId17" Type="http://schemas.openxmlformats.org/officeDocument/2006/relationships/image" Target="../media/image1817.png"/><Relationship Id="rId38" Type="http://schemas.openxmlformats.org/officeDocument/2006/relationships/image" Target="../media/image1838.png"/><Relationship Id="rId59" Type="http://schemas.openxmlformats.org/officeDocument/2006/relationships/image" Target="../media/image1859.png"/><Relationship Id="rId103" Type="http://schemas.openxmlformats.org/officeDocument/2006/relationships/image" Target="../media/image1901.png"/><Relationship Id="rId124" Type="http://schemas.openxmlformats.org/officeDocument/2006/relationships/image" Target="../media/image1774.png"/><Relationship Id="rId310" Type="http://schemas.openxmlformats.org/officeDocument/2006/relationships/image" Target="../media/image2104.png"/><Relationship Id="rId70" Type="http://schemas.openxmlformats.org/officeDocument/2006/relationships/image" Target="../media/image1870.png"/><Relationship Id="rId91" Type="http://schemas.openxmlformats.org/officeDocument/2006/relationships/image" Target="../media/image1891.png"/><Relationship Id="rId145" Type="http://schemas.openxmlformats.org/officeDocument/2006/relationships/image" Target="../media/image1942.png"/><Relationship Id="rId166" Type="http://schemas.openxmlformats.org/officeDocument/2006/relationships/image" Target="../media/image1963.png"/><Relationship Id="rId187" Type="http://schemas.openxmlformats.org/officeDocument/2006/relationships/image" Target="../media/image1983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2007.png"/><Relationship Id="rId233" Type="http://schemas.openxmlformats.org/officeDocument/2006/relationships/image" Target="../media/image2028.png"/><Relationship Id="rId254" Type="http://schemas.openxmlformats.org/officeDocument/2006/relationships/image" Target="../media/image2049.png"/><Relationship Id="rId28" Type="http://schemas.openxmlformats.org/officeDocument/2006/relationships/image" Target="../media/image1828.png"/><Relationship Id="rId49" Type="http://schemas.openxmlformats.org/officeDocument/2006/relationships/image" Target="../media/image1849.png"/><Relationship Id="rId114" Type="http://schemas.openxmlformats.org/officeDocument/2006/relationships/image" Target="../media/image1912.png"/><Relationship Id="rId275" Type="http://schemas.openxmlformats.org/officeDocument/2006/relationships/image" Target="../media/image2070.png"/><Relationship Id="rId296" Type="http://schemas.openxmlformats.org/officeDocument/2006/relationships/image" Target="../media/image2090.png"/><Relationship Id="rId300" Type="http://schemas.openxmlformats.org/officeDocument/2006/relationships/image" Target="../media/image2094.png"/><Relationship Id="rId60" Type="http://schemas.openxmlformats.org/officeDocument/2006/relationships/image" Target="../media/image1860.png"/><Relationship Id="rId81" Type="http://schemas.openxmlformats.org/officeDocument/2006/relationships/image" Target="../media/image1881.png"/><Relationship Id="rId135" Type="http://schemas.openxmlformats.org/officeDocument/2006/relationships/image" Target="../media/image1932.png"/><Relationship Id="rId156" Type="http://schemas.openxmlformats.org/officeDocument/2006/relationships/image" Target="../media/image1953.png"/><Relationship Id="rId177" Type="http://schemas.openxmlformats.org/officeDocument/2006/relationships/image" Target="../media/image1973.png"/><Relationship Id="rId198" Type="http://schemas.openxmlformats.org/officeDocument/2006/relationships/image" Target="../media/image1994.png"/><Relationship Id="rId202" Type="http://schemas.openxmlformats.org/officeDocument/2006/relationships/image" Target="../media/image1998.png"/><Relationship Id="rId223" Type="http://schemas.openxmlformats.org/officeDocument/2006/relationships/image" Target="../media/image2018.png"/><Relationship Id="rId244" Type="http://schemas.openxmlformats.org/officeDocument/2006/relationships/image" Target="../media/image2039.png"/><Relationship Id="rId18" Type="http://schemas.openxmlformats.org/officeDocument/2006/relationships/image" Target="../media/image1818.png"/><Relationship Id="rId39" Type="http://schemas.openxmlformats.org/officeDocument/2006/relationships/image" Target="../media/image1839.png"/><Relationship Id="rId265" Type="http://schemas.openxmlformats.org/officeDocument/2006/relationships/image" Target="../media/image2060.png"/><Relationship Id="rId286" Type="http://schemas.openxmlformats.org/officeDocument/2006/relationships/image" Target="../media/image2080.png"/><Relationship Id="rId50" Type="http://schemas.openxmlformats.org/officeDocument/2006/relationships/image" Target="../media/image1850.png"/><Relationship Id="rId104" Type="http://schemas.openxmlformats.org/officeDocument/2006/relationships/image" Target="../media/image1902.png"/><Relationship Id="rId125" Type="http://schemas.openxmlformats.org/officeDocument/2006/relationships/image" Target="../media/image1922.png"/><Relationship Id="rId146" Type="http://schemas.openxmlformats.org/officeDocument/2006/relationships/image" Target="../media/image1943.png"/><Relationship Id="rId167" Type="http://schemas.openxmlformats.org/officeDocument/2006/relationships/image" Target="../media/image1964.png"/><Relationship Id="rId188" Type="http://schemas.openxmlformats.org/officeDocument/2006/relationships/image" Target="../media/image1984.png"/><Relationship Id="rId311" Type="http://schemas.openxmlformats.org/officeDocument/2006/relationships/image" Target="../media/image2105.png"/><Relationship Id="rId71" Type="http://schemas.openxmlformats.org/officeDocument/2006/relationships/image" Target="../media/image1871.png"/><Relationship Id="rId92" Type="http://schemas.openxmlformats.org/officeDocument/2006/relationships/image" Target="../media/image1892.png"/><Relationship Id="rId213" Type="http://schemas.openxmlformats.org/officeDocument/2006/relationships/image" Target="../media/image2008.png"/><Relationship Id="rId234" Type="http://schemas.openxmlformats.org/officeDocument/2006/relationships/image" Target="../media/image2029.png"/><Relationship Id="rId2" Type="http://schemas.openxmlformats.org/officeDocument/2006/relationships/image" Target="../media/image1802.png"/><Relationship Id="rId29" Type="http://schemas.openxmlformats.org/officeDocument/2006/relationships/image" Target="../media/image1829.png"/><Relationship Id="rId255" Type="http://schemas.openxmlformats.org/officeDocument/2006/relationships/image" Target="../media/image2050.png"/><Relationship Id="rId276" Type="http://schemas.openxmlformats.org/officeDocument/2006/relationships/image" Target="../media/image2071.png"/><Relationship Id="rId297" Type="http://schemas.openxmlformats.org/officeDocument/2006/relationships/image" Target="../media/image2091.png"/><Relationship Id="rId40" Type="http://schemas.openxmlformats.org/officeDocument/2006/relationships/image" Target="../media/image1840.png"/><Relationship Id="rId115" Type="http://schemas.openxmlformats.org/officeDocument/2006/relationships/image" Target="../media/image1913.png"/><Relationship Id="rId136" Type="http://schemas.openxmlformats.org/officeDocument/2006/relationships/image" Target="../media/image1933.png"/><Relationship Id="rId157" Type="http://schemas.openxmlformats.org/officeDocument/2006/relationships/image" Target="../media/image1954.png"/><Relationship Id="rId178" Type="http://schemas.openxmlformats.org/officeDocument/2006/relationships/image" Target="../media/image1974.png"/><Relationship Id="rId301" Type="http://schemas.openxmlformats.org/officeDocument/2006/relationships/image" Target="../media/image2095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3.png"/><Relationship Id="rId21" Type="http://schemas.openxmlformats.org/officeDocument/2006/relationships/image" Target="../media/image277.png"/><Relationship Id="rId42" Type="http://schemas.openxmlformats.org/officeDocument/2006/relationships/image" Target="../media/image298.png"/><Relationship Id="rId63" Type="http://schemas.openxmlformats.org/officeDocument/2006/relationships/image" Target="../media/image319.png"/><Relationship Id="rId84" Type="http://schemas.openxmlformats.org/officeDocument/2006/relationships/image" Target="../media/image340.png"/><Relationship Id="rId138" Type="http://schemas.openxmlformats.org/officeDocument/2006/relationships/image" Target="../media/image394.png"/><Relationship Id="rId159" Type="http://schemas.openxmlformats.org/officeDocument/2006/relationships/image" Target="../media/image415.png"/><Relationship Id="rId170" Type="http://schemas.openxmlformats.org/officeDocument/2006/relationships/image" Target="../media/image426.png"/><Relationship Id="rId191" Type="http://schemas.openxmlformats.org/officeDocument/2006/relationships/image" Target="../media/image447.png"/><Relationship Id="rId205" Type="http://schemas.openxmlformats.org/officeDocument/2006/relationships/image" Target="../media/image461.png"/><Relationship Id="rId107" Type="http://schemas.openxmlformats.org/officeDocument/2006/relationships/image" Target="../media/image363.png"/><Relationship Id="rId11" Type="http://schemas.openxmlformats.org/officeDocument/2006/relationships/image" Target="../media/image267.png"/><Relationship Id="rId32" Type="http://schemas.openxmlformats.org/officeDocument/2006/relationships/image" Target="../media/image288.png"/><Relationship Id="rId53" Type="http://schemas.openxmlformats.org/officeDocument/2006/relationships/image" Target="../media/image309.png"/><Relationship Id="rId74" Type="http://schemas.openxmlformats.org/officeDocument/2006/relationships/image" Target="../media/image330.png"/><Relationship Id="rId128" Type="http://schemas.openxmlformats.org/officeDocument/2006/relationships/image" Target="../media/image384.png"/><Relationship Id="rId149" Type="http://schemas.openxmlformats.org/officeDocument/2006/relationships/image" Target="../media/image405.png"/><Relationship Id="rId5" Type="http://schemas.openxmlformats.org/officeDocument/2006/relationships/image" Target="../media/image261.png"/><Relationship Id="rId90" Type="http://schemas.openxmlformats.org/officeDocument/2006/relationships/image" Target="../media/image346.png"/><Relationship Id="rId95" Type="http://schemas.openxmlformats.org/officeDocument/2006/relationships/image" Target="../media/image351.png"/><Relationship Id="rId160" Type="http://schemas.openxmlformats.org/officeDocument/2006/relationships/image" Target="../media/image416.png"/><Relationship Id="rId165" Type="http://schemas.openxmlformats.org/officeDocument/2006/relationships/image" Target="../media/image421.png"/><Relationship Id="rId181" Type="http://schemas.openxmlformats.org/officeDocument/2006/relationships/image" Target="../media/image437.png"/><Relationship Id="rId186" Type="http://schemas.openxmlformats.org/officeDocument/2006/relationships/image" Target="../media/image442.png"/><Relationship Id="rId216" Type="http://schemas.openxmlformats.org/officeDocument/2006/relationships/image" Target="../media/image472.png"/><Relationship Id="rId211" Type="http://schemas.openxmlformats.org/officeDocument/2006/relationships/image" Target="../media/image467.png"/><Relationship Id="rId22" Type="http://schemas.openxmlformats.org/officeDocument/2006/relationships/image" Target="../media/image278.png"/><Relationship Id="rId27" Type="http://schemas.openxmlformats.org/officeDocument/2006/relationships/image" Target="../media/image283.png"/><Relationship Id="rId43" Type="http://schemas.openxmlformats.org/officeDocument/2006/relationships/image" Target="../media/image299.png"/><Relationship Id="rId48" Type="http://schemas.openxmlformats.org/officeDocument/2006/relationships/image" Target="../media/image304.png"/><Relationship Id="rId64" Type="http://schemas.openxmlformats.org/officeDocument/2006/relationships/image" Target="../media/image320.png"/><Relationship Id="rId69" Type="http://schemas.openxmlformats.org/officeDocument/2006/relationships/image" Target="../media/image325.png"/><Relationship Id="rId113" Type="http://schemas.openxmlformats.org/officeDocument/2006/relationships/image" Target="../media/image369.png"/><Relationship Id="rId118" Type="http://schemas.openxmlformats.org/officeDocument/2006/relationships/image" Target="../media/image374.png"/><Relationship Id="rId134" Type="http://schemas.openxmlformats.org/officeDocument/2006/relationships/image" Target="../media/image390.png"/><Relationship Id="rId139" Type="http://schemas.openxmlformats.org/officeDocument/2006/relationships/image" Target="../media/image395.png"/><Relationship Id="rId80" Type="http://schemas.openxmlformats.org/officeDocument/2006/relationships/image" Target="../media/image336.png"/><Relationship Id="rId85" Type="http://schemas.openxmlformats.org/officeDocument/2006/relationships/image" Target="../media/image341.png"/><Relationship Id="rId150" Type="http://schemas.openxmlformats.org/officeDocument/2006/relationships/image" Target="../media/image406.png"/><Relationship Id="rId155" Type="http://schemas.openxmlformats.org/officeDocument/2006/relationships/image" Target="../media/image411.png"/><Relationship Id="rId171" Type="http://schemas.openxmlformats.org/officeDocument/2006/relationships/image" Target="../media/image427.png"/><Relationship Id="rId176" Type="http://schemas.openxmlformats.org/officeDocument/2006/relationships/image" Target="../media/image432.png"/><Relationship Id="rId192" Type="http://schemas.openxmlformats.org/officeDocument/2006/relationships/image" Target="../media/image448.png"/><Relationship Id="rId197" Type="http://schemas.openxmlformats.org/officeDocument/2006/relationships/image" Target="../media/image453.png"/><Relationship Id="rId206" Type="http://schemas.openxmlformats.org/officeDocument/2006/relationships/image" Target="../media/image462.png"/><Relationship Id="rId201" Type="http://schemas.openxmlformats.org/officeDocument/2006/relationships/image" Target="../media/image457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33" Type="http://schemas.openxmlformats.org/officeDocument/2006/relationships/image" Target="../media/image289.png"/><Relationship Id="rId38" Type="http://schemas.openxmlformats.org/officeDocument/2006/relationships/image" Target="../media/image294.png"/><Relationship Id="rId59" Type="http://schemas.openxmlformats.org/officeDocument/2006/relationships/image" Target="../media/image315.png"/><Relationship Id="rId103" Type="http://schemas.openxmlformats.org/officeDocument/2006/relationships/image" Target="../media/image359.png"/><Relationship Id="rId108" Type="http://schemas.openxmlformats.org/officeDocument/2006/relationships/image" Target="../media/image364.png"/><Relationship Id="rId124" Type="http://schemas.openxmlformats.org/officeDocument/2006/relationships/image" Target="../media/image380.png"/><Relationship Id="rId129" Type="http://schemas.openxmlformats.org/officeDocument/2006/relationships/image" Target="../media/image385.png"/><Relationship Id="rId54" Type="http://schemas.openxmlformats.org/officeDocument/2006/relationships/image" Target="../media/image310.png"/><Relationship Id="rId70" Type="http://schemas.openxmlformats.org/officeDocument/2006/relationships/image" Target="../media/image326.png"/><Relationship Id="rId75" Type="http://schemas.openxmlformats.org/officeDocument/2006/relationships/image" Target="../media/image331.png"/><Relationship Id="rId91" Type="http://schemas.openxmlformats.org/officeDocument/2006/relationships/image" Target="../media/image347.png"/><Relationship Id="rId96" Type="http://schemas.openxmlformats.org/officeDocument/2006/relationships/image" Target="../media/image352.png"/><Relationship Id="rId140" Type="http://schemas.openxmlformats.org/officeDocument/2006/relationships/image" Target="../media/image396.png"/><Relationship Id="rId145" Type="http://schemas.openxmlformats.org/officeDocument/2006/relationships/image" Target="../media/image401.png"/><Relationship Id="rId161" Type="http://schemas.openxmlformats.org/officeDocument/2006/relationships/image" Target="../media/image417.png"/><Relationship Id="rId166" Type="http://schemas.openxmlformats.org/officeDocument/2006/relationships/image" Target="../media/image422.png"/><Relationship Id="rId182" Type="http://schemas.openxmlformats.org/officeDocument/2006/relationships/image" Target="../media/image438.png"/><Relationship Id="rId187" Type="http://schemas.openxmlformats.org/officeDocument/2006/relationships/image" Target="../media/image443.png"/><Relationship Id="rId217" Type="http://schemas.openxmlformats.org/officeDocument/2006/relationships/image" Target="../media/image4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png"/><Relationship Id="rId212" Type="http://schemas.openxmlformats.org/officeDocument/2006/relationships/image" Target="../media/image468.png"/><Relationship Id="rId23" Type="http://schemas.openxmlformats.org/officeDocument/2006/relationships/image" Target="../media/image279.png"/><Relationship Id="rId28" Type="http://schemas.openxmlformats.org/officeDocument/2006/relationships/image" Target="../media/image284.png"/><Relationship Id="rId49" Type="http://schemas.openxmlformats.org/officeDocument/2006/relationships/image" Target="../media/image305.png"/><Relationship Id="rId114" Type="http://schemas.openxmlformats.org/officeDocument/2006/relationships/image" Target="../media/image370.png"/><Relationship Id="rId119" Type="http://schemas.openxmlformats.org/officeDocument/2006/relationships/image" Target="../media/image375.png"/><Relationship Id="rId44" Type="http://schemas.openxmlformats.org/officeDocument/2006/relationships/image" Target="../media/image300.png"/><Relationship Id="rId60" Type="http://schemas.openxmlformats.org/officeDocument/2006/relationships/image" Target="../media/image316.png"/><Relationship Id="rId65" Type="http://schemas.openxmlformats.org/officeDocument/2006/relationships/image" Target="../media/image321.png"/><Relationship Id="rId81" Type="http://schemas.openxmlformats.org/officeDocument/2006/relationships/image" Target="../media/image337.png"/><Relationship Id="rId86" Type="http://schemas.openxmlformats.org/officeDocument/2006/relationships/image" Target="../media/image342.png"/><Relationship Id="rId130" Type="http://schemas.openxmlformats.org/officeDocument/2006/relationships/image" Target="../media/image386.png"/><Relationship Id="rId135" Type="http://schemas.openxmlformats.org/officeDocument/2006/relationships/image" Target="../media/image391.png"/><Relationship Id="rId151" Type="http://schemas.openxmlformats.org/officeDocument/2006/relationships/image" Target="../media/image407.png"/><Relationship Id="rId156" Type="http://schemas.openxmlformats.org/officeDocument/2006/relationships/image" Target="../media/image412.png"/><Relationship Id="rId177" Type="http://schemas.openxmlformats.org/officeDocument/2006/relationships/image" Target="../media/image433.png"/><Relationship Id="rId198" Type="http://schemas.openxmlformats.org/officeDocument/2006/relationships/image" Target="../media/image454.png"/><Relationship Id="rId172" Type="http://schemas.openxmlformats.org/officeDocument/2006/relationships/image" Target="../media/image428.png"/><Relationship Id="rId193" Type="http://schemas.openxmlformats.org/officeDocument/2006/relationships/image" Target="../media/image449.png"/><Relationship Id="rId202" Type="http://schemas.openxmlformats.org/officeDocument/2006/relationships/image" Target="../media/image458.png"/><Relationship Id="rId207" Type="http://schemas.openxmlformats.org/officeDocument/2006/relationships/image" Target="../media/image463.png"/><Relationship Id="rId13" Type="http://schemas.openxmlformats.org/officeDocument/2006/relationships/image" Target="../media/image269.png"/><Relationship Id="rId18" Type="http://schemas.openxmlformats.org/officeDocument/2006/relationships/image" Target="../media/image274.png"/><Relationship Id="rId39" Type="http://schemas.openxmlformats.org/officeDocument/2006/relationships/image" Target="../media/image295.png"/><Relationship Id="rId109" Type="http://schemas.openxmlformats.org/officeDocument/2006/relationships/image" Target="../media/image365.png"/><Relationship Id="rId34" Type="http://schemas.openxmlformats.org/officeDocument/2006/relationships/image" Target="../media/image290.png"/><Relationship Id="rId50" Type="http://schemas.openxmlformats.org/officeDocument/2006/relationships/image" Target="../media/image306.png"/><Relationship Id="rId55" Type="http://schemas.openxmlformats.org/officeDocument/2006/relationships/image" Target="../media/image311.png"/><Relationship Id="rId76" Type="http://schemas.openxmlformats.org/officeDocument/2006/relationships/image" Target="../media/image332.png"/><Relationship Id="rId97" Type="http://schemas.openxmlformats.org/officeDocument/2006/relationships/image" Target="../media/image353.png"/><Relationship Id="rId104" Type="http://schemas.openxmlformats.org/officeDocument/2006/relationships/image" Target="../media/image360.png"/><Relationship Id="rId120" Type="http://schemas.openxmlformats.org/officeDocument/2006/relationships/image" Target="../media/image376.png"/><Relationship Id="rId125" Type="http://schemas.openxmlformats.org/officeDocument/2006/relationships/image" Target="../media/image381.png"/><Relationship Id="rId141" Type="http://schemas.openxmlformats.org/officeDocument/2006/relationships/image" Target="../media/image397.png"/><Relationship Id="rId146" Type="http://schemas.openxmlformats.org/officeDocument/2006/relationships/image" Target="../media/image402.png"/><Relationship Id="rId167" Type="http://schemas.openxmlformats.org/officeDocument/2006/relationships/image" Target="../media/image423.png"/><Relationship Id="rId188" Type="http://schemas.openxmlformats.org/officeDocument/2006/relationships/image" Target="../media/image444.png"/><Relationship Id="rId7" Type="http://schemas.openxmlformats.org/officeDocument/2006/relationships/image" Target="../media/image263.png"/><Relationship Id="rId71" Type="http://schemas.openxmlformats.org/officeDocument/2006/relationships/image" Target="../media/image327.png"/><Relationship Id="rId92" Type="http://schemas.openxmlformats.org/officeDocument/2006/relationships/image" Target="../media/image348.png"/><Relationship Id="rId162" Type="http://schemas.openxmlformats.org/officeDocument/2006/relationships/image" Target="../media/image418.png"/><Relationship Id="rId183" Type="http://schemas.openxmlformats.org/officeDocument/2006/relationships/image" Target="../media/image439.png"/><Relationship Id="rId213" Type="http://schemas.openxmlformats.org/officeDocument/2006/relationships/image" Target="../media/image469.png"/><Relationship Id="rId218" Type="http://schemas.openxmlformats.org/officeDocument/2006/relationships/image" Target="../media/image474.png"/><Relationship Id="rId2" Type="http://schemas.openxmlformats.org/officeDocument/2006/relationships/image" Target="../media/image258.png"/><Relationship Id="rId29" Type="http://schemas.openxmlformats.org/officeDocument/2006/relationships/image" Target="../media/image285.png"/><Relationship Id="rId24" Type="http://schemas.openxmlformats.org/officeDocument/2006/relationships/image" Target="../media/image280.png"/><Relationship Id="rId40" Type="http://schemas.openxmlformats.org/officeDocument/2006/relationships/image" Target="../media/image296.png"/><Relationship Id="rId45" Type="http://schemas.openxmlformats.org/officeDocument/2006/relationships/image" Target="../media/image301.png"/><Relationship Id="rId66" Type="http://schemas.openxmlformats.org/officeDocument/2006/relationships/image" Target="../media/image322.png"/><Relationship Id="rId87" Type="http://schemas.openxmlformats.org/officeDocument/2006/relationships/image" Target="../media/image343.png"/><Relationship Id="rId110" Type="http://schemas.openxmlformats.org/officeDocument/2006/relationships/image" Target="../media/image366.png"/><Relationship Id="rId115" Type="http://schemas.openxmlformats.org/officeDocument/2006/relationships/image" Target="../media/image371.png"/><Relationship Id="rId131" Type="http://schemas.openxmlformats.org/officeDocument/2006/relationships/image" Target="../media/image387.png"/><Relationship Id="rId136" Type="http://schemas.openxmlformats.org/officeDocument/2006/relationships/image" Target="../media/image392.png"/><Relationship Id="rId157" Type="http://schemas.openxmlformats.org/officeDocument/2006/relationships/image" Target="../media/image413.png"/><Relationship Id="rId178" Type="http://schemas.openxmlformats.org/officeDocument/2006/relationships/image" Target="../media/image434.png"/><Relationship Id="rId61" Type="http://schemas.openxmlformats.org/officeDocument/2006/relationships/image" Target="../media/image317.png"/><Relationship Id="rId82" Type="http://schemas.openxmlformats.org/officeDocument/2006/relationships/image" Target="../media/image338.png"/><Relationship Id="rId152" Type="http://schemas.openxmlformats.org/officeDocument/2006/relationships/image" Target="../media/image408.png"/><Relationship Id="rId173" Type="http://schemas.openxmlformats.org/officeDocument/2006/relationships/image" Target="../media/image429.png"/><Relationship Id="rId194" Type="http://schemas.openxmlformats.org/officeDocument/2006/relationships/image" Target="../media/image450.png"/><Relationship Id="rId199" Type="http://schemas.openxmlformats.org/officeDocument/2006/relationships/image" Target="../media/image455.png"/><Relationship Id="rId203" Type="http://schemas.openxmlformats.org/officeDocument/2006/relationships/image" Target="../media/image459.png"/><Relationship Id="rId208" Type="http://schemas.openxmlformats.org/officeDocument/2006/relationships/image" Target="../media/image464.png"/><Relationship Id="rId19" Type="http://schemas.openxmlformats.org/officeDocument/2006/relationships/image" Target="../media/image275.png"/><Relationship Id="rId14" Type="http://schemas.openxmlformats.org/officeDocument/2006/relationships/image" Target="../media/image270.png"/><Relationship Id="rId30" Type="http://schemas.openxmlformats.org/officeDocument/2006/relationships/image" Target="../media/image286.png"/><Relationship Id="rId35" Type="http://schemas.openxmlformats.org/officeDocument/2006/relationships/image" Target="../media/image291.png"/><Relationship Id="rId56" Type="http://schemas.openxmlformats.org/officeDocument/2006/relationships/image" Target="../media/image312.png"/><Relationship Id="rId77" Type="http://schemas.openxmlformats.org/officeDocument/2006/relationships/image" Target="../media/image333.png"/><Relationship Id="rId100" Type="http://schemas.openxmlformats.org/officeDocument/2006/relationships/image" Target="../media/image356.png"/><Relationship Id="rId105" Type="http://schemas.openxmlformats.org/officeDocument/2006/relationships/image" Target="../media/image361.png"/><Relationship Id="rId126" Type="http://schemas.openxmlformats.org/officeDocument/2006/relationships/image" Target="../media/image382.png"/><Relationship Id="rId147" Type="http://schemas.openxmlformats.org/officeDocument/2006/relationships/image" Target="../media/image403.png"/><Relationship Id="rId168" Type="http://schemas.openxmlformats.org/officeDocument/2006/relationships/image" Target="../media/image424.png"/><Relationship Id="rId8" Type="http://schemas.openxmlformats.org/officeDocument/2006/relationships/image" Target="../media/image264.png"/><Relationship Id="rId51" Type="http://schemas.openxmlformats.org/officeDocument/2006/relationships/image" Target="../media/image307.png"/><Relationship Id="rId72" Type="http://schemas.openxmlformats.org/officeDocument/2006/relationships/image" Target="../media/image328.png"/><Relationship Id="rId93" Type="http://schemas.openxmlformats.org/officeDocument/2006/relationships/image" Target="../media/image349.png"/><Relationship Id="rId98" Type="http://schemas.openxmlformats.org/officeDocument/2006/relationships/image" Target="../media/image354.png"/><Relationship Id="rId121" Type="http://schemas.openxmlformats.org/officeDocument/2006/relationships/image" Target="../media/image377.png"/><Relationship Id="rId142" Type="http://schemas.openxmlformats.org/officeDocument/2006/relationships/image" Target="../media/image398.png"/><Relationship Id="rId163" Type="http://schemas.openxmlformats.org/officeDocument/2006/relationships/image" Target="../media/image419.png"/><Relationship Id="rId184" Type="http://schemas.openxmlformats.org/officeDocument/2006/relationships/image" Target="../media/image440.png"/><Relationship Id="rId189" Type="http://schemas.openxmlformats.org/officeDocument/2006/relationships/image" Target="../media/image445.png"/><Relationship Id="rId219" Type="http://schemas.openxmlformats.org/officeDocument/2006/relationships/image" Target="../media/image475.png"/><Relationship Id="rId3" Type="http://schemas.openxmlformats.org/officeDocument/2006/relationships/image" Target="../media/image259.png"/><Relationship Id="rId214" Type="http://schemas.openxmlformats.org/officeDocument/2006/relationships/image" Target="../media/image470.png"/><Relationship Id="rId25" Type="http://schemas.openxmlformats.org/officeDocument/2006/relationships/image" Target="../media/image281.png"/><Relationship Id="rId46" Type="http://schemas.openxmlformats.org/officeDocument/2006/relationships/image" Target="../media/image302.png"/><Relationship Id="rId67" Type="http://schemas.openxmlformats.org/officeDocument/2006/relationships/image" Target="../media/image323.png"/><Relationship Id="rId116" Type="http://schemas.openxmlformats.org/officeDocument/2006/relationships/image" Target="../media/image372.png"/><Relationship Id="rId137" Type="http://schemas.openxmlformats.org/officeDocument/2006/relationships/image" Target="../media/image393.png"/><Relationship Id="rId158" Type="http://schemas.openxmlformats.org/officeDocument/2006/relationships/image" Target="../media/image414.png"/><Relationship Id="rId20" Type="http://schemas.openxmlformats.org/officeDocument/2006/relationships/image" Target="../media/image276.png"/><Relationship Id="rId41" Type="http://schemas.openxmlformats.org/officeDocument/2006/relationships/image" Target="../media/image297.png"/><Relationship Id="rId62" Type="http://schemas.openxmlformats.org/officeDocument/2006/relationships/image" Target="../media/image318.png"/><Relationship Id="rId83" Type="http://schemas.openxmlformats.org/officeDocument/2006/relationships/image" Target="../media/image339.png"/><Relationship Id="rId88" Type="http://schemas.openxmlformats.org/officeDocument/2006/relationships/image" Target="../media/image344.png"/><Relationship Id="rId111" Type="http://schemas.openxmlformats.org/officeDocument/2006/relationships/image" Target="../media/image367.png"/><Relationship Id="rId132" Type="http://schemas.openxmlformats.org/officeDocument/2006/relationships/image" Target="../media/image388.png"/><Relationship Id="rId153" Type="http://schemas.openxmlformats.org/officeDocument/2006/relationships/image" Target="../media/image409.png"/><Relationship Id="rId174" Type="http://schemas.openxmlformats.org/officeDocument/2006/relationships/image" Target="../media/image430.png"/><Relationship Id="rId179" Type="http://schemas.openxmlformats.org/officeDocument/2006/relationships/image" Target="../media/image435.png"/><Relationship Id="rId195" Type="http://schemas.openxmlformats.org/officeDocument/2006/relationships/image" Target="../media/image451.png"/><Relationship Id="rId209" Type="http://schemas.openxmlformats.org/officeDocument/2006/relationships/image" Target="../media/image465.png"/><Relationship Id="rId190" Type="http://schemas.openxmlformats.org/officeDocument/2006/relationships/image" Target="../media/image446.png"/><Relationship Id="rId204" Type="http://schemas.openxmlformats.org/officeDocument/2006/relationships/image" Target="../media/image460.png"/><Relationship Id="rId15" Type="http://schemas.openxmlformats.org/officeDocument/2006/relationships/image" Target="../media/image271.png"/><Relationship Id="rId36" Type="http://schemas.openxmlformats.org/officeDocument/2006/relationships/image" Target="../media/image292.png"/><Relationship Id="rId57" Type="http://schemas.openxmlformats.org/officeDocument/2006/relationships/image" Target="../media/image313.png"/><Relationship Id="rId106" Type="http://schemas.openxmlformats.org/officeDocument/2006/relationships/image" Target="../media/image362.png"/><Relationship Id="rId127" Type="http://schemas.openxmlformats.org/officeDocument/2006/relationships/image" Target="../media/image383.png"/><Relationship Id="rId10" Type="http://schemas.openxmlformats.org/officeDocument/2006/relationships/image" Target="../media/image266.png"/><Relationship Id="rId31" Type="http://schemas.openxmlformats.org/officeDocument/2006/relationships/image" Target="../media/image287.png"/><Relationship Id="rId52" Type="http://schemas.openxmlformats.org/officeDocument/2006/relationships/image" Target="../media/image308.png"/><Relationship Id="rId73" Type="http://schemas.openxmlformats.org/officeDocument/2006/relationships/image" Target="../media/image329.png"/><Relationship Id="rId78" Type="http://schemas.openxmlformats.org/officeDocument/2006/relationships/image" Target="../media/image334.png"/><Relationship Id="rId94" Type="http://schemas.openxmlformats.org/officeDocument/2006/relationships/image" Target="../media/image350.png"/><Relationship Id="rId99" Type="http://schemas.openxmlformats.org/officeDocument/2006/relationships/image" Target="../media/image355.png"/><Relationship Id="rId101" Type="http://schemas.openxmlformats.org/officeDocument/2006/relationships/image" Target="../media/image357.png"/><Relationship Id="rId122" Type="http://schemas.openxmlformats.org/officeDocument/2006/relationships/image" Target="../media/image378.png"/><Relationship Id="rId143" Type="http://schemas.openxmlformats.org/officeDocument/2006/relationships/image" Target="../media/image399.png"/><Relationship Id="rId148" Type="http://schemas.openxmlformats.org/officeDocument/2006/relationships/image" Target="../media/image404.png"/><Relationship Id="rId164" Type="http://schemas.openxmlformats.org/officeDocument/2006/relationships/image" Target="../media/image420.png"/><Relationship Id="rId169" Type="http://schemas.openxmlformats.org/officeDocument/2006/relationships/image" Target="../media/image425.png"/><Relationship Id="rId185" Type="http://schemas.openxmlformats.org/officeDocument/2006/relationships/image" Target="../media/image44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80" Type="http://schemas.openxmlformats.org/officeDocument/2006/relationships/image" Target="../media/image436.png"/><Relationship Id="rId210" Type="http://schemas.openxmlformats.org/officeDocument/2006/relationships/image" Target="../media/image466.png"/><Relationship Id="rId215" Type="http://schemas.openxmlformats.org/officeDocument/2006/relationships/image" Target="../media/image471.png"/><Relationship Id="rId26" Type="http://schemas.openxmlformats.org/officeDocument/2006/relationships/image" Target="../media/image282.png"/><Relationship Id="rId47" Type="http://schemas.openxmlformats.org/officeDocument/2006/relationships/image" Target="../media/image303.png"/><Relationship Id="rId68" Type="http://schemas.openxmlformats.org/officeDocument/2006/relationships/image" Target="../media/image324.png"/><Relationship Id="rId89" Type="http://schemas.openxmlformats.org/officeDocument/2006/relationships/image" Target="../media/image345.png"/><Relationship Id="rId112" Type="http://schemas.openxmlformats.org/officeDocument/2006/relationships/image" Target="../media/image368.png"/><Relationship Id="rId133" Type="http://schemas.openxmlformats.org/officeDocument/2006/relationships/image" Target="../media/image389.png"/><Relationship Id="rId154" Type="http://schemas.openxmlformats.org/officeDocument/2006/relationships/image" Target="../media/image410.png"/><Relationship Id="rId175" Type="http://schemas.openxmlformats.org/officeDocument/2006/relationships/image" Target="../media/image431.png"/><Relationship Id="rId196" Type="http://schemas.openxmlformats.org/officeDocument/2006/relationships/image" Target="../media/image452.png"/><Relationship Id="rId200" Type="http://schemas.openxmlformats.org/officeDocument/2006/relationships/image" Target="../media/image456.png"/><Relationship Id="rId16" Type="http://schemas.openxmlformats.org/officeDocument/2006/relationships/image" Target="../media/image272.png"/><Relationship Id="rId37" Type="http://schemas.openxmlformats.org/officeDocument/2006/relationships/image" Target="../media/image293.png"/><Relationship Id="rId58" Type="http://schemas.openxmlformats.org/officeDocument/2006/relationships/image" Target="../media/image314.png"/><Relationship Id="rId79" Type="http://schemas.openxmlformats.org/officeDocument/2006/relationships/image" Target="../media/image335.png"/><Relationship Id="rId102" Type="http://schemas.openxmlformats.org/officeDocument/2006/relationships/image" Target="../media/image358.png"/><Relationship Id="rId123" Type="http://schemas.openxmlformats.org/officeDocument/2006/relationships/image" Target="../media/image379.png"/><Relationship Id="rId144" Type="http://schemas.openxmlformats.org/officeDocument/2006/relationships/image" Target="../media/image40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1.png"/><Relationship Id="rId299" Type="http://schemas.openxmlformats.org/officeDocument/2006/relationships/image" Target="../media/image773.png"/><Relationship Id="rId21" Type="http://schemas.openxmlformats.org/officeDocument/2006/relationships/image" Target="../media/image495.png"/><Relationship Id="rId63" Type="http://schemas.openxmlformats.org/officeDocument/2006/relationships/image" Target="../media/image537.png"/><Relationship Id="rId159" Type="http://schemas.openxmlformats.org/officeDocument/2006/relationships/image" Target="../media/image633.png"/><Relationship Id="rId324" Type="http://schemas.openxmlformats.org/officeDocument/2006/relationships/image" Target="../media/image798.png"/><Relationship Id="rId366" Type="http://schemas.openxmlformats.org/officeDocument/2006/relationships/image" Target="../media/image840.png"/><Relationship Id="rId170" Type="http://schemas.openxmlformats.org/officeDocument/2006/relationships/image" Target="../media/image644.png"/><Relationship Id="rId226" Type="http://schemas.openxmlformats.org/officeDocument/2006/relationships/image" Target="../media/image700.png"/><Relationship Id="rId433" Type="http://schemas.openxmlformats.org/officeDocument/2006/relationships/image" Target="../media/image907.png"/><Relationship Id="rId268" Type="http://schemas.openxmlformats.org/officeDocument/2006/relationships/image" Target="../media/image742.png"/><Relationship Id="rId32" Type="http://schemas.openxmlformats.org/officeDocument/2006/relationships/image" Target="../media/image506.png"/><Relationship Id="rId74" Type="http://schemas.openxmlformats.org/officeDocument/2006/relationships/image" Target="../media/image548.png"/><Relationship Id="rId128" Type="http://schemas.openxmlformats.org/officeDocument/2006/relationships/image" Target="../media/image602.png"/><Relationship Id="rId335" Type="http://schemas.openxmlformats.org/officeDocument/2006/relationships/image" Target="../media/image809.png"/><Relationship Id="rId377" Type="http://schemas.openxmlformats.org/officeDocument/2006/relationships/image" Target="../media/image851.png"/><Relationship Id="rId5" Type="http://schemas.openxmlformats.org/officeDocument/2006/relationships/image" Target="../media/image479.png"/><Relationship Id="rId181" Type="http://schemas.openxmlformats.org/officeDocument/2006/relationships/image" Target="../media/image655.png"/><Relationship Id="rId237" Type="http://schemas.openxmlformats.org/officeDocument/2006/relationships/image" Target="../media/image711.png"/><Relationship Id="rId402" Type="http://schemas.openxmlformats.org/officeDocument/2006/relationships/image" Target="../media/image876.png"/><Relationship Id="rId279" Type="http://schemas.openxmlformats.org/officeDocument/2006/relationships/image" Target="../media/image753.png"/><Relationship Id="rId43" Type="http://schemas.openxmlformats.org/officeDocument/2006/relationships/image" Target="../media/image517.png"/><Relationship Id="rId139" Type="http://schemas.openxmlformats.org/officeDocument/2006/relationships/image" Target="../media/image613.png"/><Relationship Id="rId290" Type="http://schemas.openxmlformats.org/officeDocument/2006/relationships/image" Target="../media/image764.png"/><Relationship Id="rId304" Type="http://schemas.openxmlformats.org/officeDocument/2006/relationships/image" Target="../media/image778.png"/><Relationship Id="rId346" Type="http://schemas.openxmlformats.org/officeDocument/2006/relationships/image" Target="../media/image820.png"/><Relationship Id="rId388" Type="http://schemas.openxmlformats.org/officeDocument/2006/relationships/image" Target="../media/image862.png"/><Relationship Id="rId85" Type="http://schemas.openxmlformats.org/officeDocument/2006/relationships/image" Target="../media/image559.png"/><Relationship Id="rId150" Type="http://schemas.openxmlformats.org/officeDocument/2006/relationships/image" Target="../media/image624.png"/><Relationship Id="rId192" Type="http://schemas.openxmlformats.org/officeDocument/2006/relationships/image" Target="../media/image666.png"/><Relationship Id="rId206" Type="http://schemas.openxmlformats.org/officeDocument/2006/relationships/image" Target="../media/image680.png"/><Relationship Id="rId413" Type="http://schemas.openxmlformats.org/officeDocument/2006/relationships/image" Target="../media/image887.png"/><Relationship Id="rId248" Type="http://schemas.openxmlformats.org/officeDocument/2006/relationships/image" Target="../media/image722.png"/><Relationship Id="rId12" Type="http://schemas.openxmlformats.org/officeDocument/2006/relationships/image" Target="../media/image486.png"/><Relationship Id="rId33" Type="http://schemas.openxmlformats.org/officeDocument/2006/relationships/image" Target="../media/image507.png"/><Relationship Id="rId108" Type="http://schemas.openxmlformats.org/officeDocument/2006/relationships/image" Target="../media/image582.png"/><Relationship Id="rId129" Type="http://schemas.openxmlformats.org/officeDocument/2006/relationships/image" Target="../media/image603.png"/><Relationship Id="rId280" Type="http://schemas.openxmlformats.org/officeDocument/2006/relationships/image" Target="../media/image754.png"/><Relationship Id="rId315" Type="http://schemas.openxmlformats.org/officeDocument/2006/relationships/image" Target="../media/image789.png"/><Relationship Id="rId336" Type="http://schemas.openxmlformats.org/officeDocument/2006/relationships/image" Target="../media/image810.png"/><Relationship Id="rId357" Type="http://schemas.openxmlformats.org/officeDocument/2006/relationships/image" Target="../media/image831.png"/><Relationship Id="rId54" Type="http://schemas.openxmlformats.org/officeDocument/2006/relationships/image" Target="../media/image528.png"/><Relationship Id="rId75" Type="http://schemas.openxmlformats.org/officeDocument/2006/relationships/image" Target="../media/image549.png"/><Relationship Id="rId96" Type="http://schemas.openxmlformats.org/officeDocument/2006/relationships/image" Target="../media/image570.png"/><Relationship Id="rId140" Type="http://schemas.openxmlformats.org/officeDocument/2006/relationships/image" Target="../media/image614.png"/><Relationship Id="rId161" Type="http://schemas.openxmlformats.org/officeDocument/2006/relationships/image" Target="../media/image635.png"/><Relationship Id="rId182" Type="http://schemas.openxmlformats.org/officeDocument/2006/relationships/image" Target="../media/image656.png"/><Relationship Id="rId217" Type="http://schemas.openxmlformats.org/officeDocument/2006/relationships/image" Target="../media/image691.png"/><Relationship Id="rId378" Type="http://schemas.openxmlformats.org/officeDocument/2006/relationships/image" Target="../media/image852.png"/><Relationship Id="rId399" Type="http://schemas.openxmlformats.org/officeDocument/2006/relationships/image" Target="../media/image873.png"/><Relationship Id="rId403" Type="http://schemas.openxmlformats.org/officeDocument/2006/relationships/image" Target="../media/image877.png"/><Relationship Id="rId6" Type="http://schemas.openxmlformats.org/officeDocument/2006/relationships/image" Target="../media/image480.png"/><Relationship Id="rId238" Type="http://schemas.openxmlformats.org/officeDocument/2006/relationships/image" Target="../media/image712.png"/><Relationship Id="rId259" Type="http://schemas.openxmlformats.org/officeDocument/2006/relationships/image" Target="../media/image733.png"/><Relationship Id="rId424" Type="http://schemas.openxmlformats.org/officeDocument/2006/relationships/image" Target="../media/image898.png"/><Relationship Id="rId23" Type="http://schemas.openxmlformats.org/officeDocument/2006/relationships/image" Target="../media/image497.png"/><Relationship Id="rId119" Type="http://schemas.openxmlformats.org/officeDocument/2006/relationships/image" Target="../media/image593.png"/><Relationship Id="rId270" Type="http://schemas.openxmlformats.org/officeDocument/2006/relationships/image" Target="../media/image744.png"/><Relationship Id="rId291" Type="http://schemas.openxmlformats.org/officeDocument/2006/relationships/image" Target="../media/image765.png"/><Relationship Id="rId305" Type="http://schemas.openxmlformats.org/officeDocument/2006/relationships/image" Target="../media/image779.png"/><Relationship Id="rId326" Type="http://schemas.openxmlformats.org/officeDocument/2006/relationships/image" Target="../media/image800.png"/><Relationship Id="rId347" Type="http://schemas.openxmlformats.org/officeDocument/2006/relationships/image" Target="../media/image821.png"/><Relationship Id="rId44" Type="http://schemas.openxmlformats.org/officeDocument/2006/relationships/image" Target="../media/image518.png"/><Relationship Id="rId65" Type="http://schemas.openxmlformats.org/officeDocument/2006/relationships/image" Target="../media/image539.png"/><Relationship Id="rId86" Type="http://schemas.openxmlformats.org/officeDocument/2006/relationships/image" Target="../media/image560.png"/><Relationship Id="rId130" Type="http://schemas.openxmlformats.org/officeDocument/2006/relationships/image" Target="../media/image604.png"/><Relationship Id="rId151" Type="http://schemas.openxmlformats.org/officeDocument/2006/relationships/image" Target="../media/image625.png"/><Relationship Id="rId368" Type="http://schemas.openxmlformats.org/officeDocument/2006/relationships/image" Target="../media/image842.png"/><Relationship Id="rId389" Type="http://schemas.openxmlformats.org/officeDocument/2006/relationships/image" Target="../media/image863.png"/><Relationship Id="rId172" Type="http://schemas.openxmlformats.org/officeDocument/2006/relationships/image" Target="../media/image646.png"/><Relationship Id="rId193" Type="http://schemas.openxmlformats.org/officeDocument/2006/relationships/image" Target="../media/image667.png"/><Relationship Id="rId207" Type="http://schemas.openxmlformats.org/officeDocument/2006/relationships/image" Target="../media/image681.png"/><Relationship Id="rId228" Type="http://schemas.openxmlformats.org/officeDocument/2006/relationships/image" Target="../media/image702.png"/><Relationship Id="rId249" Type="http://schemas.openxmlformats.org/officeDocument/2006/relationships/image" Target="../media/image723.png"/><Relationship Id="rId414" Type="http://schemas.openxmlformats.org/officeDocument/2006/relationships/image" Target="../media/image888.png"/><Relationship Id="rId435" Type="http://schemas.openxmlformats.org/officeDocument/2006/relationships/image" Target="../media/image909.png"/><Relationship Id="rId13" Type="http://schemas.openxmlformats.org/officeDocument/2006/relationships/image" Target="../media/image487.png"/><Relationship Id="rId109" Type="http://schemas.openxmlformats.org/officeDocument/2006/relationships/image" Target="../media/image583.png"/><Relationship Id="rId260" Type="http://schemas.openxmlformats.org/officeDocument/2006/relationships/image" Target="../media/image734.png"/><Relationship Id="rId281" Type="http://schemas.openxmlformats.org/officeDocument/2006/relationships/image" Target="../media/image755.png"/><Relationship Id="rId316" Type="http://schemas.openxmlformats.org/officeDocument/2006/relationships/image" Target="../media/image790.png"/><Relationship Id="rId337" Type="http://schemas.openxmlformats.org/officeDocument/2006/relationships/image" Target="../media/image811.png"/><Relationship Id="rId34" Type="http://schemas.openxmlformats.org/officeDocument/2006/relationships/image" Target="../media/image508.png"/><Relationship Id="rId55" Type="http://schemas.openxmlformats.org/officeDocument/2006/relationships/image" Target="../media/image529.png"/><Relationship Id="rId76" Type="http://schemas.openxmlformats.org/officeDocument/2006/relationships/image" Target="../media/image550.png"/><Relationship Id="rId97" Type="http://schemas.openxmlformats.org/officeDocument/2006/relationships/image" Target="../media/image571.png"/><Relationship Id="rId120" Type="http://schemas.openxmlformats.org/officeDocument/2006/relationships/image" Target="../media/image594.png"/><Relationship Id="rId141" Type="http://schemas.openxmlformats.org/officeDocument/2006/relationships/image" Target="../media/image615.png"/><Relationship Id="rId358" Type="http://schemas.openxmlformats.org/officeDocument/2006/relationships/image" Target="../media/image832.png"/><Relationship Id="rId379" Type="http://schemas.openxmlformats.org/officeDocument/2006/relationships/image" Target="../media/image853.png"/><Relationship Id="rId7" Type="http://schemas.openxmlformats.org/officeDocument/2006/relationships/image" Target="../media/image481.png"/><Relationship Id="rId162" Type="http://schemas.openxmlformats.org/officeDocument/2006/relationships/image" Target="../media/image636.png"/><Relationship Id="rId183" Type="http://schemas.openxmlformats.org/officeDocument/2006/relationships/image" Target="../media/image657.png"/><Relationship Id="rId218" Type="http://schemas.openxmlformats.org/officeDocument/2006/relationships/image" Target="../media/image692.png"/><Relationship Id="rId239" Type="http://schemas.openxmlformats.org/officeDocument/2006/relationships/image" Target="../media/image713.png"/><Relationship Id="rId390" Type="http://schemas.openxmlformats.org/officeDocument/2006/relationships/image" Target="../media/image864.png"/><Relationship Id="rId404" Type="http://schemas.openxmlformats.org/officeDocument/2006/relationships/image" Target="../media/image878.png"/><Relationship Id="rId425" Type="http://schemas.openxmlformats.org/officeDocument/2006/relationships/image" Target="../media/image899.png"/><Relationship Id="rId250" Type="http://schemas.openxmlformats.org/officeDocument/2006/relationships/image" Target="../media/image724.png"/><Relationship Id="rId271" Type="http://schemas.openxmlformats.org/officeDocument/2006/relationships/image" Target="../media/image745.png"/><Relationship Id="rId292" Type="http://schemas.openxmlformats.org/officeDocument/2006/relationships/image" Target="../media/image766.png"/><Relationship Id="rId306" Type="http://schemas.openxmlformats.org/officeDocument/2006/relationships/image" Target="../media/image780.png"/><Relationship Id="rId24" Type="http://schemas.openxmlformats.org/officeDocument/2006/relationships/image" Target="../media/image498.png"/><Relationship Id="rId45" Type="http://schemas.openxmlformats.org/officeDocument/2006/relationships/image" Target="../media/image519.png"/><Relationship Id="rId66" Type="http://schemas.openxmlformats.org/officeDocument/2006/relationships/image" Target="../media/image540.png"/><Relationship Id="rId87" Type="http://schemas.openxmlformats.org/officeDocument/2006/relationships/image" Target="../media/image561.png"/><Relationship Id="rId110" Type="http://schemas.openxmlformats.org/officeDocument/2006/relationships/image" Target="../media/image584.png"/><Relationship Id="rId131" Type="http://schemas.openxmlformats.org/officeDocument/2006/relationships/image" Target="../media/image605.png"/><Relationship Id="rId327" Type="http://schemas.openxmlformats.org/officeDocument/2006/relationships/image" Target="../media/image801.png"/><Relationship Id="rId348" Type="http://schemas.openxmlformats.org/officeDocument/2006/relationships/image" Target="../media/image822.png"/><Relationship Id="rId369" Type="http://schemas.openxmlformats.org/officeDocument/2006/relationships/image" Target="../media/image843.png"/><Relationship Id="rId152" Type="http://schemas.openxmlformats.org/officeDocument/2006/relationships/image" Target="../media/image626.png"/><Relationship Id="rId173" Type="http://schemas.openxmlformats.org/officeDocument/2006/relationships/image" Target="../media/image647.png"/><Relationship Id="rId194" Type="http://schemas.openxmlformats.org/officeDocument/2006/relationships/image" Target="../media/image668.png"/><Relationship Id="rId208" Type="http://schemas.openxmlformats.org/officeDocument/2006/relationships/image" Target="../media/image682.png"/><Relationship Id="rId229" Type="http://schemas.openxmlformats.org/officeDocument/2006/relationships/image" Target="../media/image703.png"/><Relationship Id="rId380" Type="http://schemas.openxmlformats.org/officeDocument/2006/relationships/image" Target="../media/image854.png"/><Relationship Id="rId415" Type="http://schemas.openxmlformats.org/officeDocument/2006/relationships/image" Target="../media/image889.png"/><Relationship Id="rId436" Type="http://schemas.openxmlformats.org/officeDocument/2006/relationships/image" Target="../media/image910.png"/><Relationship Id="rId240" Type="http://schemas.openxmlformats.org/officeDocument/2006/relationships/image" Target="../media/image714.png"/><Relationship Id="rId261" Type="http://schemas.openxmlformats.org/officeDocument/2006/relationships/image" Target="../media/image735.png"/><Relationship Id="rId14" Type="http://schemas.openxmlformats.org/officeDocument/2006/relationships/image" Target="../media/image488.png"/><Relationship Id="rId35" Type="http://schemas.openxmlformats.org/officeDocument/2006/relationships/image" Target="../media/image509.png"/><Relationship Id="rId56" Type="http://schemas.openxmlformats.org/officeDocument/2006/relationships/image" Target="../media/image530.png"/><Relationship Id="rId77" Type="http://schemas.openxmlformats.org/officeDocument/2006/relationships/image" Target="../media/image551.png"/><Relationship Id="rId100" Type="http://schemas.openxmlformats.org/officeDocument/2006/relationships/image" Target="../media/image574.png"/><Relationship Id="rId282" Type="http://schemas.openxmlformats.org/officeDocument/2006/relationships/image" Target="../media/image756.png"/><Relationship Id="rId317" Type="http://schemas.openxmlformats.org/officeDocument/2006/relationships/image" Target="../media/image791.png"/><Relationship Id="rId338" Type="http://schemas.openxmlformats.org/officeDocument/2006/relationships/image" Target="../media/image812.png"/><Relationship Id="rId359" Type="http://schemas.openxmlformats.org/officeDocument/2006/relationships/image" Target="../media/image833.png"/><Relationship Id="rId8" Type="http://schemas.openxmlformats.org/officeDocument/2006/relationships/image" Target="../media/image482.png"/><Relationship Id="rId98" Type="http://schemas.openxmlformats.org/officeDocument/2006/relationships/image" Target="../media/image572.png"/><Relationship Id="rId121" Type="http://schemas.openxmlformats.org/officeDocument/2006/relationships/image" Target="../media/image595.png"/><Relationship Id="rId142" Type="http://schemas.openxmlformats.org/officeDocument/2006/relationships/image" Target="../media/image616.png"/><Relationship Id="rId163" Type="http://schemas.openxmlformats.org/officeDocument/2006/relationships/image" Target="../media/image637.png"/><Relationship Id="rId184" Type="http://schemas.openxmlformats.org/officeDocument/2006/relationships/image" Target="../media/image658.png"/><Relationship Id="rId219" Type="http://schemas.openxmlformats.org/officeDocument/2006/relationships/image" Target="../media/image693.png"/><Relationship Id="rId370" Type="http://schemas.openxmlformats.org/officeDocument/2006/relationships/image" Target="../media/image844.png"/><Relationship Id="rId391" Type="http://schemas.openxmlformats.org/officeDocument/2006/relationships/image" Target="../media/image865.png"/><Relationship Id="rId405" Type="http://schemas.openxmlformats.org/officeDocument/2006/relationships/image" Target="../media/image879.png"/><Relationship Id="rId426" Type="http://schemas.openxmlformats.org/officeDocument/2006/relationships/image" Target="../media/image900.png"/><Relationship Id="rId230" Type="http://schemas.openxmlformats.org/officeDocument/2006/relationships/image" Target="../media/image704.png"/><Relationship Id="rId251" Type="http://schemas.openxmlformats.org/officeDocument/2006/relationships/image" Target="../media/image725.png"/><Relationship Id="rId25" Type="http://schemas.openxmlformats.org/officeDocument/2006/relationships/image" Target="../media/image499.png"/><Relationship Id="rId46" Type="http://schemas.openxmlformats.org/officeDocument/2006/relationships/image" Target="../media/image520.png"/><Relationship Id="rId67" Type="http://schemas.openxmlformats.org/officeDocument/2006/relationships/image" Target="../media/image541.png"/><Relationship Id="rId272" Type="http://schemas.openxmlformats.org/officeDocument/2006/relationships/image" Target="../media/image746.png"/><Relationship Id="rId293" Type="http://schemas.openxmlformats.org/officeDocument/2006/relationships/image" Target="../media/image767.png"/><Relationship Id="rId307" Type="http://schemas.openxmlformats.org/officeDocument/2006/relationships/image" Target="../media/image781.png"/><Relationship Id="rId328" Type="http://schemas.openxmlformats.org/officeDocument/2006/relationships/image" Target="../media/image802.png"/><Relationship Id="rId349" Type="http://schemas.openxmlformats.org/officeDocument/2006/relationships/image" Target="../media/image823.png"/><Relationship Id="rId88" Type="http://schemas.openxmlformats.org/officeDocument/2006/relationships/image" Target="../media/image562.png"/><Relationship Id="rId111" Type="http://schemas.openxmlformats.org/officeDocument/2006/relationships/image" Target="../media/image585.png"/><Relationship Id="rId132" Type="http://schemas.openxmlformats.org/officeDocument/2006/relationships/image" Target="../media/image606.png"/><Relationship Id="rId153" Type="http://schemas.openxmlformats.org/officeDocument/2006/relationships/image" Target="../media/image627.png"/><Relationship Id="rId174" Type="http://schemas.openxmlformats.org/officeDocument/2006/relationships/image" Target="../media/image648.png"/><Relationship Id="rId195" Type="http://schemas.openxmlformats.org/officeDocument/2006/relationships/image" Target="../media/image669.png"/><Relationship Id="rId209" Type="http://schemas.openxmlformats.org/officeDocument/2006/relationships/image" Target="../media/image683.png"/><Relationship Id="rId360" Type="http://schemas.openxmlformats.org/officeDocument/2006/relationships/image" Target="../media/image834.png"/><Relationship Id="rId381" Type="http://schemas.openxmlformats.org/officeDocument/2006/relationships/image" Target="../media/image855.png"/><Relationship Id="rId416" Type="http://schemas.openxmlformats.org/officeDocument/2006/relationships/image" Target="../media/image890.png"/><Relationship Id="rId220" Type="http://schemas.openxmlformats.org/officeDocument/2006/relationships/image" Target="../media/image694.png"/><Relationship Id="rId241" Type="http://schemas.openxmlformats.org/officeDocument/2006/relationships/image" Target="../media/image715.png"/><Relationship Id="rId437" Type="http://schemas.openxmlformats.org/officeDocument/2006/relationships/image" Target="../media/image911.png"/><Relationship Id="rId15" Type="http://schemas.openxmlformats.org/officeDocument/2006/relationships/image" Target="../media/image489.png"/><Relationship Id="rId36" Type="http://schemas.openxmlformats.org/officeDocument/2006/relationships/image" Target="../media/image510.png"/><Relationship Id="rId57" Type="http://schemas.openxmlformats.org/officeDocument/2006/relationships/image" Target="../media/image531.png"/><Relationship Id="rId262" Type="http://schemas.openxmlformats.org/officeDocument/2006/relationships/image" Target="../media/image736.png"/><Relationship Id="rId283" Type="http://schemas.openxmlformats.org/officeDocument/2006/relationships/image" Target="../media/image757.png"/><Relationship Id="rId318" Type="http://schemas.openxmlformats.org/officeDocument/2006/relationships/image" Target="../media/image792.png"/><Relationship Id="rId339" Type="http://schemas.openxmlformats.org/officeDocument/2006/relationships/image" Target="../media/image813.png"/><Relationship Id="rId78" Type="http://schemas.openxmlformats.org/officeDocument/2006/relationships/image" Target="../media/image552.png"/><Relationship Id="rId99" Type="http://schemas.openxmlformats.org/officeDocument/2006/relationships/image" Target="../media/image573.png"/><Relationship Id="rId101" Type="http://schemas.openxmlformats.org/officeDocument/2006/relationships/image" Target="../media/image575.png"/><Relationship Id="rId122" Type="http://schemas.openxmlformats.org/officeDocument/2006/relationships/image" Target="../media/image596.png"/><Relationship Id="rId143" Type="http://schemas.openxmlformats.org/officeDocument/2006/relationships/image" Target="../media/image617.png"/><Relationship Id="rId164" Type="http://schemas.openxmlformats.org/officeDocument/2006/relationships/image" Target="../media/image638.png"/><Relationship Id="rId185" Type="http://schemas.openxmlformats.org/officeDocument/2006/relationships/image" Target="../media/image659.png"/><Relationship Id="rId350" Type="http://schemas.openxmlformats.org/officeDocument/2006/relationships/image" Target="../media/image824.png"/><Relationship Id="rId371" Type="http://schemas.openxmlformats.org/officeDocument/2006/relationships/image" Target="../media/image845.png"/><Relationship Id="rId406" Type="http://schemas.openxmlformats.org/officeDocument/2006/relationships/image" Target="../media/image880.png"/><Relationship Id="rId9" Type="http://schemas.openxmlformats.org/officeDocument/2006/relationships/image" Target="../media/image483.png"/><Relationship Id="rId210" Type="http://schemas.openxmlformats.org/officeDocument/2006/relationships/image" Target="../media/image684.png"/><Relationship Id="rId392" Type="http://schemas.openxmlformats.org/officeDocument/2006/relationships/image" Target="../media/image866.png"/><Relationship Id="rId427" Type="http://schemas.openxmlformats.org/officeDocument/2006/relationships/image" Target="../media/image901.png"/><Relationship Id="rId26" Type="http://schemas.openxmlformats.org/officeDocument/2006/relationships/image" Target="../media/image500.png"/><Relationship Id="rId231" Type="http://schemas.openxmlformats.org/officeDocument/2006/relationships/image" Target="../media/image705.png"/><Relationship Id="rId252" Type="http://schemas.openxmlformats.org/officeDocument/2006/relationships/image" Target="../media/image726.png"/><Relationship Id="rId273" Type="http://schemas.openxmlformats.org/officeDocument/2006/relationships/image" Target="../media/image747.png"/><Relationship Id="rId294" Type="http://schemas.openxmlformats.org/officeDocument/2006/relationships/image" Target="../media/image768.png"/><Relationship Id="rId308" Type="http://schemas.openxmlformats.org/officeDocument/2006/relationships/image" Target="../media/image782.png"/><Relationship Id="rId329" Type="http://schemas.openxmlformats.org/officeDocument/2006/relationships/image" Target="../media/image803.png"/><Relationship Id="rId47" Type="http://schemas.openxmlformats.org/officeDocument/2006/relationships/image" Target="../media/image521.png"/><Relationship Id="rId68" Type="http://schemas.openxmlformats.org/officeDocument/2006/relationships/image" Target="../media/image542.png"/><Relationship Id="rId89" Type="http://schemas.openxmlformats.org/officeDocument/2006/relationships/image" Target="../media/image563.png"/><Relationship Id="rId112" Type="http://schemas.openxmlformats.org/officeDocument/2006/relationships/image" Target="../media/image586.png"/><Relationship Id="rId133" Type="http://schemas.openxmlformats.org/officeDocument/2006/relationships/image" Target="../media/image607.png"/><Relationship Id="rId154" Type="http://schemas.openxmlformats.org/officeDocument/2006/relationships/image" Target="../media/image628.png"/><Relationship Id="rId175" Type="http://schemas.openxmlformats.org/officeDocument/2006/relationships/image" Target="../media/image649.png"/><Relationship Id="rId340" Type="http://schemas.openxmlformats.org/officeDocument/2006/relationships/image" Target="../media/image814.png"/><Relationship Id="rId361" Type="http://schemas.openxmlformats.org/officeDocument/2006/relationships/image" Target="../media/image835.png"/><Relationship Id="rId196" Type="http://schemas.openxmlformats.org/officeDocument/2006/relationships/image" Target="../media/image670.png"/><Relationship Id="rId200" Type="http://schemas.openxmlformats.org/officeDocument/2006/relationships/image" Target="../media/image674.png"/><Relationship Id="rId382" Type="http://schemas.openxmlformats.org/officeDocument/2006/relationships/image" Target="../media/image856.png"/><Relationship Id="rId417" Type="http://schemas.openxmlformats.org/officeDocument/2006/relationships/image" Target="../media/image891.png"/><Relationship Id="rId438" Type="http://schemas.openxmlformats.org/officeDocument/2006/relationships/image" Target="../media/image912.png"/><Relationship Id="rId16" Type="http://schemas.openxmlformats.org/officeDocument/2006/relationships/image" Target="../media/image490.png"/><Relationship Id="rId221" Type="http://schemas.openxmlformats.org/officeDocument/2006/relationships/image" Target="../media/image695.png"/><Relationship Id="rId242" Type="http://schemas.openxmlformats.org/officeDocument/2006/relationships/image" Target="../media/image716.png"/><Relationship Id="rId263" Type="http://schemas.openxmlformats.org/officeDocument/2006/relationships/image" Target="../media/image737.png"/><Relationship Id="rId284" Type="http://schemas.openxmlformats.org/officeDocument/2006/relationships/image" Target="../media/image758.png"/><Relationship Id="rId319" Type="http://schemas.openxmlformats.org/officeDocument/2006/relationships/image" Target="../media/image793.png"/><Relationship Id="rId37" Type="http://schemas.openxmlformats.org/officeDocument/2006/relationships/image" Target="../media/image511.png"/><Relationship Id="rId58" Type="http://schemas.openxmlformats.org/officeDocument/2006/relationships/image" Target="../media/image532.png"/><Relationship Id="rId79" Type="http://schemas.openxmlformats.org/officeDocument/2006/relationships/image" Target="../media/image553.png"/><Relationship Id="rId102" Type="http://schemas.openxmlformats.org/officeDocument/2006/relationships/image" Target="../media/image576.png"/><Relationship Id="rId123" Type="http://schemas.openxmlformats.org/officeDocument/2006/relationships/image" Target="../media/image597.png"/><Relationship Id="rId144" Type="http://schemas.openxmlformats.org/officeDocument/2006/relationships/image" Target="../media/image618.png"/><Relationship Id="rId330" Type="http://schemas.openxmlformats.org/officeDocument/2006/relationships/image" Target="../media/image804.png"/><Relationship Id="rId90" Type="http://schemas.openxmlformats.org/officeDocument/2006/relationships/image" Target="../media/image564.png"/><Relationship Id="rId165" Type="http://schemas.openxmlformats.org/officeDocument/2006/relationships/image" Target="../media/image639.png"/><Relationship Id="rId186" Type="http://schemas.openxmlformats.org/officeDocument/2006/relationships/image" Target="../media/image660.png"/><Relationship Id="rId351" Type="http://schemas.openxmlformats.org/officeDocument/2006/relationships/image" Target="../media/image825.png"/><Relationship Id="rId372" Type="http://schemas.openxmlformats.org/officeDocument/2006/relationships/image" Target="../media/image846.png"/><Relationship Id="rId393" Type="http://schemas.openxmlformats.org/officeDocument/2006/relationships/image" Target="../media/image867.png"/><Relationship Id="rId407" Type="http://schemas.openxmlformats.org/officeDocument/2006/relationships/image" Target="../media/image881.png"/><Relationship Id="rId428" Type="http://schemas.openxmlformats.org/officeDocument/2006/relationships/image" Target="../media/image902.png"/><Relationship Id="rId211" Type="http://schemas.openxmlformats.org/officeDocument/2006/relationships/image" Target="../media/image685.png"/><Relationship Id="rId232" Type="http://schemas.openxmlformats.org/officeDocument/2006/relationships/image" Target="../media/image706.png"/><Relationship Id="rId253" Type="http://schemas.openxmlformats.org/officeDocument/2006/relationships/image" Target="../media/image727.png"/><Relationship Id="rId274" Type="http://schemas.openxmlformats.org/officeDocument/2006/relationships/image" Target="../media/image748.png"/><Relationship Id="rId295" Type="http://schemas.openxmlformats.org/officeDocument/2006/relationships/image" Target="../media/image769.png"/><Relationship Id="rId309" Type="http://schemas.openxmlformats.org/officeDocument/2006/relationships/image" Target="../media/image783.png"/><Relationship Id="rId27" Type="http://schemas.openxmlformats.org/officeDocument/2006/relationships/image" Target="../media/image501.png"/><Relationship Id="rId48" Type="http://schemas.openxmlformats.org/officeDocument/2006/relationships/image" Target="../media/image522.png"/><Relationship Id="rId69" Type="http://schemas.openxmlformats.org/officeDocument/2006/relationships/image" Target="../media/image543.png"/><Relationship Id="rId113" Type="http://schemas.openxmlformats.org/officeDocument/2006/relationships/image" Target="../media/image587.png"/><Relationship Id="rId134" Type="http://schemas.openxmlformats.org/officeDocument/2006/relationships/image" Target="../media/image608.png"/><Relationship Id="rId320" Type="http://schemas.openxmlformats.org/officeDocument/2006/relationships/image" Target="../media/image794.png"/><Relationship Id="rId80" Type="http://schemas.openxmlformats.org/officeDocument/2006/relationships/image" Target="../media/image554.png"/><Relationship Id="rId155" Type="http://schemas.openxmlformats.org/officeDocument/2006/relationships/image" Target="../media/image629.png"/><Relationship Id="rId176" Type="http://schemas.openxmlformats.org/officeDocument/2006/relationships/image" Target="../media/image650.png"/><Relationship Id="rId197" Type="http://schemas.openxmlformats.org/officeDocument/2006/relationships/image" Target="../media/image671.png"/><Relationship Id="rId341" Type="http://schemas.openxmlformats.org/officeDocument/2006/relationships/image" Target="../media/image815.png"/><Relationship Id="rId362" Type="http://schemas.openxmlformats.org/officeDocument/2006/relationships/image" Target="../media/image836.png"/><Relationship Id="rId383" Type="http://schemas.openxmlformats.org/officeDocument/2006/relationships/image" Target="../media/image857.png"/><Relationship Id="rId418" Type="http://schemas.openxmlformats.org/officeDocument/2006/relationships/image" Target="../media/image892.png"/><Relationship Id="rId439" Type="http://schemas.openxmlformats.org/officeDocument/2006/relationships/image" Target="../media/image913.png"/><Relationship Id="rId201" Type="http://schemas.openxmlformats.org/officeDocument/2006/relationships/image" Target="../media/image675.png"/><Relationship Id="rId222" Type="http://schemas.openxmlformats.org/officeDocument/2006/relationships/image" Target="../media/image696.png"/><Relationship Id="rId243" Type="http://schemas.openxmlformats.org/officeDocument/2006/relationships/image" Target="../media/image717.png"/><Relationship Id="rId264" Type="http://schemas.openxmlformats.org/officeDocument/2006/relationships/image" Target="../media/image738.png"/><Relationship Id="rId285" Type="http://schemas.openxmlformats.org/officeDocument/2006/relationships/image" Target="../media/image759.png"/><Relationship Id="rId17" Type="http://schemas.openxmlformats.org/officeDocument/2006/relationships/image" Target="../media/image491.png"/><Relationship Id="rId38" Type="http://schemas.openxmlformats.org/officeDocument/2006/relationships/image" Target="../media/image512.png"/><Relationship Id="rId59" Type="http://schemas.openxmlformats.org/officeDocument/2006/relationships/image" Target="../media/image533.png"/><Relationship Id="rId103" Type="http://schemas.openxmlformats.org/officeDocument/2006/relationships/image" Target="../media/image577.png"/><Relationship Id="rId124" Type="http://schemas.openxmlformats.org/officeDocument/2006/relationships/image" Target="../media/image598.png"/><Relationship Id="rId310" Type="http://schemas.openxmlformats.org/officeDocument/2006/relationships/image" Target="../media/image784.png"/><Relationship Id="rId70" Type="http://schemas.openxmlformats.org/officeDocument/2006/relationships/image" Target="../media/image544.png"/><Relationship Id="rId91" Type="http://schemas.openxmlformats.org/officeDocument/2006/relationships/image" Target="../media/image565.png"/><Relationship Id="rId145" Type="http://schemas.openxmlformats.org/officeDocument/2006/relationships/image" Target="../media/image619.png"/><Relationship Id="rId166" Type="http://schemas.openxmlformats.org/officeDocument/2006/relationships/image" Target="../media/image640.png"/><Relationship Id="rId187" Type="http://schemas.openxmlformats.org/officeDocument/2006/relationships/image" Target="../media/image661.png"/><Relationship Id="rId331" Type="http://schemas.openxmlformats.org/officeDocument/2006/relationships/image" Target="../media/image805.png"/><Relationship Id="rId352" Type="http://schemas.openxmlformats.org/officeDocument/2006/relationships/image" Target="../media/image826.png"/><Relationship Id="rId373" Type="http://schemas.openxmlformats.org/officeDocument/2006/relationships/image" Target="../media/image847.png"/><Relationship Id="rId394" Type="http://schemas.openxmlformats.org/officeDocument/2006/relationships/image" Target="../media/image868.png"/><Relationship Id="rId408" Type="http://schemas.openxmlformats.org/officeDocument/2006/relationships/image" Target="../media/image882.png"/><Relationship Id="rId429" Type="http://schemas.openxmlformats.org/officeDocument/2006/relationships/image" Target="../media/image903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686.png"/><Relationship Id="rId233" Type="http://schemas.openxmlformats.org/officeDocument/2006/relationships/image" Target="../media/image707.png"/><Relationship Id="rId254" Type="http://schemas.openxmlformats.org/officeDocument/2006/relationships/image" Target="../media/image728.png"/><Relationship Id="rId28" Type="http://schemas.openxmlformats.org/officeDocument/2006/relationships/image" Target="../media/image502.png"/><Relationship Id="rId49" Type="http://schemas.openxmlformats.org/officeDocument/2006/relationships/image" Target="../media/image523.png"/><Relationship Id="rId114" Type="http://schemas.openxmlformats.org/officeDocument/2006/relationships/image" Target="../media/image588.png"/><Relationship Id="rId275" Type="http://schemas.openxmlformats.org/officeDocument/2006/relationships/image" Target="../media/image749.png"/><Relationship Id="rId296" Type="http://schemas.openxmlformats.org/officeDocument/2006/relationships/image" Target="../media/image770.png"/><Relationship Id="rId300" Type="http://schemas.openxmlformats.org/officeDocument/2006/relationships/image" Target="../media/image774.png"/><Relationship Id="rId60" Type="http://schemas.openxmlformats.org/officeDocument/2006/relationships/image" Target="../media/image534.png"/><Relationship Id="rId81" Type="http://schemas.openxmlformats.org/officeDocument/2006/relationships/image" Target="../media/image555.png"/><Relationship Id="rId135" Type="http://schemas.openxmlformats.org/officeDocument/2006/relationships/image" Target="../media/image609.png"/><Relationship Id="rId156" Type="http://schemas.openxmlformats.org/officeDocument/2006/relationships/image" Target="../media/image630.png"/><Relationship Id="rId177" Type="http://schemas.openxmlformats.org/officeDocument/2006/relationships/image" Target="../media/image651.png"/><Relationship Id="rId198" Type="http://schemas.openxmlformats.org/officeDocument/2006/relationships/image" Target="../media/image672.png"/><Relationship Id="rId321" Type="http://schemas.openxmlformats.org/officeDocument/2006/relationships/image" Target="../media/image795.png"/><Relationship Id="rId342" Type="http://schemas.openxmlformats.org/officeDocument/2006/relationships/image" Target="../media/image816.png"/><Relationship Id="rId363" Type="http://schemas.openxmlformats.org/officeDocument/2006/relationships/image" Target="../media/image837.png"/><Relationship Id="rId384" Type="http://schemas.openxmlformats.org/officeDocument/2006/relationships/image" Target="../media/image858.png"/><Relationship Id="rId419" Type="http://schemas.openxmlformats.org/officeDocument/2006/relationships/image" Target="../media/image893.png"/><Relationship Id="rId202" Type="http://schemas.openxmlformats.org/officeDocument/2006/relationships/image" Target="../media/image676.png"/><Relationship Id="rId223" Type="http://schemas.openxmlformats.org/officeDocument/2006/relationships/image" Target="../media/image697.png"/><Relationship Id="rId244" Type="http://schemas.openxmlformats.org/officeDocument/2006/relationships/image" Target="../media/image718.png"/><Relationship Id="rId430" Type="http://schemas.openxmlformats.org/officeDocument/2006/relationships/image" Target="../media/image904.png"/><Relationship Id="rId18" Type="http://schemas.openxmlformats.org/officeDocument/2006/relationships/image" Target="../media/image492.png"/><Relationship Id="rId39" Type="http://schemas.openxmlformats.org/officeDocument/2006/relationships/image" Target="../media/image513.png"/><Relationship Id="rId265" Type="http://schemas.openxmlformats.org/officeDocument/2006/relationships/image" Target="../media/image739.png"/><Relationship Id="rId286" Type="http://schemas.openxmlformats.org/officeDocument/2006/relationships/image" Target="../media/image760.png"/><Relationship Id="rId50" Type="http://schemas.openxmlformats.org/officeDocument/2006/relationships/image" Target="../media/image524.png"/><Relationship Id="rId104" Type="http://schemas.openxmlformats.org/officeDocument/2006/relationships/image" Target="../media/image578.png"/><Relationship Id="rId125" Type="http://schemas.openxmlformats.org/officeDocument/2006/relationships/image" Target="../media/image599.png"/><Relationship Id="rId146" Type="http://schemas.openxmlformats.org/officeDocument/2006/relationships/image" Target="../media/image620.png"/><Relationship Id="rId167" Type="http://schemas.openxmlformats.org/officeDocument/2006/relationships/image" Target="../media/image641.png"/><Relationship Id="rId188" Type="http://schemas.openxmlformats.org/officeDocument/2006/relationships/image" Target="../media/image662.png"/><Relationship Id="rId311" Type="http://schemas.openxmlformats.org/officeDocument/2006/relationships/image" Target="../media/image785.png"/><Relationship Id="rId332" Type="http://schemas.openxmlformats.org/officeDocument/2006/relationships/image" Target="../media/image806.png"/><Relationship Id="rId353" Type="http://schemas.openxmlformats.org/officeDocument/2006/relationships/image" Target="../media/image827.png"/><Relationship Id="rId374" Type="http://schemas.openxmlformats.org/officeDocument/2006/relationships/image" Target="../media/image848.png"/><Relationship Id="rId395" Type="http://schemas.openxmlformats.org/officeDocument/2006/relationships/image" Target="../media/image869.png"/><Relationship Id="rId409" Type="http://schemas.openxmlformats.org/officeDocument/2006/relationships/image" Target="../media/image883.png"/><Relationship Id="rId71" Type="http://schemas.openxmlformats.org/officeDocument/2006/relationships/image" Target="../media/image545.png"/><Relationship Id="rId92" Type="http://schemas.openxmlformats.org/officeDocument/2006/relationships/image" Target="../media/image566.png"/><Relationship Id="rId213" Type="http://schemas.openxmlformats.org/officeDocument/2006/relationships/image" Target="../media/image687.png"/><Relationship Id="rId234" Type="http://schemas.openxmlformats.org/officeDocument/2006/relationships/image" Target="../media/image708.png"/><Relationship Id="rId420" Type="http://schemas.openxmlformats.org/officeDocument/2006/relationships/image" Target="../media/image894.png"/><Relationship Id="rId2" Type="http://schemas.openxmlformats.org/officeDocument/2006/relationships/image" Target="../media/image476.png"/><Relationship Id="rId29" Type="http://schemas.openxmlformats.org/officeDocument/2006/relationships/image" Target="../media/image503.png"/><Relationship Id="rId255" Type="http://schemas.openxmlformats.org/officeDocument/2006/relationships/image" Target="../media/image729.png"/><Relationship Id="rId276" Type="http://schemas.openxmlformats.org/officeDocument/2006/relationships/image" Target="../media/image750.png"/><Relationship Id="rId297" Type="http://schemas.openxmlformats.org/officeDocument/2006/relationships/image" Target="../media/image771.png"/><Relationship Id="rId40" Type="http://schemas.openxmlformats.org/officeDocument/2006/relationships/image" Target="../media/image514.png"/><Relationship Id="rId115" Type="http://schemas.openxmlformats.org/officeDocument/2006/relationships/image" Target="../media/image589.png"/><Relationship Id="rId136" Type="http://schemas.openxmlformats.org/officeDocument/2006/relationships/image" Target="../media/image610.png"/><Relationship Id="rId157" Type="http://schemas.openxmlformats.org/officeDocument/2006/relationships/image" Target="../media/image631.png"/><Relationship Id="rId178" Type="http://schemas.openxmlformats.org/officeDocument/2006/relationships/image" Target="../media/image652.png"/><Relationship Id="rId301" Type="http://schemas.openxmlformats.org/officeDocument/2006/relationships/image" Target="../media/image775.png"/><Relationship Id="rId322" Type="http://schemas.openxmlformats.org/officeDocument/2006/relationships/image" Target="../media/image796.png"/><Relationship Id="rId343" Type="http://schemas.openxmlformats.org/officeDocument/2006/relationships/image" Target="../media/image817.png"/><Relationship Id="rId364" Type="http://schemas.openxmlformats.org/officeDocument/2006/relationships/image" Target="../media/image838.png"/><Relationship Id="rId61" Type="http://schemas.openxmlformats.org/officeDocument/2006/relationships/image" Target="../media/image535.png"/><Relationship Id="rId82" Type="http://schemas.openxmlformats.org/officeDocument/2006/relationships/image" Target="../media/image556.png"/><Relationship Id="rId199" Type="http://schemas.openxmlformats.org/officeDocument/2006/relationships/image" Target="../media/image673.png"/><Relationship Id="rId203" Type="http://schemas.openxmlformats.org/officeDocument/2006/relationships/image" Target="../media/image677.png"/><Relationship Id="rId385" Type="http://schemas.openxmlformats.org/officeDocument/2006/relationships/image" Target="../media/image859.png"/><Relationship Id="rId19" Type="http://schemas.openxmlformats.org/officeDocument/2006/relationships/image" Target="../media/image493.png"/><Relationship Id="rId224" Type="http://schemas.openxmlformats.org/officeDocument/2006/relationships/image" Target="../media/image698.png"/><Relationship Id="rId245" Type="http://schemas.openxmlformats.org/officeDocument/2006/relationships/image" Target="../media/image719.png"/><Relationship Id="rId266" Type="http://schemas.openxmlformats.org/officeDocument/2006/relationships/image" Target="../media/image740.png"/><Relationship Id="rId287" Type="http://schemas.openxmlformats.org/officeDocument/2006/relationships/image" Target="../media/image761.png"/><Relationship Id="rId410" Type="http://schemas.openxmlformats.org/officeDocument/2006/relationships/image" Target="../media/image884.png"/><Relationship Id="rId431" Type="http://schemas.openxmlformats.org/officeDocument/2006/relationships/image" Target="../media/image905.png"/><Relationship Id="rId30" Type="http://schemas.openxmlformats.org/officeDocument/2006/relationships/image" Target="../media/image504.png"/><Relationship Id="rId105" Type="http://schemas.openxmlformats.org/officeDocument/2006/relationships/image" Target="../media/image579.png"/><Relationship Id="rId126" Type="http://schemas.openxmlformats.org/officeDocument/2006/relationships/image" Target="../media/image600.png"/><Relationship Id="rId147" Type="http://schemas.openxmlformats.org/officeDocument/2006/relationships/image" Target="../media/image621.png"/><Relationship Id="rId168" Type="http://schemas.openxmlformats.org/officeDocument/2006/relationships/image" Target="../media/image642.png"/><Relationship Id="rId312" Type="http://schemas.openxmlformats.org/officeDocument/2006/relationships/image" Target="../media/image786.png"/><Relationship Id="rId333" Type="http://schemas.openxmlformats.org/officeDocument/2006/relationships/image" Target="../media/image807.png"/><Relationship Id="rId354" Type="http://schemas.openxmlformats.org/officeDocument/2006/relationships/image" Target="../media/image828.png"/><Relationship Id="rId51" Type="http://schemas.openxmlformats.org/officeDocument/2006/relationships/image" Target="../media/image525.png"/><Relationship Id="rId72" Type="http://schemas.openxmlformats.org/officeDocument/2006/relationships/image" Target="../media/image546.png"/><Relationship Id="rId93" Type="http://schemas.openxmlformats.org/officeDocument/2006/relationships/image" Target="../media/image567.png"/><Relationship Id="rId189" Type="http://schemas.openxmlformats.org/officeDocument/2006/relationships/image" Target="../media/image663.png"/><Relationship Id="rId375" Type="http://schemas.openxmlformats.org/officeDocument/2006/relationships/image" Target="../media/image849.png"/><Relationship Id="rId396" Type="http://schemas.openxmlformats.org/officeDocument/2006/relationships/image" Target="../media/image870.png"/><Relationship Id="rId3" Type="http://schemas.openxmlformats.org/officeDocument/2006/relationships/image" Target="../media/image477.png"/><Relationship Id="rId214" Type="http://schemas.openxmlformats.org/officeDocument/2006/relationships/image" Target="../media/image688.png"/><Relationship Id="rId235" Type="http://schemas.openxmlformats.org/officeDocument/2006/relationships/image" Target="../media/image709.png"/><Relationship Id="rId256" Type="http://schemas.openxmlformats.org/officeDocument/2006/relationships/image" Target="../media/image730.png"/><Relationship Id="rId277" Type="http://schemas.openxmlformats.org/officeDocument/2006/relationships/image" Target="../media/image751.png"/><Relationship Id="rId298" Type="http://schemas.openxmlformats.org/officeDocument/2006/relationships/image" Target="../media/image772.png"/><Relationship Id="rId400" Type="http://schemas.openxmlformats.org/officeDocument/2006/relationships/image" Target="../media/image874.png"/><Relationship Id="rId421" Type="http://schemas.openxmlformats.org/officeDocument/2006/relationships/image" Target="../media/image895.png"/><Relationship Id="rId116" Type="http://schemas.openxmlformats.org/officeDocument/2006/relationships/image" Target="../media/image590.png"/><Relationship Id="rId137" Type="http://schemas.openxmlformats.org/officeDocument/2006/relationships/image" Target="../media/image611.png"/><Relationship Id="rId158" Type="http://schemas.openxmlformats.org/officeDocument/2006/relationships/image" Target="../media/image632.png"/><Relationship Id="rId302" Type="http://schemas.openxmlformats.org/officeDocument/2006/relationships/image" Target="../media/image776.png"/><Relationship Id="rId323" Type="http://schemas.openxmlformats.org/officeDocument/2006/relationships/image" Target="../media/image797.png"/><Relationship Id="rId344" Type="http://schemas.openxmlformats.org/officeDocument/2006/relationships/image" Target="../media/image818.png"/><Relationship Id="rId20" Type="http://schemas.openxmlformats.org/officeDocument/2006/relationships/image" Target="../media/image494.png"/><Relationship Id="rId41" Type="http://schemas.openxmlformats.org/officeDocument/2006/relationships/image" Target="../media/image515.png"/><Relationship Id="rId62" Type="http://schemas.openxmlformats.org/officeDocument/2006/relationships/image" Target="../media/image536.png"/><Relationship Id="rId83" Type="http://schemas.openxmlformats.org/officeDocument/2006/relationships/image" Target="../media/image557.png"/><Relationship Id="rId179" Type="http://schemas.openxmlformats.org/officeDocument/2006/relationships/image" Target="../media/image653.png"/><Relationship Id="rId365" Type="http://schemas.openxmlformats.org/officeDocument/2006/relationships/image" Target="../media/image839.png"/><Relationship Id="rId386" Type="http://schemas.openxmlformats.org/officeDocument/2006/relationships/image" Target="../media/image860.png"/><Relationship Id="rId190" Type="http://schemas.openxmlformats.org/officeDocument/2006/relationships/image" Target="../media/image664.png"/><Relationship Id="rId204" Type="http://schemas.openxmlformats.org/officeDocument/2006/relationships/image" Target="../media/image678.png"/><Relationship Id="rId225" Type="http://schemas.openxmlformats.org/officeDocument/2006/relationships/image" Target="../media/image699.png"/><Relationship Id="rId246" Type="http://schemas.openxmlformats.org/officeDocument/2006/relationships/image" Target="../media/image720.png"/><Relationship Id="rId267" Type="http://schemas.openxmlformats.org/officeDocument/2006/relationships/image" Target="../media/image741.png"/><Relationship Id="rId288" Type="http://schemas.openxmlformats.org/officeDocument/2006/relationships/image" Target="../media/image762.png"/><Relationship Id="rId411" Type="http://schemas.openxmlformats.org/officeDocument/2006/relationships/image" Target="../media/image885.png"/><Relationship Id="rId432" Type="http://schemas.openxmlformats.org/officeDocument/2006/relationships/image" Target="../media/image906.png"/><Relationship Id="rId106" Type="http://schemas.openxmlformats.org/officeDocument/2006/relationships/image" Target="../media/image580.png"/><Relationship Id="rId127" Type="http://schemas.openxmlformats.org/officeDocument/2006/relationships/image" Target="../media/image601.png"/><Relationship Id="rId313" Type="http://schemas.openxmlformats.org/officeDocument/2006/relationships/image" Target="../media/image787.png"/><Relationship Id="rId10" Type="http://schemas.openxmlformats.org/officeDocument/2006/relationships/image" Target="../media/image484.png"/><Relationship Id="rId31" Type="http://schemas.openxmlformats.org/officeDocument/2006/relationships/image" Target="../media/image505.png"/><Relationship Id="rId52" Type="http://schemas.openxmlformats.org/officeDocument/2006/relationships/image" Target="../media/image526.png"/><Relationship Id="rId73" Type="http://schemas.openxmlformats.org/officeDocument/2006/relationships/image" Target="../media/image547.png"/><Relationship Id="rId94" Type="http://schemas.openxmlformats.org/officeDocument/2006/relationships/image" Target="../media/image568.png"/><Relationship Id="rId148" Type="http://schemas.openxmlformats.org/officeDocument/2006/relationships/image" Target="../media/image622.png"/><Relationship Id="rId169" Type="http://schemas.openxmlformats.org/officeDocument/2006/relationships/image" Target="../media/image643.png"/><Relationship Id="rId334" Type="http://schemas.openxmlformats.org/officeDocument/2006/relationships/image" Target="../media/image808.png"/><Relationship Id="rId355" Type="http://schemas.openxmlformats.org/officeDocument/2006/relationships/image" Target="../media/image829.png"/><Relationship Id="rId376" Type="http://schemas.openxmlformats.org/officeDocument/2006/relationships/image" Target="../media/image850.png"/><Relationship Id="rId397" Type="http://schemas.openxmlformats.org/officeDocument/2006/relationships/image" Target="../media/image871.png"/><Relationship Id="rId4" Type="http://schemas.openxmlformats.org/officeDocument/2006/relationships/image" Target="../media/image478.png"/><Relationship Id="rId180" Type="http://schemas.openxmlformats.org/officeDocument/2006/relationships/image" Target="../media/image654.png"/><Relationship Id="rId215" Type="http://schemas.openxmlformats.org/officeDocument/2006/relationships/image" Target="../media/image689.png"/><Relationship Id="rId236" Type="http://schemas.openxmlformats.org/officeDocument/2006/relationships/image" Target="../media/image710.png"/><Relationship Id="rId257" Type="http://schemas.openxmlformats.org/officeDocument/2006/relationships/image" Target="../media/image731.png"/><Relationship Id="rId278" Type="http://schemas.openxmlformats.org/officeDocument/2006/relationships/image" Target="../media/image752.png"/><Relationship Id="rId401" Type="http://schemas.openxmlformats.org/officeDocument/2006/relationships/image" Target="../media/image875.png"/><Relationship Id="rId422" Type="http://schemas.openxmlformats.org/officeDocument/2006/relationships/image" Target="../media/image896.png"/><Relationship Id="rId303" Type="http://schemas.openxmlformats.org/officeDocument/2006/relationships/image" Target="../media/image777.png"/><Relationship Id="rId42" Type="http://schemas.openxmlformats.org/officeDocument/2006/relationships/image" Target="../media/image516.png"/><Relationship Id="rId84" Type="http://schemas.openxmlformats.org/officeDocument/2006/relationships/image" Target="../media/image558.png"/><Relationship Id="rId138" Type="http://schemas.openxmlformats.org/officeDocument/2006/relationships/image" Target="../media/image612.png"/><Relationship Id="rId345" Type="http://schemas.openxmlformats.org/officeDocument/2006/relationships/image" Target="../media/image819.png"/><Relationship Id="rId387" Type="http://schemas.openxmlformats.org/officeDocument/2006/relationships/image" Target="../media/image861.png"/><Relationship Id="rId191" Type="http://schemas.openxmlformats.org/officeDocument/2006/relationships/image" Target="../media/image665.png"/><Relationship Id="rId205" Type="http://schemas.openxmlformats.org/officeDocument/2006/relationships/image" Target="../media/image679.png"/><Relationship Id="rId247" Type="http://schemas.openxmlformats.org/officeDocument/2006/relationships/image" Target="../media/image721.png"/><Relationship Id="rId412" Type="http://schemas.openxmlformats.org/officeDocument/2006/relationships/image" Target="../media/image886.png"/><Relationship Id="rId107" Type="http://schemas.openxmlformats.org/officeDocument/2006/relationships/image" Target="../media/image581.png"/><Relationship Id="rId289" Type="http://schemas.openxmlformats.org/officeDocument/2006/relationships/image" Target="../media/image763.png"/><Relationship Id="rId11" Type="http://schemas.openxmlformats.org/officeDocument/2006/relationships/image" Target="../media/image485.png"/><Relationship Id="rId53" Type="http://schemas.openxmlformats.org/officeDocument/2006/relationships/image" Target="../media/image527.png"/><Relationship Id="rId149" Type="http://schemas.openxmlformats.org/officeDocument/2006/relationships/image" Target="../media/image623.png"/><Relationship Id="rId314" Type="http://schemas.openxmlformats.org/officeDocument/2006/relationships/image" Target="../media/image788.png"/><Relationship Id="rId356" Type="http://schemas.openxmlformats.org/officeDocument/2006/relationships/image" Target="../media/image830.png"/><Relationship Id="rId398" Type="http://schemas.openxmlformats.org/officeDocument/2006/relationships/image" Target="../media/image872.png"/><Relationship Id="rId95" Type="http://schemas.openxmlformats.org/officeDocument/2006/relationships/image" Target="../media/image569.png"/><Relationship Id="rId160" Type="http://schemas.openxmlformats.org/officeDocument/2006/relationships/image" Target="../media/image634.png"/><Relationship Id="rId216" Type="http://schemas.openxmlformats.org/officeDocument/2006/relationships/image" Target="../media/image690.png"/><Relationship Id="rId423" Type="http://schemas.openxmlformats.org/officeDocument/2006/relationships/image" Target="../media/image897.png"/><Relationship Id="rId258" Type="http://schemas.openxmlformats.org/officeDocument/2006/relationships/image" Target="../media/image732.png"/><Relationship Id="rId22" Type="http://schemas.openxmlformats.org/officeDocument/2006/relationships/image" Target="../media/image496.png"/><Relationship Id="rId64" Type="http://schemas.openxmlformats.org/officeDocument/2006/relationships/image" Target="../media/image538.png"/><Relationship Id="rId118" Type="http://schemas.openxmlformats.org/officeDocument/2006/relationships/image" Target="../media/image592.png"/><Relationship Id="rId325" Type="http://schemas.openxmlformats.org/officeDocument/2006/relationships/image" Target="../media/image799.png"/><Relationship Id="rId367" Type="http://schemas.openxmlformats.org/officeDocument/2006/relationships/image" Target="../media/image841.png"/><Relationship Id="rId171" Type="http://schemas.openxmlformats.org/officeDocument/2006/relationships/image" Target="../media/image645.png"/><Relationship Id="rId227" Type="http://schemas.openxmlformats.org/officeDocument/2006/relationships/image" Target="../media/image701.png"/><Relationship Id="rId269" Type="http://schemas.openxmlformats.org/officeDocument/2006/relationships/image" Target="../media/image743.png"/><Relationship Id="rId434" Type="http://schemas.openxmlformats.org/officeDocument/2006/relationships/image" Target="../media/image9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8.png"/><Relationship Id="rId5" Type="http://schemas.openxmlformats.org/officeDocument/2006/relationships/image" Target="../media/image917.png"/><Relationship Id="rId4" Type="http://schemas.openxmlformats.org/officeDocument/2006/relationships/image" Target="../media/image9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5.png"/><Relationship Id="rId13" Type="http://schemas.openxmlformats.org/officeDocument/2006/relationships/image" Target="../media/image930.png"/><Relationship Id="rId3" Type="http://schemas.openxmlformats.org/officeDocument/2006/relationships/image" Target="../media/image920.png"/><Relationship Id="rId7" Type="http://schemas.openxmlformats.org/officeDocument/2006/relationships/image" Target="../media/image924.png"/><Relationship Id="rId12" Type="http://schemas.openxmlformats.org/officeDocument/2006/relationships/image" Target="../media/image929.png"/><Relationship Id="rId17" Type="http://schemas.openxmlformats.org/officeDocument/2006/relationships/image" Target="../media/image934.jpg"/><Relationship Id="rId2" Type="http://schemas.openxmlformats.org/officeDocument/2006/relationships/image" Target="../media/image919.png"/><Relationship Id="rId16" Type="http://schemas.openxmlformats.org/officeDocument/2006/relationships/image" Target="../media/image9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3.png"/><Relationship Id="rId11" Type="http://schemas.openxmlformats.org/officeDocument/2006/relationships/image" Target="../media/image928.png"/><Relationship Id="rId5" Type="http://schemas.openxmlformats.org/officeDocument/2006/relationships/image" Target="../media/image922.png"/><Relationship Id="rId15" Type="http://schemas.openxmlformats.org/officeDocument/2006/relationships/image" Target="../media/image932.png"/><Relationship Id="rId10" Type="http://schemas.openxmlformats.org/officeDocument/2006/relationships/image" Target="../media/image927.png"/><Relationship Id="rId4" Type="http://schemas.openxmlformats.org/officeDocument/2006/relationships/image" Target="../media/image921.png"/><Relationship Id="rId9" Type="http://schemas.openxmlformats.org/officeDocument/2006/relationships/image" Target="../media/image926.png"/><Relationship Id="rId14" Type="http://schemas.openxmlformats.org/officeDocument/2006/relationships/image" Target="../media/image9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1.png"/><Relationship Id="rId3" Type="http://schemas.openxmlformats.org/officeDocument/2006/relationships/image" Target="../media/image936.png"/><Relationship Id="rId7" Type="http://schemas.openxmlformats.org/officeDocument/2006/relationships/image" Target="../media/image940.png"/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9.png"/><Relationship Id="rId5" Type="http://schemas.openxmlformats.org/officeDocument/2006/relationships/image" Target="../media/image938.png"/><Relationship Id="rId4" Type="http://schemas.openxmlformats.org/officeDocument/2006/relationships/image" Target="../media/image937.png"/><Relationship Id="rId9" Type="http://schemas.openxmlformats.org/officeDocument/2006/relationships/image" Target="../media/image94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9.png"/><Relationship Id="rId13" Type="http://schemas.openxmlformats.org/officeDocument/2006/relationships/image" Target="../media/image954.png"/><Relationship Id="rId18" Type="http://schemas.openxmlformats.org/officeDocument/2006/relationships/image" Target="../media/image959.png"/><Relationship Id="rId3" Type="http://schemas.openxmlformats.org/officeDocument/2006/relationships/image" Target="../media/image944.png"/><Relationship Id="rId7" Type="http://schemas.openxmlformats.org/officeDocument/2006/relationships/image" Target="../media/image948.png"/><Relationship Id="rId12" Type="http://schemas.openxmlformats.org/officeDocument/2006/relationships/image" Target="../media/image953.png"/><Relationship Id="rId17" Type="http://schemas.openxmlformats.org/officeDocument/2006/relationships/image" Target="../media/image958.png"/><Relationship Id="rId2" Type="http://schemas.openxmlformats.org/officeDocument/2006/relationships/image" Target="../media/image943.png"/><Relationship Id="rId16" Type="http://schemas.openxmlformats.org/officeDocument/2006/relationships/image" Target="../media/image9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7.png"/><Relationship Id="rId11" Type="http://schemas.openxmlformats.org/officeDocument/2006/relationships/image" Target="../media/image952.png"/><Relationship Id="rId5" Type="http://schemas.openxmlformats.org/officeDocument/2006/relationships/image" Target="../media/image946.png"/><Relationship Id="rId15" Type="http://schemas.openxmlformats.org/officeDocument/2006/relationships/image" Target="../media/image956.png"/><Relationship Id="rId10" Type="http://schemas.openxmlformats.org/officeDocument/2006/relationships/image" Target="../media/image951.png"/><Relationship Id="rId19" Type="http://schemas.openxmlformats.org/officeDocument/2006/relationships/image" Target="../media/image960.jpg"/><Relationship Id="rId4" Type="http://schemas.openxmlformats.org/officeDocument/2006/relationships/image" Target="../media/image945.png"/><Relationship Id="rId9" Type="http://schemas.openxmlformats.org/officeDocument/2006/relationships/image" Target="../media/image950.png"/><Relationship Id="rId14" Type="http://schemas.openxmlformats.org/officeDocument/2006/relationships/image" Target="../media/image9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png"/><Relationship Id="rId7" Type="http://schemas.openxmlformats.org/officeDocument/2006/relationships/image" Target="../media/image966.jpg"/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5.png"/><Relationship Id="rId5" Type="http://schemas.openxmlformats.org/officeDocument/2006/relationships/image" Target="../media/image964.png"/><Relationship Id="rId4" Type="http://schemas.openxmlformats.org/officeDocument/2006/relationships/image" Target="../media/image9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110574E1-DDBC-4708-8BFA-53E0D50AF90C}"/>
              </a:ext>
            </a:extLst>
          </p:cNvPr>
          <p:cNvGrpSpPr/>
          <p:nvPr/>
        </p:nvGrpSpPr>
        <p:grpSpPr>
          <a:xfrm rot="5400000">
            <a:off x="7624730" y="1522000"/>
            <a:ext cx="1784700" cy="6991000"/>
            <a:chOff x="7624730" y="1522000"/>
            <a:chExt cx="1784700" cy="6991000"/>
          </a:xfrm>
        </p:grpSpPr>
        <p:sp>
          <p:nvSpPr>
            <p:cNvPr id="2" name="object 2"/>
            <p:cNvSpPr/>
            <p:nvPr/>
          </p:nvSpPr>
          <p:spPr>
            <a:xfrm>
              <a:off x="7624831" y="8126920"/>
              <a:ext cx="439420" cy="386080"/>
            </a:xfrm>
            <a:custGeom>
              <a:avLst/>
              <a:gdLst/>
              <a:ahLst/>
              <a:cxnLst/>
              <a:rect l="l" t="t" r="r" b="b"/>
              <a:pathLst>
                <a:path w="439419" h="386079">
                  <a:moveTo>
                    <a:pt x="375161" y="323373"/>
                  </a:moveTo>
                  <a:lnTo>
                    <a:pt x="221070" y="323373"/>
                  </a:lnTo>
                  <a:lnTo>
                    <a:pt x="254827" y="320252"/>
                  </a:lnTo>
                  <a:lnTo>
                    <a:pt x="285316" y="310979"/>
                  </a:lnTo>
                  <a:lnTo>
                    <a:pt x="336989" y="274510"/>
                  </a:lnTo>
                  <a:lnTo>
                    <a:pt x="371279" y="219836"/>
                  </a:lnTo>
                  <a:lnTo>
                    <a:pt x="382585" y="154114"/>
                  </a:lnTo>
                  <a:lnTo>
                    <a:pt x="382589" y="150971"/>
                  </a:lnTo>
                  <a:lnTo>
                    <a:pt x="379828" y="113719"/>
                  </a:lnTo>
                  <a:lnTo>
                    <a:pt x="371088" y="75152"/>
                  </a:lnTo>
                  <a:lnTo>
                    <a:pt x="356348" y="37156"/>
                  </a:lnTo>
                  <a:lnTo>
                    <a:pt x="335465" y="0"/>
                  </a:lnTo>
                  <a:lnTo>
                    <a:pt x="402616" y="0"/>
                  </a:lnTo>
                  <a:lnTo>
                    <a:pt x="418618" y="34846"/>
                  </a:lnTo>
                  <a:lnTo>
                    <a:pt x="430048" y="72675"/>
                  </a:lnTo>
                  <a:lnTo>
                    <a:pt x="436906" y="113076"/>
                  </a:lnTo>
                  <a:lnTo>
                    <a:pt x="439192" y="155638"/>
                  </a:lnTo>
                  <a:lnTo>
                    <a:pt x="437454" y="190547"/>
                  </a:lnTo>
                  <a:lnTo>
                    <a:pt x="423119" y="251221"/>
                  </a:lnTo>
                  <a:lnTo>
                    <a:pt x="394838" y="301354"/>
                  </a:lnTo>
                  <a:lnTo>
                    <a:pt x="376279" y="322409"/>
                  </a:lnTo>
                  <a:lnTo>
                    <a:pt x="375161" y="323373"/>
                  </a:lnTo>
                  <a:close/>
                </a:path>
                <a:path w="439419" h="386079">
                  <a:moveTo>
                    <a:pt x="221070" y="385857"/>
                  </a:moveTo>
                  <a:lnTo>
                    <a:pt x="176126" y="381833"/>
                  </a:lnTo>
                  <a:lnTo>
                    <a:pt x="135059" y="369665"/>
                  </a:lnTo>
                  <a:lnTo>
                    <a:pt x="97706" y="349210"/>
                  </a:lnTo>
                  <a:lnTo>
                    <a:pt x="63907" y="320325"/>
                  </a:lnTo>
                  <a:lnTo>
                    <a:pt x="35904" y="284242"/>
                  </a:lnTo>
                  <a:lnTo>
                    <a:pt x="15901" y="244613"/>
                  </a:lnTo>
                  <a:lnTo>
                    <a:pt x="3900" y="201288"/>
                  </a:lnTo>
                  <a:lnTo>
                    <a:pt x="28" y="155638"/>
                  </a:lnTo>
                  <a:lnTo>
                    <a:pt x="0" y="152590"/>
                  </a:lnTo>
                  <a:lnTo>
                    <a:pt x="2161" y="119791"/>
                  </a:lnTo>
                  <a:lnTo>
                    <a:pt x="8853" y="83343"/>
                  </a:lnTo>
                  <a:lnTo>
                    <a:pt x="19830" y="44895"/>
                  </a:lnTo>
                  <a:lnTo>
                    <a:pt x="34951" y="4572"/>
                  </a:lnTo>
                  <a:lnTo>
                    <a:pt x="100578" y="4572"/>
                  </a:lnTo>
                  <a:lnTo>
                    <a:pt x="82283" y="42060"/>
                  </a:lnTo>
                  <a:lnTo>
                    <a:pt x="68872" y="78950"/>
                  </a:lnTo>
                  <a:lnTo>
                    <a:pt x="60622" y="115251"/>
                  </a:lnTo>
                  <a:lnTo>
                    <a:pt x="57811" y="150971"/>
                  </a:lnTo>
                  <a:lnTo>
                    <a:pt x="60694" y="186816"/>
                  </a:lnTo>
                  <a:lnTo>
                    <a:pt x="84212" y="248148"/>
                  </a:lnTo>
                  <a:lnTo>
                    <a:pt x="129679" y="295687"/>
                  </a:lnTo>
                  <a:lnTo>
                    <a:pt x="187915" y="320252"/>
                  </a:lnTo>
                  <a:lnTo>
                    <a:pt x="221070" y="323373"/>
                  </a:lnTo>
                  <a:lnTo>
                    <a:pt x="375161" y="323373"/>
                  </a:lnTo>
                  <a:lnTo>
                    <a:pt x="354863" y="340874"/>
                  </a:lnTo>
                  <a:lnTo>
                    <a:pt x="330893" y="356901"/>
                  </a:lnTo>
                  <a:lnTo>
                    <a:pt x="305160" y="369784"/>
                  </a:lnTo>
                  <a:lnTo>
                    <a:pt x="278267" y="378809"/>
                  </a:lnTo>
                  <a:lnTo>
                    <a:pt x="250231" y="384119"/>
                  </a:lnTo>
                  <a:lnTo>
                    <a:pt x="221070" y="3858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7775702" y="7774685"/>
              <a:ext cx="288925" cy="300990"/>
            </a:xfrm>
            <a:custGeom>
              <a:avLst/>
              <a:gdLst/>
              <a:ahLst/>
              <a:cxnLst/>
              <a:rect l="l" t="t" r="r" b="b"/>
              <a:pathLst>
                <a:path w="288925" h="300990">
                  <a:moveTo>
                    <a:pt x="144970" y="300418"/>
                  </a:moveTo>
                  <a:lnTo>
                    <a:pt x="87927" y="289941"/>
                  </a:lnTo>
                  <a:lnTo>
                    <a:pt x="41243" y="257746"/>
                  </a:lnTo>
                  <a:lnTo>
                    <a:pt x="10298" y="208740"/>
                  </a:lnTo>
                  <a:lnTo>
                    <a:pt x="0" y="149447"/>
                  </a:lnTo>
                  <a:lnTo>
                    <a:pt x="2597" y="118618"/>
                  </a:lnTo>
                  <a:lnTo>
                    <a:pt x="23828" y="64927"/>
                  </a:lnTo>
                  <a:lnTo>
                    <a:pt x="64533" y="23788"/>
                  </a:lnTo>
                  <a:lnTo>
                    <a:pt x="116102" y="2595"/>
                  </a:lnTo>
                  <a:lnTo>
                    <a:pt x="146494" y="0"/>
                  </a:lnTo>
                  <a:lnTo>
                    <a:pt x="175952" y="2595"/>
                  </a:lnTo>
                  <a:lnTo>
                    <a:pt x="202703" y="10477"/>
                  </a:lnTo>
                  <a:lnTo>
                    <a:pt x="226901" y="23788"/>
                  </a:lnTo>
                  <a:lnTo>
                    <a:pt x="248697" y="42672"/>
                  </a:lnTo>
                  <a:lnTo>
                    <a:pt x="258847" y="56388"/>
                  </a:lnTo>
                  <a:lnTo>
                    <a:pt x="143446" y="56388"/>
                  </a:lnTo>
                  <a:lnTo>
                    <a:pt x="124579" y="58102"/>
                  </a:lnTo>
                  <a:lnTo>
                    <a:pt x="77819" y="83820"/>
                  </a:lnTo>
                  <a:lnTo>
                    <a:pt x="52101" y="132777"/>
                  </a:lnTo>
                  <a:lnTo>
                    <a:pt x="50387" y="152495"/>
                  </a:lnTo>
                  <a:lnTo>
                    <a:pt x="52101" y="171307"/>
                  </a:lnTo>
                  <a:lnTo>
                    <a:pt x="77819" y="218027"/>
                  </a:lnTo>
                  <a:lnTo>
                    <a:pt x="125222" y="242338"/>
                  </a:lnTo>
                  <a:lnTo>
                    <a:pt x="144970" y="244030"/>
                  </a:lnTo>
                  <a:lnTo>
                    <a:pt x="257956" y="244030"/>
                  </a:lnTo>
                  <a:lnTo>
                    <a:pt x="247173" y="257746"/>
                  </a:lnTo>
                  <a:lnTo>
                    <a:pt x="225377" y="276629"/>
                  </a:lnTo>
                  <a:lnTo>
                    <a:pt x="201179" y="289941"/>
                  </a:lnTo>
                  <a:lnTo>
                    <a:pt x="174428" y="297822"/>
                  </a:lnTo>
                  <a:lnTo>
                    <a:pt x="144970" y="300418"/>
                  </a:lnTo>
                  <a:close/>
                </a:path>
                <a:path w="288925" h="300990">
                  <a:moveTo>
                    <a:pt x="257956" y="244030"/>
                  </a:moveTo>
                  <a:lnTo>
                    <a:pt x="144970" y="244030"/>
                  </a:lnTo>
                  <a:lnTo>
                    <a:pt x="163782" y="242338"/>
                  </a:lnTo>
                  <a:lnTo>
                    <a:pt x="181165" y="237351"/>
                  </a:lnTo>
                  <a:lnTo>
                    <a:pt x="221622" y="203454"/>
                  </a:lnTo>
                  <a:lnTo>
                    <a:pt x="236410" y="149447"/>
                  </a:lnTo>
                  <a:lnTo>
                    <a:pt x="234719" y="129967"/>
                  </a:lnTo>
                  <a:lnTo>
                    <a:pt x="210502" y="82296"/>
                  </a:lnTo>
                  <a:lnTo>
                    <a:pt x="163139" y="58078"/>
                  </a:lnTo>
                  <a:lnTo>
                    <a:pt x="143446" y="56388"/>
                  </a:lnTo>
                  <a:lnTo>
                    <a:pt x="258847" y="56388"/>
                  </a:lnTo>
                  <a:lnTo>
                    <a:pt x="265818" y="65808"/>
                  </a:lnTo>
                  <a:lnTo>
                    <a:pt x="278225" y="91678"/>
                  </a:lnTo>
                  <a:lnTo>
                    <a:pt x="285773" y="120119"/>
                  </a:lnTo>
                  <a:lnTo>
                    <a:pt x="288321" y="150971"/>
                  </a:lnTo>
                  <a:lnTo>
                    <a:pt x="285750" y="181585"/>
                  </a:lnTo>
                  <a:lnTo>
                    <a:pt x="278034" y="209502"/>
                  </a:lnTo>
                  <a:lnTo>
                    <a:pt x="265176" y="234847"/>
                  </a:lnTo>
                  <a:lnTo>
                    <a:pt x="257956" y="244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777226" y="7475792"/>
              <a:ext cx="287020" cy="238125"/>
            </a:xfrm>
            <a:custGeom>
              <a:avLst/>
              <a:gdLst/>
              <a:ahLst/>
              <a:cxnLst/>
              <a:rect l="l" t="t" r="r" b="b"/>
              <a:pathLst>
                <a:path w="287019" h="238125">
                  <a:moveTo>
                    <a:pt x="282225" y="56388"/>
                  </a:moveTo>
                  <a:lnTo>
                    <a:pt x="0" y="56388"/>
                  </a:lnTo>
                  <a:lnTo>
                    <a:pt x="0" y="0"/>
                  </a:lnTo>
                  <a:lnTo>
                    <a:pt x="282225" y="0"/>
                  </a:lnTo>
                  <a:lnTo>
                    <a:pt x="282225" y="56388"/>
                  </a:lnTo>
                  <a:close/>
                </a:path>
                <a:path w="287019" h="238125">
                  <a:moveTo>
                    <a:pt x="161734" y="237839"/>
                  </a:moveTo>
                  <a:lnTo>
                    <a:pt x="0" y="237839"/>
                  </a:lnTo>
                  <a:lnTo>
                    <a:pt x="0" y="181451"/>
                  </a:lnTo>
                  <a:lnTo>
                    <a:pt x="160210" y="181451"/>
                  </a:lnTo>
                  <a:lnTo>
                    <a:pt x="181117" y="180617"/>
                  </a:lnTo>
                  <a:lnTo>
                    <a:pt x="222694" y="169259"/>
                  </a:lnTo>
                  <a:lnTo>
                    <a:pt x="241077" y="123539"/>
                  </a:lnTo>
                  <a:lnTo>
                    <a:pt x="238514" y="104648"/>
                  </a:lnTo>
                  <a:lnTo>
                    <a:pt x="230933" y="87070"/>
                  </a:lnTo>
                  <a:lnTo>
                    <a:pt x="218494" y="70938"/>
                  </a:lnTo>
                  <a:lnTo>
                    <a:pt x="201358" y="56388"/>
                  </a:lnTo>
                  <a:lnTo>
                    <a:pt x="245649" y="56388"/>
                  </a:lnTo>
                  <a:lnTo>
                    <a:pt x="276129" y="96012"/>
                  </a:lnTo>
                  <a:lnTo>
                    <a:pt x="286797" y="141827"/>
                  </a:lnTo>
                  <a:lnTo>
                    <a:pt x="285940" y="155257"/>
                  </a:lnTo>
                  <a:lnTo>
                    <a:pt x="273081" y="192119"/>
                  </a:lnTo>
                  <a:lnTo>
                    <a:pt x="237934" y="225647"/>
                  </a:lnTo>
                  <a:lnTo>
                    <a:pt x="186285" y="237005"/>
                  </a:lnTo>
                  <a:lnTo>
                    <a:pt x="161734" y="237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71130" y="7187566"/>
              <a:ext cx="288925" cy="206375"/>
            </a:xfrm>
            <a:custGeom>
              <a:avLst/>
              <a:gdLst/>
              <a:ahLst/>
              <a:cxnLst/>
              <a:rect l="l" t="t" r="r" b="b"/>
              <a:pathLst>
                <a:path w="288925" h="206375">
                  <a:moveTo>
                    <a:pt x="140303" y="149447"/>
                  </a:moveTo>
                  <a:lnTo>
                    <a:pt x="70199" y="149447"/>
                  </a:lnTo>
                  <a:lnTo>
                    <a:pt x="65627" y="146399"/>
                  </a:lnTo>
                  <a:lnTo>
                    <a:pt x="36687" y="126691"/>
                  </a:lnTo>
                  <a:lnTo>
                    <a:pt x="16204" y="106537"/>
                  </a:lnTo>
                  <a:lnTo>
                    <a:pt x="4025" y="86097"/>
                  </a:lnTo>
                  <a:lnTo>
                    <a:pt x="0" y="65532"/>
                  </a:lnTo>
                  <a:lnTo>
                    <a:pt x="2000" y="49506"/>
                  </a:lnTo>
                  <a:lnTo>
                    <a:pt x="8001" y="33337"/>
                  </a:lnTo>
                  <a:lnTo>
                    <a:pt x="18002" y="16883"/>
                  </a:lnTo>
                  <a:lnTo>
                    <a:pt x="32004" y="0"/>
                  </a:lnTo>
                  <a:lnTo>
                    <a:pt x="80867" y="28956"/>
                  </a:lnTo>
                  <a:lnTo>
                    <a:pt x="68865" y="43529"/>
                  </a:lnTo>
                  <a:lnTo>
                    <a:pt x="60293" y="57531"/>
                  </a:lnTo>
                  <a:lnTo>
                    <a:pt x="55149" y="70961"/>
                  </a:lnTo>
                  <a:lnTo>
                    <a:pt x="53435" y="83820"/>
                  </a:lnTo>
                  <a:lnTo>
                    <a:pt x="55125" y="96336"/>
                  </a:lnTo>
                  <a:lnTo>
                    <a:pt x="79343" y="129635"/>
                  </a:lnTo>
                  <a:lnTo>
                    <a:pt x="123491" y="148280"/>
                  </a:lnTo>
                  <a:lnTo>
                    <a:pt x="140303" y="149447"/>
                  </a:lnTo>
                  <a:close/>
                </a:path>
                <a:path w="288925" h="206375">
                  <a:moveTo>
                    <a:pt x="288321" y="205835"/>
                  </a:moveTo>
                  <a:lnTo>
                    <a:pt x="6096" y="205835"/>
                  </a:lnTo>
                  <a:lnTo>
                    <a:pt x="6096" y="149447"/>
                  </a:lnTo>
                  <a:lnTo>
                    <a:pt x="288321" y="149447"/>
                  </a:lnTo>
                  <a:lnTo>
                    <a:pt x="288321" y="2058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71130" y="6970967"/>
              <a:ext cx="293370" cy="191135"/>
            </a:xfrm>
            <a:custGeom>
              <a:avLst/>
              <a:gdLst/>
              <a:ahLst/>
              <a:cxnLst/>
              <a:rect l="l" t="t" r="r" b="b"/>
              <a:pathLst>
                <a:path w="293369" h="191134">
                  <a:moveTo>
                    <a:pt x="153998" y="131159"/>
                  </a:moveTo>
                  <a:lnTo>
                    <a:pt x="80867" y="131159"/>
                  </a:lnTo>
                  <a:lnTo>
                    <a:pt x="86963" y="128111"/>
                  </a:lnTo>
                  <a:lnTo>
                    <a:pt x="93059" y="122015"/>
                  </a:lnTo>
                  <a:lnTo>
                    <a:pt x="114395" y="90011"/>
                  </a:lnTo>
                  <a:lnTo>
                    <a:pt x="125063" y="70199"/>
                  </a:lnTo>
                  <a:lnTo>
                    <a:pt x="146001" y="39259"/>
                  </a:lnTo>
                  <a:lnTo>
                    <a:pt x="167628" y="17347"/>
                  </a:lnTo>
                  <a:lnTo>
                    <a:pt x="190093" y="4311"/>
                  </a:lnTo>
                  <a:lnTo>
                    <a:pt x="213550" y="0"/>
                  </a:lnTo>
                  <a:lnTo>
                    <a:pt x="230115" y="1714"/>
                  </a:lnTo>
                  <a:lnTo>
                    <a:pt x="271557" y="27432"/>
                  </a:lnTo>
                  <a:lnTo>
                    <a:pt x="287232" y="58007"/>
                  </a:lnTo>
                  <a:lnTo>
                    <a:pt x="207454" y="58007"/>
                  </a:lnTo>
                  <a:lnTo>
                    <a:pt x="201358" y="61055"/>
                  </a:lnTo>
                  <a:lnTo>
                    <a:pt x="190404" y="71985"/>
                  </a:lnTo>
                  <a:lnTo>
                    <a:pt x="184975" y="79533"/>
                  </a:lnTo>
                  <a:lnTo>
                    <a:pt x="178974" y="89654"/>
                  </a:lnTo>
                  <a:lnTo>
                    <a:pt x="172357" y="102274"/>
                  </a:lnTo>
                  <a:lnTo>
                    <a:pt x="157219" y="126444"/>
                  </a:lnTo>
                  <a:lnTo>
                    <a:pt x="153998" y="131159"/>
                  </a:lnTo>
                  <a:close/>
                </a:path>
                <a:path w="293369" h="191134">
                  <a:moveTo>
                    <a:pt x="73247" y="189071"/>
                  </a:moveTo>
                  <a:lnTo>
                    <a:pt x="31590" y="174926"/>
                  </a:lnTo>
                  <a:lnTo>
                    <a:pt x="5334" y="134588"/>
                  </a:lnTo>
                  <a:lnTo>
                    <a:pt x="0" y="99155"/>
                  </a:lnTo>
                  <a:lnTo>
                    <a:pt x="1428" y="78304"/>
                  </a:lnTo>
                  <a:lnTo>
                    <a:pt x="5715" y="57007"/>
                  </a:lnTo>
                  <a:lnTo>
                    <a:pt x="12858" y="35424"/>
                  </a:lnTo>
                  <a:lnTo>
                    <a:pt x="22860" y="13716"/>
                  </a:lnTo>
                  <a:lnTo>
                    <a:pt x="79343" y="13716"/>
                  </a:lnTo>
                  <a:lnTo>
                    <a:pt x="65579" y="37495"/>
                  </a:lnTo>
                  <a:lnTo>
                    <a:pt x="56102" y="58721"/>
                  </a:lnTo>
                  <a:lnTo>
                    <a:pt x="50625" y="77661"/>
                  </a:lnTo>
                  <a:lnTo>
                    <a:pt x="48863" y="94583"/>
                  </a:lnTo>
                  <a:lnTo>
                    <a:pt x="49172" y="102274"/>
                  </a:lnTo>
                  <a:lnTo>
                    <a:pt x="65627" y="131159"/>
                  </a:lnTo>
                  <a:lnTo>
                    <a:pt x="153998" y="131159"/>
                  </a:lnTo>
                  <a:lnTo>
                    <a:pt x="143589" y="146399"/>
                  </a:lnTo>
                  <a:lnTo>
                    <a:pt x="109680" y="179427"/>
                  </a:lnTo>
                  <a:lnTo>
                    <a:pt x="85772" y="187952"/>
                  </a:lnTo>
                  <a:lnTo>
                    <a:pt x="73247" y="189071"/>
                  </a:lnTo>
                  <a:close/>
                </a:path>
                <a:path w="293369" h="191134">
                  <a:moveTo>
                    <a:pt x="268509" y="190595"/>
                  </a:moveTo>
                  <a:lnTo>
                    <a:pt x="207454" y="190595"/>
                  </a:lnTo>
                  <a:lnTo>
                    <a:pt x="215169" y="178927"/>
                  </a:lnTo>
                  <a:lnTo>
                    <a:pt x="222313" y="166973"/>
                  </a:lnTo>
                  <a:lnTo>
                    <a:pt x="239191" y="131159"/>
                  </a:lnTo>
                  <a:lnTo>
                    <a:pt x="245537" y="99155"/>
                  </a:lnTo>
                  <a:lnTo>
                    <a:pt x="245063" y="92725"/>
                  </a:lnTo>
                  <a:lnTo>
                    <a:pt x="224218" y="58007"/>
                  </a:lnTo>
                  <a:lnTo>
                    <a:pt x="287232" y="58007"/>
                  </a:lnTo>
                  <a:lnTo>
                    <a:pt x="287369" y="58340"/>
                  </a:lnTo>
                  <a:lnTo>
                    <a:pt x="291488" y="76375"/>
                  </a:lnTo>
                  <a:lnTo>
                    <a:pt x="292785" y="94583"/>
                  </a:lnTo>
                  <a:lnTo>
                    <a:pt x="292750" y="102274"/>
                  </a:lnTo>
                  <a:lnTo>
                    <a:pt x="288321" y="141827"/>
                  </a:lnTo>
                  <a:lnTo>
                    <a:pt x="274820" y="176331"/>
                  </a:lnTo>
                  <a:lnTo>
                    <a:pt x="268509" y="1905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71129" y="6665976"/>
              <a:ext cx="293370" cy="255270"/>
            </a:xfrm>
            <a:custGeom>
              <a:avLst/>
              <a:gdLst/>
              <a:ahLst/>
              <a:cxnLst/>
              <a:rect l="l" t="t" r="r" b="b"/>
              <a:pathLst>
                <a:path w="293369" h="255270">
                  <a:moveTo>
                    <a:pt x="144970" y="254698"/>
                  </a:moveTo>
                  <a:lnTo>
                    <a:pt x="86594" y="245542"/>
                  </a:lnTo>
                  <a:lnTo>
                    <a:pt x="39719" y="218027"/>
                  </a:lnTo>
                  <a:lnTo>
                    <a:pt x="10108" y="175736"/>
                  </a:lnTo>
                  <a:lnTo>
                    <a:pt x="0" y="122015"/>
                  </a:lnTo>
                  <a:lnTo>
                    <a:pt x="2549" y="95758"/>
                  </a:lnTo>
                  <a:lnTo>
                    <a:pt x="22542" y="51211"/>
                  </a:lnTo>
                  <a:lnTo>
                    <a:pt x="60866" y="18645"/>
                  </a:lnTo>
                  <a:lnTo>
                    <a:pt x="113482" y="2024"/>
                  </a:lnTo>
                  <a:lnTo>
                    <a:pt x="144970" y="0"/>
                  </a:lnTo>
                  <a:lnTo>
                    <a:pt x="151066" y="0"/>
                  </a:lnTo>
                  <a:lnTo>
                    <a:pt x="151066" y="54864"/>
                  </a:lnTo>
                  <a:lnTo>
                    <a:pt x="118967" y="54864"/>
                  </a:lnTo>
                  <a:lnTo>
                    <a:pt x="102941" y="56888"/>
                  </a:lnTo>
                  <a:lnTo>
                    <a:pt x="67151" y="74676"/>
                  </a:lnTo>
                  <a:lnTo>
                    <a:pt x="48863" y="122015"/>
                  </a:lnTo>
                  <a:lnTo>
                    <a:pt x="50006" y="136302"/>
                  </a:lnTo>
                  <a:lnTo>
                    <a:pt x="67151" y="172307"/>
                  </a:lnTo>
                  <a:lnTo>
                    <a:pt x="102941" y="192666"/>
                  </a:lnTo>
                  <a:lnTo>
                    <a:pt x="118967" y="196691"/>
                  </a:lnTo>
                  <a:lnTo>
                    <a:pt x="151066" y="196691"/>
                  </a:lnTo>
                  <a:lnTo>
                    <a:pt x="151066" y="198215"/>
                  </a:lnTo>
                  <a:lnTo>
                    <a:pt x="267239" y="198215"/>
                  </a:lnTo>
                  <a:lnTo>
                    <a:pt x="262827" y="203968"/>
                  </a:lnTo>
                  <a:lnTo>
                    <a:pt x="221170" y="236410"/>
                  </a:lnTo>
                  <a:lnTo>
                    <a:pt x="166092" y="253555"/>
                  </a:lnTo>
                  <a:lnTo>
                    <a:pt x="144970" y="254698"/>
                  </a:lnTo>
                  <a:close/>
                </a:path>
                <a:path w="293369" h="255270">
                  <a:moveTo>
                    <a:pt x="267239" y="198215"/>
                  </a:moveTo>
                  <a:lnTo>
                    <a:pt x="151066" y="198215"/>
                  </a:lnTo>
                  <a:lnTo>
                    <a:pt x="170521" y="195643"/>
                  </a:lnTo>
                  <a:lnTo>
                    <a:pt x="187833" y="190214"/>
                  </a:lnTo>
                  <a:lnTo>
                    <a:pt x="226837" y="157353"/>
                  </a:lnTo>
                  <a:lnTo>
                    <a:pt x="240982" y="106775"/>
                  </a:lnTo>
                  <a:lnTo>
                    <a:pt x="238720" y="79621"/>
                  </a:lnTo>
                  <a:lnTo>
                    <a:pt x="232029" y="53351"/>
                  </a:lnTo>
                  <a:lnTo>
                    <a:pt x="221051" y="28243"/>
                  </a:lnTo>
                  <a:lnTo>
                    <a:pt x="205930" y="4572"/>
                  </a:lnTo>
                  <a:lnTo>
                    <a:pt x="260889" y="4572"/>
                  </a:lnTo>
                  <a:lnTo>
                    <a:pt x="281035" y="42291"/>
                  </a:lnTo>
                  <a:lnTo>
                    <a:pt x="290798" y="82343"/>
                  </a:lnTo>
                  <a:lnTo>
                    <a:pt x="292893" y="114395"/>
                  </a:lnTo>
                  <a:lnTo>
                    <a:pt x="291726" y="137017"/>
                  </a:lnTo>
                  <a:lnTo>
                    <a:pt x="288131" y="157067"/>
                  </a:lnTo>
                  <a:lnTo>
                    <a:pt x="281963" y="174831"/>
                  </a:lnTo>
                  <a:lnTo>
                    <a:pt x="273081" y="190595"/>
                  </a:lnTo>
                  <a:lnTo>
                    <a:pt x="267239" y="198215"/>
                  </a:lnTo>
                  <a:close/>
                </a:path>
                <a:path w="293369" h="255270">
                  <a:moveTo>
                    <a:pt x="151066" y="196691"/>
                  </a:moveTo>
                  <a:lnTo>
                    <a:pt x="118967" y="196691"/>
                  </a:lnTo>
                  <a:lnTo>
                    <a:pt x="118967" y="54864"/>
                  </a:lnTo>
                  <a:lnTo>
                    <a:pt x="151066" y="54864"/>
                  </a:lnTo>
                  <a:lnTo>
                    <a:pt x="151066" y="196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71130" y="6394514"/>
              <a:ext cx="288925" cy="207645"/>
            </a:xfrm>
            <a:custGeom>
              <a:avLst/>
              <a:gdLst/>
              <a:ahLst/>
              <a:cxnLst/>
              <a:rect l="l" t="t" r="r" b="b"/>
              <a:pathLst>
                <a:path w="288925" h="207645">
                  <a:moveTo>
                    <a:pt x="140303" y="150971"/>
                  </a:moveTo>
                  <a:lnTo>
                    <a:pt x="70199" y="150971"/>
                  </a:lnTo>
                  <a:lnTo>
                    <a:pt x="65627" y="147923"/>
                  </a:lnTo>
                  <a:lnTo>
                    <a:pt x="36687" y="127347"/>
                  </a:lnTo>
                  <a:lnTo>
                    <a:pt x="16204" y="106763"/>
                  </a:lnTo>
                  <a:lnTo>
                    <a:pt x="4025" y="86161"/>
                  </a:lnTo>
                  <a:lnTo>
                    <a:pt x="0" y="65532"/>
                  </a:lnTo>
                  <a:lnTo>
                    <a:pt x="2000" y="50149"/>
                  </a:lnTo>
                  <a:lnTo>
                    <a:pt x="8001" y="33909"/>
                  </a:lnTo>
                  <a:lnTo>
                    <a:pt x="18002" y="17097"/>
                  </a:lnTo>
                  <a:lnTo>
                    <a:pt x="32004" y="0"/>
                  </a:lnTo>
                  <a:lnTo>
                    <a:pt x="80867" y="28956"/>
                  </a:lnTo>
                  <a:lnTo>
                    <a:pt x="68865" y="43530"/>
                  </a:lnTo>
                  <a:lnTo>
                    <a:pt x="60293" y="57542"/>
                  </a:lnTo>
                  <a:lnTo>
                    <a:pt x="55149" y="71001"/>
                  </a:lnTo>
                  <a:lnTo>
                    <a:pt x="53435" y="83915"/>
                  </a:lnTo>
                  <a:lnTo>
                    <a:pt x="55125" y="97083"/>
                  </a:lnTo>
                  <a:lnTo>
                    <a:pt x="79343" y="131159"/>
                  </a:lnTo>
                  <a:lnTo>
                    <a:pt x="123491" y="149590"/>
                  </a:lnTo>
                  <a:lnTo>
                    <a:pt x="140303" y="150971"/>
                  </a:lnTo>
                  <a:close/>
                </a:path>
                <a:path w="288925" h="207645">
                  <a:moveTo>
                    <a:pt x="288321" y="207359"/>
                  </a:moveTo>
                  <a:lnTo>
                    <a:pt x="6096" y="207359"/>
                  </a:lnTo>
                  <a:lnTo>
                    <a:pt x="6096" y="150971"/>
                  </a:lnTo>
                  <a:lnTo>
                    <a:pt x="288321" y="150971"/>
                  </a:lnTo>
                  <a:lnTo>
                    <a:pt x="288321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71129" y="6136766"/>
              <a:ext cx="293370" cy="241300"/>
            </a:xfrm>
            <a:custGeom>
              <a:avLst/>
              <a:gdLst/>
              <a:ahLst/>
              <a:cxnLst/>
              <a:rect l="l" t="t" r="r" b="b"/>
              <a:pathLst>
                <a:path w="293369" h="241300">
                  <a:moveTo>
                    <a:pt x="99155" y="236410"/>
                  </a:moveTo>
                  <a:lnTo>
                    <a:pt x="38195" y="236410"/>
                  </a:lnTo>
                  <a:lnTo>
                    <a:pt x="9346" y="196738"/>
                  </a:lnTo>
                  <a:lnTo>
                    <a:pt x="0" y="143351"/>
                  </a:lnTo>
                  <a:lnTo>
                    <a:pt x="1452" y="121610"/>
                  </a:lnTo>
                  <a:lnTo>
                    <a:pt x="13501" y="84415"/>
                  </a:lnTo>
                  <a:lnTo>
                    <a:pt x="44291" y="53340"/>
                  </a:lnTo>
                  <a:lnTo>
                    <a:pt x="50911" y="49315"/>
                  </a:lnTo>
                  <a:lnTo>
                    <a:pt x="57245" y="46291"/>
                  </a:lnTo>
                  <a:lnTo>
                    <a:pt x="63579" y="44124"/>
                  </a:lnTo>
                  <a:lnTo>
                    <a:pt x="70199" y="42672"/>
                  </a:lnTo>
                  <a:lnTo>
                    <a:pt x="77604" y="42433"/>
                  </a:lnTo>
                  <a:lnTo>
                    <a:pt x="88296" y="41910"/>
                  </a:lnTo>
                  <a:lnTo>
                    <a:pt x="102131" y="41386"/>
                  </a:lnTo>
                  <a:lnTo>
                    <a:pt x="118967" y="41148"/>
                  </a:lnTo>
                  <a:lnTo>
                    <a:pt x="248697" y="41148"/>
                  </a:lnTo>
                  <a:lnTo>
                    <a:pt x="253269" y="38100"/>
                  </a:lnTo>
                  <a:lnTo>
                    <a:pt x="253269" y="32004"/>
                  </a:lnTo>
                  <a:lnTo>
                    <a:pt x="252387" y="25717"/>
                  </a:lnTo>
                  <a:lnTo>
                    <a:pt x="249638" y="18288"/>
                  </a:lnTo>
                  <a:lnTo>
                    <a:pt x="244871" y="9715"/>
                  </a:lnTo>
                  <a:lnTo>
                    <a:pt x="237934" y="0"/>
                  </a:lnTo>
                  <a:lnTo>
                    <a:pt x="271557" y="0"/>
                  </a:lnTo>
                  <a:lnTo>
                    <a:pt x="291369" y="38100"/>
                  </a:lnTo>
                  <a:lnTo>
                    <a:pt x="292893" y="45720"/>
                  </a:lnTo>
                  <a:lnTo>
                    <a:pt x="292893" y="54864"/>
                  </a:lnTo>
                  <a:lnTo>
                    <a:pt x="291179" y="71230"/>
                  </a:lnTo>
                  <a:lnTo>
                    <a:pt x="286035" y="83712"/>
                  </a:lnTo>
                  <a:lnTo>
                    <a:pt x="277463" y="92462"/>
                  </a:lnTo>
                  <a:lnTo>
                    <a:pt x="269000" y="96107"/>
                  </a:lnTo>
                  <a:lnTo>
                    <a:pt x="103727" y="96107"/>
                  </a:lnTo>
                  <a:lnTo>
                    <a:pt x="80843" y="99274"/>
                  </a:lnTo>
                  <a:lnTo>
                    <a:pt x="64674" y="108870"/>
                  </a:lnTo>
                  <a:lnTo>
                    <a:pt x="55078" y="125039"/>
                  </a:lnTo>
                  <a:lnTo>
                    <a:pt x="51911" y="147923"/>
                  </a:lnTo>
                  <a:lnTo>
                    <a:pt x="55006" y="170536"/>
                  </a:lnTo>
                  <a:lnTo>
                    <a:pt x="64103" y="192738"/>
                  </a:lnTo>
                  <a:lnTo>
                    <a:pt x="78914" y="214654"/>
                  </a:lnTo>
                  <a:lnTo>
                    <a:pt x="99155" y="236410"/>
                  </a:lnTo>
                  <a:close/>
                </a:path>
                <a:path w="293369" h="241300">
                  <a:moveTo>
                    <a:pt x="224218" y="240982"/>
                  </a:moveTo>
                  <a:lnTo>
                    <a:pt x="176974" y="222694"/>
                  </a:lnTo>
                  <a:lnTo>
                    <a:pt x="149756" y="184895"/>
                  </a:lnTo>
                  <a:lnTo>
                    <a:pt x="118967" y="96107"/>
                  </a:lnTo>
                  <a:lnTo>
                    <a:pt x="148018" y="96107"/>
                  </a:lnTo>
                  <a:lnTo>
                    <a:pt x="163258" y="134207"/>
                  </a:lnTo>
                  <a:lnTo>
                    <a:pt x="168973" y="147042"/>
                  </a:lnTo>
                  <a:lnTo>
                    <a:pt x="192143" y="178950"/>
                  </a:lnTo>
                  <a:lnTo>
                    <a:pt x="215074" y="186023"/>
                  </a:lnTo>
                  <a:lnTo>
                    <a:pt x="291774" y="186023"/>
                  </a:lnTo>
                  <a:lnTo>
                    <a:pt x="291726" y="186609"/>
                  </a:lnTo>
                  <a:lnTo>
                    <a:pt x="273081" y="222694"/>
                  </a:lnTo>
                  <a:lnTo>
                    <a:pt x="238282" y="239839"/>
                  </a:lnTo>
                  <a:lnTo>
                    <a:pt x="224218" y="240982"/>
                  </a:lnTo>
                  <a:close/>
                </a:path>
                <a:path w="293369" h="241300">
                  <a:moveTo>
                    <a:pt x="291774" y="186023"/>
                  </a:moveTo>
                  <a:lnTo>
                    <a:pt x="215074" y="186023"/>
                  </a:lnTo>
                  <a:lnTo>
                    <a:pt x="222789" y="185427"/>
                  </a:lnTo>
                  <a:lnTo>
                    <a:pt x="229933" y="183546"/>
                  </a:lnTo>
                  <a:lnTo>
                    <a:pt x="254793" y="146399"/>
                  </a:lnTo>
                  <a:lnTo>
                    <a:pt x="253363" y="132969"/>
                  </a:lnTo>
                  <a:lnTo>
                    <a:pt x="249066" y="120110"/>
                  </a:lnTo>
                  <a:lnTo>
                    <a:pt x="241894" y="107823"/>
                  </a:lnTo>
                  <a:lnTo>
                    <a:pt x="231838" y="96107"/>
                  </a:lnTo>
                  <a:lnTo>
                    <a:pt x="269000" y="96107"/>
                  </a:lnTo>
                  <a:lnTo>
                    <a:pt x="265461" y="97631"/>
                  </a:lnTo>
                  <a:lnTo>
                    <a:pt x="277463" y="115300"/>
                  </a:lnTo>
                  <a:lnTo>
                    <a:pt x="286035" y="133826"/>
                  </a:lnTo>
                  <a:lnTo>
                    <a:pt x="291179" y="152923"/>
                  </a:lnTo>
                  <a:lnTo>
                    <a:pt x="292831" y="171607"/>
                  </a:lnTo>
                  <a:lnTo>
                    <a:pt x="292769" y="173831"/>
                  </a:lnTo>
                  <a:lnTo>
                    <a:pt x="291774" y="186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24730" y="5534406"/>
              <a:ext cx="439420" cy="387985"/>
            </a:xfrm>
            <a:custGeom>
              <a:avLst/>
              <a:gdLst/>
              <a:ahLst/>
              <a:cxnLst/>
              <a:rect l="l" t="t" r="r" b="b"/>
              <a:pathLst>
                <a:path w="439419" h="387985">
                  <a:moveTo>
                    <a:pt x="376884" y="323278"/>
                  </a:moveTo>
                  <a:lnTo>
                    <a:pt x="221170" y="323278"/>
                  </a:lnTo>
                  <a:lnTo>
                    <a:pt x="254927" y="320397"/>
                  </a:lnTo>
                  <a:lnTo>
                    <a:pt x="285416" y="311658"/>
                  </a:lnTo>
                  <a:lnTo>
                    <a:pt x="337089" y="276034"/>
                  </a:lnTo>
                  <a:lnTo>
                    <a:pt x="371379" y="221122"/>
                  </a:lnTo>
                  <a:lnTo>
                    <a:pt x="382809" y="152495"/>
                  </a:lnTo>
                  <a:lnTo>
                    <a:pt x="379928" y="113840"/>
                  </a:lnTo>
                  <a:lnTo>
                    <a:pt x="371189" y="75640"/>
                  </a:lnTo>
                  <a:lnTo>
                    <a:pt x="356449" y="37744"/>
                  </a:lnTo>
                  <a:lnTo>
                    <a:pt x="335565" y="0"/>
                  </a:lnTo>
                  <a:lnTo>
                    <a:pt x="402717" y="0"/>
                  </a:lnTo>
                  <a:lnTo>
                    <a:pt x="418719" y="35458"/>
                  </a:lnTo>
                  <a:lnTo>
                    <a:pt x="430149" y="73354"/>
                  </a:lnTo>
                  <a:lnTo>
                    <a:pt x="437007" y="113840"/>
                  </a:lnTo>
                  <a:lnTo>
                    <a:pt x="439293" y="157067"/>
                  </a:lnTo>
                  <a:lnTo>
                    <a:pt x="437554" y="191348"/>
                  </a:lnTo>
                  <a:lnTo>
                    <a:pt x="432244" y="223218"/>
                  </a:lnTo>
                  <a:lnTo>
                    <a:pt x="423219" y="252516"/>
                  </a:lnTo>
                  <a:lnTo>
                    <a:pt x="410337" y="279082"/>
                  </a:lnTo>
                  <a:lnTo>
                    <a:pt x="394939" y="302823"/>
                  </a:lnTo>
                  <a:lnTo>
                    <a:pt x="376884" y="323278"/>
                  </a:lnTo>
                  <a:close/>
                </a:path>
                <a:path w="439419" h="387985">
                  <a:moveTo>
                    <a:pt x="221170" y="387381"/>
                  </a:moveTo>
                  <a:lnTo>
                    <a:pt x="176227" y="383104"/>
                  </a:lnTo>
                  <a:lnTo>
                    <a:pt x="135159" y="370379"/>
                  </a:lnTo>
                  <a:lnTo>
                    <a:pt x="97806" y="349368"/>
                  </a:lnTo>
                  <a:lnTo>
                    <a:pt x="64008" y="320230"/>
                  </a:lnTo>
                  <a:lnTo>
                    <a:pt x="36004" y="285068"/>
                  </a:lnTo>
                  <a:lnTo>
                    <a:pt x="16001" y="245887"/>
                  </a:lnTo>
                  <a:lnTo>
                    <a:pt x="4000" y="202706"/>
                  </a:lnTo>
                  <a:lnTo>
                    <a:pt x="0" y="155543"/>
                  </a:lnTo>
                  <a:lnTo>
                    <a:pt x="2262" y="120595"/>
                  </a:lnTo>
                  <a:lnTo>
                    <a:pt x="8953" y="84058"/>
                  </a:lnTo>
                  <a:lnTo>
                    <a:pt x="19931" y="45520"/>
                  </a:lnTo>
                  <a:lnTo>
                    <a:pt x="35052" y="4572"/>
                  </a:lnTo>
                  <a:lnTo>
                    <a:pt x="100679" y="4572"/>
                  </a:lnTo>
                  <a:lnTo>
                    <a:pt x="82383" y="42043"/>
                  </a:lnTo>
                  <a:lnTo>
                    <a:pt x="68972" y="79105"/>
                  </a:lnTo>
                  <a:lnTo>
                    <a:pt x="60723" y="115880"/>
                  </a:lnTo>
                  <a:lnTo>
                    <a:pt x="57912" y="152495"/>
                  </a:lnTo>
                  <a:lnTo>
                    <a:pt x="60794" y="187633"/>
                  </a:lnTo>
                  <a:lnTo>
                    <a:pt x="84312" y="248801"/>
                  </a:lnTo>
                  <a:lnTo>
                    <a:pt x="129779" y="295632"/>
                  </a:lnTo>
                  <a:lnTo>
                    <a:pt x="188016" y="320159"/>
                  </a:lnTo>
                  <a:lnTo>
                    <a:pt x="221170" y="323278"/>
                  </a:lnTo>
                  <a:lnTo>
                    <a:pt x="376884" y="323278"/>
                  </a:lnTo>
                  <a:lnTo>
                    <a:pt x="376380" y="323850"/>
                  </a:lnTo>
                  <a:lnTo>
                    <a:pt x="330993" y="358330"/>
                  </a:lnTo>
                  <a:lnTo>
                    <a:pt x="278368" y="379714"/>
                  </a:lnTo>
                  <a:lnTo>
                    <a:pt x="250331" y="385414"/>
                  </a:lnTo>
                  <a:lnTo>
                    <a:pt x="221170" y="3873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71129" y="5247703"/>
              <a:ext cx="293370" cy="242570"/>
            </a:xfrm>
            <a:custGeom>
              <a:avLst/>
              <a:gdLst/>
              <a:ahLst/>
              <a:cxnLst/>
              <a:rect l="l" t="t" r="r" b="b"/>
              <a:pathLst>
                <a:path w="293369" h="242570">
                  <a:moveTo>
                    <a:pt x="99155" y="236315"/>
                  </a:moveTo>
                  <a:lnTo>
                    <a:pt x="38195" y="236315"/>
                  </a:lnTo>
                  <a:lnTo>
                    <a:pt x="21257" y="218574"/>
                  </a:lnTo>
                  <a:lnTo>
                    <a:pt x="9346" y="197262"/>
                  </a:lnTo>
                  <a:lnTo>
                    <a:pt x="2311" y="172235"/>
                  </a:lnTo>
                  <a:lnTo>
                    <a:pt x="0" y="143351"/>
                  </a:lnTo>
                  <a:lnTo>
                    <a:pt x="1452" y="121619"/>
                  </a:lnTo>
                  <a:lnTo>
                    <a:pt x="13501" y="84977"/>
                  </a:lnTo>
                  <a:lnTo>
                    <a:pt x="44291" y="53340"/>
                  </a:lnTo>
                  <a:lnTo>
                    <a:pt x="88296" y="42100"/>
                  </a:lnTo>
                  <a:lnTo>
                    <a:pt x="118967" y="41148"/>
                  </a:lnTo>
                  <a:lnTo>
                    <a:pt x="248697" y="41148"/>
                  </a:lnTo>
                  <a:lnTo>
                    <a:pt x="253269" y="38100"/>
                  </a:lnTo>
                  <a:lnTo>
                    <a:pt x="253269" y="32004"/>
                  </a:lnTo>
                  <a:lnTo>
                    <a:pt x="252387" y="26574"/>
                  </a:lnTo>
                  <a:lnTo>
                    <a:pt x="249638" y="19431"/>
                  </a:lnTo>
                  <a:lnTo>
                    <a:pt x="244871" y="10572"/>
                  </a:lnTo>
                  <a:lnTo>
                    <a:pt x="237934" y="0"/>
                  </a:lnTo>
                  <a:lnTo>
                    <a:pt x="271557" y="0"/>
                  </a:lnTo>
                  <a:lnTo>
                    <a:pt x="291369" y="38100"/>
                  </a:lnTo>
                  <a:lnTo>
                    <a:pt x="292893" y="47244"/>
                  </a:lnTo>
                  <a:lnTo>
                    <a:pt x="292893" y="54864"/>
                  </a:lnTo>
                  <a:lnTo>
                    <a:pt x="291179" y="71175"/>
                  </a:lnTo>
                  <a:lnTo>
                    <a:pt x="286035" y="83629"/>
                  </a:lnTo>
                  <a:lnTo>
                    <a:pt x="277463" y="92368"/>
                  </a:lnTo>
                  <a:lnTo>
                    <a:pt x="265461" y="97536"/>
                  </a:lnTo>
                  <a:lnTo>
                    <a:pt x="103727" y="97536"/>
                  </a:lnTo>
                  <a:lnTo>
                    <a:pt x="80843" y="100694"/>
                  </a:lnTo>
                  <a:lnTo>
                    <a:pt x="64674" y="110156"/>
                  </a:lnTo>
                  <a:lnTo>
                    <a:pt x="55078" y="125905"/>
                  </a:lnTo>
                  <a:lnTo>
                    <a:pt x="51911" y="147923"/>
                  </a:lnTo>
                  <a:lnTo>
                    <a:pt x="55006" y="170521"/>
                  </a:lnTo>
                  <a:lnTo>
                    <a:pt x="64103" y="192690"/>
                  </a:lnTo>
                  <a:lnTo>
                    <a:pt x="78914" y="214574"/>
                  </a:lnTo>
                  <a:lnTo>
                    <a:pt x="99155" y="236315"/>
                  </a:lnTo>
                  <a:close/>
                </a:path>
                <a:path w="293369" h="242570">
                  <a:moveTo>
                    <a:pt x="224218" y="242411"/>
                  </a:moveTo>
                  <a:lnTo>
                    <a:pt x="187571" y="231481"/>
                  </a:lnTo>
                  <a:lnTo>
                    <a:pt x="157353" y="199739"/>
                  </a:lnTo>
                  <a:lnTo>
                    <a:pt x="118967" y="97536"/>
                  </a:lnTo>
                  <a:lnTo>
                    <a:pt x="148018" y="97536"/>
                  </a:lnTo>
                  <a:lnTo>
                    <a:pt x="163258" y="134207"/>
                  </a:lnTo>
                  <a:lnTo>
                    <a:pt x="168973" y="147708"/>
                  </a:lnTo>
                  <a:lnTo>
                    <a:pt x="192143" y="180236"/>
                  </a:lnTo>
                  <a:lnTo>
                    <a:pt x="215074" y="186023"/>
                  </a:lnTo>
                  <a:lnTo>
                    <a:pt x="291881" y="186023"/>
                  </a:lnTo>
                  <a:lnTo>
                    <a:pt x="291726" y="187880"/>
                  </a:lnTo>
                  <a:lnTo>
                    <a:pt x="273081" y="222599"/>
                  </a:lnTo>
                  <a:lnTo>
                    <a:pt x="238282" y="241030"/>
                  </a:lnTo>
                  <a:lnTo>
                    <a:pt x="224218" y="242411"/>
                  </a:lnTo>
                  <a:close/>
                </a:path>
                <a:path w="293369" h="242570">
                  <a:moveTo>
                    <a:pt x="291881" y="186023"/>
                  </a:moveTo>
                  <a:lnTo>
                    <a:pt x="215074" y="186023"/>
                  </a:lnTo>
                  <a:lnTo>
                    <a:pt x="222789" y="185427"/>
                  </a:lnTo>
                  <a:lnTo>
                    <a:pt x="229933" y="183546"/>
                  </a:lnTo>
                  <a:lnTo>
                    <a:pt x="254793" y="146399"/>
                  </a:lnTo>
                  <a:lnTo>
                    <a:pt x="253363" y="132991"/>
                  </a:lnTo>
                  <a:lnTo>
                    <a:pt x="249066" y="120288"/>
                  </a:lnTo>
                  <a:lnTo>
                    <a:pt x="241894" y="108425"/>
                  </a:lnTo>
                  <a:lnTo>
                    <a:pt x="231838" y="97536"/>
                  </a:lnTo>
                  <a:lnTo>
                    <a:pt x="265461" y="97536"/>
                  </a:lnTo>
                  <a:lnTo>
                    <a:pt x="277463" y="115283"/>
                  </a:lnTo>
                  <a:lnTo>
                    <a:pt x="286035" y="134004"/>
                  </a:lnTo>
                  <a:lnTo>
                    <a:pt x="291179" y="153565"/>
                  </a:lnTo>
                  <a:lnTo>
                    <a:pt x="292893" y="173831"/>
                  </a:lnTo>
                  <a:lnTo>
                    <a:pt x="291881" y="186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77225" y="4951857"/>
              <a:ext cx="426084" cy="256540"/>
            </a:xfrm>
            <a:custGeom>
              <a:avLst/>
              <a:gdLst/>
              <a:ahLst/>
              <a:cxnLst/>
              <a:rect l="l" t="t" r="r" b="b"/>
              <a:pathLst>
                <a:path w="426085" h="256539">
                  <a:moveTo>
                    <a:pt x="425577" y="256127"/>
                  </a:moveTo>
                  <a:lnTo>
                    <a:pt x="0" y="256127"/>
                  </a:lnTo>
                  <a:lnTo>
                    <a:pt x="0" y="158591"/>
                  </a:lnTo>
                  <a:lnTo>
                    <a:pt x="9155" y="91832"/>
                  </a:lnTo>
                  <a:lnTo>
                    <a:pt x="36671" y="41147"/>
                  </a:lnTo>
                  <a:lnTo>
                    <a:pt x="81831" y="10286"/>
                  </a:lnTo>
                  <a:lnTo>
                    <a:pt x="141922" y="0"/>
                  </a:lnTo>
                  <a:lnTo>
                    <a:pt x="172261" y="2333"/>
                  </a:lnTo>
                  <a:lnTo>
                    <a:pt x="223830" y="21859"/>
                  </a:lnTo>
                  <a:lnTo>
                    <a:pt x="260116" y="56388"/>
                  </a:lnTo>
                  <a:lnTo>
                    <a:pt x="140398" y="56388"/>
                  </a:lnTo>
                  <a:lnTo>
                    <a:pt x="127151" y="57007"/>
                  </a:lnTo>
                  <a:lnTo>
                    <a:pt x="81843" y="74866"/>
                  </a:lnTo>
                  <a:lnTo>
                    <a:pt x="57054" y="112028"/>
                  </a:lnTo>
                  <a:lnTo>
                    <a:pt x="51958" y="158591"/>
                  </a:lnTo>
                  <a:lnTo>
                    <a:pt x="51911" y="199739"/>
                  </a:lnTo>
                  <a:lnTo>
                    <a:pt x="425577" y="199739"/>
                  </a:lnTo>
                  <a:lnTo>
                    <a:pt x="425577" y="256127"/>
                  </a:lnTo>
                  <a:close/>
                </a:path>
                <a:path w="426085" h="256539">
                  <a:moveTo>
                    <a:pt x="274605" y="199739"/>
                  </a:moveTo>
                  <a:lnTo>
                    <a:pt x="225742" y="199739"/>
                  </a:lnTo>
                  <a:lnTo>
                    <a:pt x="231758" y="186880"/>
                  </a:lnTo>
                  <a:lnTo>
                    <a:pt x="236077" y="173450"/>
                  </a:lnTo>
                  <a:lnTo>
                    <a:pt x="238681" y="159448"/>
                  </a:lnTo>
                  <a:lnTo>
                    <a:pt x="239553" y="144875"/>
                  </a:lnTo>
                  <a:lnTo>
                    <a:pt x="237824" y="126246"/>
                  </a:lnTo>
                  <a:lnTo>
                    <a:pt x="212026" y="80771"/>
                  </a:lnTo>
                  <a:lnTo>
                    <a:pt x="161234" y="57840"/>
                  </a:lnTo>
                  <a:lnTo>
                    <a:pt x="140398" y="56388"/>
                  </a:lnTo>
                  <a:lnTo>
                    <a:pt x="260116" y="56388"/>
                  </a:lnTo>
                  <a:lnTo>
                    <a:pt x="263652" y="60485"/>
                  </a:lnTo>
                  <a:lnTo>
                    <a:pt x="276510" y="84212"/>
                  </a:lnTo>
                  <a:lnTo>
                    <a:pt x="284226" y="110815"/>
                  </a:lnTo>
                  <a:lnTo>
                    <a:pt x="286797" y="140303"/>
                  </a:lnTo>
                  <a:lnTo>
                    <a:pt x="286178" y="153447"/>
                  </a:lnTo>
                  <a:lnTo>
                    <a:pt x="284130" y="167735"/>
                  </a:lnTo>
                  <a:lnTo>
                    <a:pt x="280368" y="183165"/>
                  </a:lnTo>
                  <a:lnTo>
                    <a:pt x="274605" y="1997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71235" y="4712399"/>
              <a:ext cx="292735" cy="192405"/>
            </a:xfrm>
            <a:custGeom>
              <a:avLst/>
              <a:gdLst/>
              <a:ahLst/>
              <a:cxnLst/>
              <a:rect l="l" t="t" r="r" b="b"/>
              <a:pathLst>
                <a:path w="292735" h="192404">
                  <a:moveTo>
                    <a:pt x="154323" y="131159"/>
                  </a:moveTo>
                  <a:lnTo>
                    <a:pt x="80763" y="131159"/>
                  </a:lnTo>
                  <a:lnTo>
                    <a:pt x="86859" y="128111"/>
                  </a:lnTo>
                  <a:lnTo>
                    <a:pt x="92955" y="122015"/>
                  </a:lnTo>
                  <a:lnTo>
                    <a:pt x="124959" y="71628"/>
                  </a:lnTo>
                  <a:lnTo>
                    <a:pt x="145897" y="40505"/>
                  </a:lnTo>
                  <a:lnTo>
                    <a:pt x="167523" y="18097"/>
                  </a:lnTo>
                  <a:lnTo>
                    <a:pt x="189989" y="4548"/>
                  </a:lnTo>
                  <a:lnTo>
                    <a:pt x="213446" y="0"/>
                  </a:lnTo>
                  <a:lnTo>
                    <a:pt x="230010" y="1714"/>
                  </a:lnTo>
                  <a:lnTo>
                    <a:pt x="271453" y="27431"/>
                  </a:lnTo>
                  <a:lnTo>
                    <a:pt x="287474" y="59436"/>
                  </a:lnTo>
                  <a:lnTo>
                    <a:pt x="207302" y="59447"/>
                  </a:lnTo>
                  <a:lnTo>
                    <a:pt x="201254" y="60960"/>
                  </a:lnTo>
                  <a:lnTo>
                    <a:pt x="172298" y="102203"/>
                  </a:lnTo>
                  <a:lnTo>
                    <a:pt x="157114" y="127087"/>
                  </a:lnTo>
                  <a:lnTo>
                    <a:pt x="154323" y="131159"/>
                  </a:lnTo>
                  <a:close/>
                </a:path>
                <a:path w="292735" h="192404">
                  <a:moveTo>
                    <a:pt x="73143" y="189071"/>
                  </a:moveTo>
                  <a:lnTo>
                    <a:pt x="31486" y="175569"/>
                  </a:lnTo>
                  <a:lnTo>
                    <a:pt x="5229" y="135921"/>
                  </a:lnTo>
                  <a:lnTo>
                    <a:pt x="0" y="97631"/>
                  </a:lnTo>
                  <a:lnTo>
                    <a:pt x="1280" y="78907"/>
                  </a:lnTo>
                  <a:lnTo>
                    <a:pt x="1396" y="77905"/>
                  </a:lnTo>
                  <a:lnTo>
                    <a:pt x="5610" y="56971"/>
                  </a:lnTo>
                  <a:lnTo>
                    <a:pt x="12754" y="35410"/>
                  </a:lnTo>
                  <a:lnTo>
                    <a:pt x="22755" y="13716"/>
                  </a:lnTo>
                  <a:lnTo>
                    <a:pt x="79239" y="13716"/>
                  </a:lnTo>
                  <a:lnTo>
                    <a:pt x="65475" y="37720"/>
                  </a:lnTo>
                  <a:lnTo>
                    <a:pt x="55998" y="59447"/>
                  </a:lnTo>
                  <a:lnTo>
                    <a:pt x="50521" y="78907"/>
                  </a:lnTo>
                  <a:lnTo>
                    <a:pt x="48759" y="96107"/>
                  </a:lnTo>
                  <a:lnTo>
                    <a:pt x="49068" y="103584"/>
                  </a:lnTo>
                  <a:lnTo>
                    <a:pt x="65523" y="131159"/>
                  </a:lnTo>
                  <a:lnTo>
                    <a:pt x="154323" y="131159"/>
                  </a:lnTo>
                  <a:lnTo>
                    <a:pt x="143485" y="146970"/>
                  </a:lnTo>
                  <a:lnTo>
                    <a:pt x="109576" y="180070"/>
                  </a:lnTo>
                  <a:lnTo>
                    <a:pt x="85668" y="188166"/>
                  </a:lnTo>
                  <a:lnTo>
                    <a:pt x="73143" y="189071"/>
                  </a:lnTo>
                  <a:close/>
                </a:path>
                <a:path w="292735" h="192404">
                  <a:moveTo>
                    <a:pt x="268405" y="192119"/>
                  </a:moveTo>
                  <a:lnTo>
                    <a:pt x="207350" y="192119"/>
                  </a:lnTo>
                  <a:lnTo>
                    <a:pt x="215065" y="179784"/>
                  </a:lnTo>
                  <a:lnTo>
                    <a:pt x="222209" y="167735"/>
                  </a:lnTo>
                  <a:lnTo>
                    <a:pt x="239095" y="131159"/>
                  </a:lnTo>
                  <a:lnTo>
                    <a:pt x="245537" y="102084"/>
                  </a:lnTo>
                  <a:lnTo>
                    <a:pt x="244959" y="93353"/>
                  </a:lnTo>
                  <a:lnTo>
                    <a:pt x="224114" y="59436"/>
                  </a:lnTo>
                  <a:lnTo>
                    <a:pt x="287477" y="59447"/>
                  </a:lnTo>
                  <a:lnTo>
                    <a:pt x="291384" y="76978"/>
                  </a:lnTo>
                  <a:lnTo>
                    <a:pt x="292685" y="96107"/>
                  </a:lnTo>
                  <a:lnTo>
                    <a:pt x="292650" y="103584"/>
                  </a:lnTo>
                  <a:lnTo>
                    <a:pt x="288217" y="141827"/>
                  </a:lnTo>
                  <a:lnTo>
                    <a:pt x="274715" y="177831"/>
                  </a:lnTo>
                  <a:lnTo>
                    <a:pt x="268405" y="1921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17789" y="4479035"/>
              <a:ext cx="346710" cy="209550"/>
            </a:xfrm>
            <a:custGeom>
              <a:avLst/>
              <a:gdLst/>
              <a:ahLst/>
              <a:cxnLst/>
              <a:rect l="l" t="t" r="r" b="b"/>
              <a:pathLst>
                <a:path w="346710" h="209550">
                  <a:moveTo>
                    <a:pt x="109823" y="208978"/>
                  </a:moveTo>
                  <a:lnTo>
                    <a:pt x="103727" y="208978"/>
                  </a:lnTo>
                  <a:lnTo>
                    <a:pt x="0" y="103727"/>
                  </a:lnTo>
                  <a:lnTo>
                    <a:pt x="247078" y="103727"/>
                  </a:lnTo>
                  <a:lnTo>
                    <a:pt x="268843" y="101179"/>
                  </a:lnTo>
                  <a:lnTo>
                    <a:pt x="284035" y="93630"/>
                  </a:lnTo>
                  <a:lnTo>
                    <a:pt x="292941" y="81224"/>
                  </a:lnTo>
                  <a:lnTo>
                    <a:pt x="295846" y="64103"/>
                  </a:lnTo>
                  <a:lnTo>
                    <a:pt x="294679" y="48943"/>
                  </a:lnTo>
                  <a:lnTo>
                    <a:pt x="291084" y="33194"/>
                  </a:lnTo>
                  <a:lnTo>
                    <a:pt x="284916" y="16874"/>
                  </a:lnTo>
                  <a:lnTo>
                    <a:pt x="276034" y="0"/>
                  </a:lnTo>
                  <a:lnTo>
                    <a:pt x="327945" y="0"/>
                  </a:lnTo>
                  <a:lnTo>
                    <a:pt x="335946" y="16326"/>
                  </a:lnTo>
                  <a:lnTo>
                    <a:pt x="341661" y="33385"/>
                  </a:lnTo>
                  <a:lnTo>
                    <a:pt x="345090" y="51301"/>
                  </a:lnTo>
                  <a:lnTo>
                    <a:pt x="346233" y="70199"/>
                  </a:lnTo>
                  <a:lnTo>
                    <a:pt x="344805" y="88773"/>
                  </a:lnTo>
                  <a:lnTo>
                    <a:pt x="340518" y="105632"/>
                  </a:lnTo>
                  <a:lnTo>
                    <a:pt x="333375" y="120777"/>
                  </a:lnTo>
                  <a:lnTo>
                    <a:pt x="323373" y="134207"/>
                  </a:lnTo>
                  <a:lnTo>
                    <a:pt x="320325" y="138779"/>
                  </a:lnTo>
                  <a:lnTo>
                    <a:pt x="308133" y="147923"/>
                  </a:lnTo>
                  <a:lnTo>
                    <a:pt x="303561" y="150971"/>
                  </a:lnTo>
                  <a:lnTo>
                    <a:pt x="295846" y="154019"/>
                  </a:lnTo>
                  <a:lnTo>
                    <a:pt x="286702" y="155543"/>
                  </a:lnTo>
                  <a:lnTo>
                    <a:pt x="278391" y="157543"/>
                  </a:lnTo>
                  <a:lnTo>
                    <a:pt x="267081" y="158972"/>
                  </a:lnTo>
                  <a:lnTo>
                    <a:pt x="252626" y="159829"/>
                  </a:lnTo>
                  <a:lnTo>
                    <a:pt x="234886" y="160115"/>
                  </a:lnTo>
                  <a:lnTo>
                    <a:pt x="109823" y="160115"/>
                  </a:lnTo>
                  <a:lnTo>
                    <a:pt x="109823" y="208978"/>
                  </a:lnTo>
                  <a:close/>
                </a:path>
                <a:path w="346710" h="209550">
                  <a:moveTo>
                    <a:pt x="109823" y="103727"/>
                  </a:moveTo>
                  <a:lnTo>
                    <a:pt x="59436" y="103727"/>
                  </a:lnTo>
                  <a:lnTo>
                    <a:pt x="59436" y="13716"/>
                  </a:lnTo>
                  <a:lnTo>
                    <a:pt x="109823" y="13716"/>
                  </a:lnTo>
                  <a:lnTo>
                    <a:pt x="109823" y="103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75702" y="4154233"/>
              <a:ext cx="288925" cy="300990"/>
            </a:xfrm>
            <a:custGeom>
              <a:avLst/>
              <a:gdLst/>
              <a:ahLst/>
              <a:cxnLst/>
              <a:rect l="l" t="t" r="r" b="b"/>
              <a:pathLst>
                <a:path w="288925" h="300989">
                  <a:moveTo>
                    <a:pt x="144970" y="300418"/>
                  </a:moveTo>
                  <a:lnTo>
                    <a:pt x="87927" y="289941"/>
                  </a:lnTo>
                  <a:lnTo>
                    <a:pt x="41243" y="257746"/>
                  </a:lnTo>
                  <a:lnTo>
                    <a:pt x="10298" y="208704"/>
                  </a:lnTo>
                  <a:lnTo>
                    <a:pt x="0" y="149447"/>
                  </a:lnTo>
                  <a:lnTo>
                    <a:pt x="2597" y="118618"/>
                  </a:lnTo>
                  <a:lnTo>
                    <a:pt x="23828" y="64927"/>
                  </a:lnTo>
                  <a:lnTo>
                    <a:pt x="64533" y="23788"/>
                  </a:lnTo>
                  <a:lnTo>
                    <a:pt x="116102" y="2595"/>
                  </a:lnTo>
                  <a:lnTo>
                    <a:pt x="146494" y="0"/>
                  </a:lnTo>
                  <a:lnTo>
                    <a:pt x="175952" y="2595"/>
                  </a:lnTo>
                  <a:lnTo>
                    <a:pt x="202703" y="10477"/>
                  </a:lnTo>
                  <a:lnTo>
                    <a:pt x="226901" y="23788"/>
                  </a:lnTo>
                  <a:lnTo>
                    <a:pt x="248697" y="42672"/>
                  </a:lnTo>
                  <a:lnTo>
                    <a:pt x="258837" y="56388"/>
                  </a:lnTo>
                  <a:lnTo>
                    <a:pt x="143446" y="56388"/>
                  </a:lnTo>
                  <a:lnTo>
                    <a:pt x="124579" y="58102"/>
                  </a:lnTo>
                  <a:lnTo>
                    <a:pt x="77819" y="83820"/>
                  </a:lnTo>
                  <a:lnTo>
                    <a:pt x="52101" y="132777"/>
                  </a:lnTo>
                  <a:lnTo>
                    <a:pt x="50387" y="152495"/>
                  </a:lnTo>
                  <a:lnTo>
                    <a:pt x="52101" y="171307"/>
                  </a:lnTo>
                  <a:lnTo>
                    <a:pt x="77819" y="218027"/>
                  </a:lnTo>
                  <a:lnTo>
                    <a:pt x="125222" y="242338"/>
                  </a:lnTo>
                  <a:lnTo>
                    <a:pt x="144970" y="244030"/>
                  </a:lnTo>
                  <a:lnTo>
                    <a:pt x="257949" y="244030"/>
                  </a:lnTo>
                  <a:lnTo>
                    <a:pt x="247173" y="257746"/>
                  </a:lnTo>
                  <a:lnTo>
                    <a:pt x="225377" y="276629"/>
                  </a:lnTo>
                  <a:lnTo>
                    <a:pt x="201179" y="289941"/>
                  </a:lnTo>
                  <a:lnTo>
                    <a:pt x="174428" y="297822"/>
                  </a:lnTo>
                  <a:lnTo>
                    <a:pt x="144970" y="300418"/>
                  </a:lnTo>
                  <a:close/>
                </a:path>
                <a:path w="288925" h="300989">
                  <a:moveTo>
                    <a:pt x="257949" y="244030"/>
                  </a:moveTo>
                  <a:lnTo>
                    <a:pt x="144970" y="244030"/>
                  </a:lnTo>
                  <a:lnTo>
                    <a:pt x="163782" y="242338"/>
                  </a:lnTo>
                  <a:lnTo>
                    <a:pt x="181165" y="237351"/>
                  </a:lnTo>
                  <a:lnTo>
                    <a:pt x="221622" y="203454"/>
                  </a:lnTo>
                  <a:lnTo>
                    <a:pt x="236410" y="149447"/>
                  </a:lnTo>
                  <a:lnTo>
                    <a:pt x="234719" y="129967"/>
                  </a:lnTo>
                  <a:lnTo>
                    <a:pt x="210502" y="82296"/>
                  </a:lnTo>
                  <a:lnTo>
                    <a:pt x="163139" y="58078"/>
                  </a:lnTo>
                  <a:lnTo>
                    <a:pt x="143446" y="56388"/>
                  </a:lnTo>
                  <a:lnTo>
                    <a:pt x="258837" y="56388"/>
                  </a:lnTo>
                  <a:lnTo>
                    <a:pt x="265818" y="65832"/>
                  </a:lnTo>
                  <a:lnTo>
                    <a:pt x="278225" y="91868"/>
                  </a:lnTo>
                  <a:lnTo>
                    <a:pt x="285773" y="120762"/>
                  </a:lnTo>
                  <a:lnTo>
                    <a:pt x="288321" y="152495"/>
                  </a:lnTo>
                  <a:lnTo>
                    <a:pt x="285750" y="182214"/>
                  </a:lnTo>
                  <a:lnTo>
                    <a:pt x="278034" y="209657"/>
                  </a:lnTo>
                  <a:lnTo>
                    <a:pt x="265176" y="234831"/>
                  </a:lnTo>
                  <a:lnTo>
                    <a:pt x="257949" y="244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71130" y="3855340"/>
              <a:ext cx="288925" cy="238125"/>
            </a:xfrm>
            <a:custGeom>
              <a:avLst/>
              <a:gdLst/>
              <a:ahLst/>
              <a:cxnLst/>
              <a:rect l="l" t="t" r="r" b="b"/>
              <a:pathLst>
                <a:path w="288925" h="238125">
                  <a:moveTo>
                    <a:pt x="86963" y="179927"/>
                  </a:moveTo>
                  <a:lnTo>
                    <a:pt x="41243" y="179927"/>
                  </a:lnTo>
                  <a:lnTo>
                    <a:pt x="23185" y="160804"/>
                  </a:lnTo>
                  <a:lnTo>
                    <a:pt x="10298" y="140100"/>
                  </a:lnTo>
                  <a:lnTo>
                    <a:pt x="2573" y="117950"/>
                  </a:lnTo>
                  <a:lnTo>
                    <a:pt x="0" y="94487"/>
                  </a:lnTo>
                  <a:lnTo>
                    <a:pt x="857" y="81938"/>
                  </a:lnTo>
                  <a:lnTo>
                    <a:pt x="13716" y="45719"/>
                  </a:lnTo>
                  <a:lnTo>
                    <a:pt x="51911" y="12191"/>
                  </a:lnTo>
                  <a:lnTo>
                    <a:pt x="102274" y="619"/>
                  </a:lnTo>
                  <a:lnTo>
                    <a:pt x="126587" y="0"/>
                  </a:lnTo>
                  <a:lnTo>
                    <a:pt x="288321" y="0"/>
                  </a:lnTo>
                  <a:lnTo>
                    <a:pt x="288321" y="54863"/>
                  </a:lnTo>
                  <a:lnTo>
                    <a:pt x="126587" y="54863"/>
                  </a:lnTo>
                  <a:lnTo>
                    <a:pt x="106560" y="55721"/>
                  </a:lnTo>
                  <a:lnTo>
                    <a:pt x="65627" y="68579"/>
                  </a:lnTo>
                  <a:lnTo>
                    <a:pt x="47339" y="112871"/>
                  </a:lnTo>
                  <a:lnTo>
                    <a:pt x="49672" y="131706"/>
                  </a:lnTo>
                  <a:lnTo>
                    <a:pt x="56864" y="149256"/>
                  </a:lnTo>
                  <a:lnTo>
                    <a:pt x="69199" y="165377"/>
                  </a:lnTo>
                  <a:lnTo>
                    <a:pt x="86963" y="179927"/>
                  </a:lnTo>
                  <a:close/>
                </a:path>
                <a:path w="288925" h="238125">
                  <a:moveTo>
                    <a:pt x="288321" y="237839"/>
                  </a:moveTo>
                  <a:lnTo>
                    <a:pt x="6096" y="237839"/>
                  </a:lnTo>
                  <a:lnTo>
                    <a:pt x="6096" y="179927"/>
                  </a:lnTo>
                  <a:lnTo>
                    <a:pt x="288321" y="179927"/>
                  </a:lnTo>
                  <a:lnTo>
                    <a:pt x="288321" y="237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71129" y="3536537"/>
              <a:ext cx="293370" cy="255270"/>
            </a:xfrm>
            <a:custGeom>
              <a:avLst/>
              <a:gdLst/>
              <a:ahLst/>
              <a:cxnLst/>
              <a:rect l="l" t="t" r="r" b="b"/>
              <a:pathLst>
                <a:path w="293369" h="255270">
                  <a:moveTo>
                    <a:pt x="144970" y="254698"/>
                  </a:moveTo>
                  <a:lnTo>
                    <a:pt x="86594" y="245554"/>
                  </a:lnTo>
                  <a:lnTo>
                    <a:pt x="39719" y="218122"/>
                  </a:lnTo>
                  <a:lnTo>
                    <a:pt x="10108" y="176010"/>
                  </a:lnTo>
                  <a:lnTo>
                    <a:pt x="0" y="123539"/>
                  </a:lnTo>
                  <a:lnTo>
                    <a:pt x="2549" y="96416"/>
                  </a:lnTo>
                  <a:lnTo>
                    <a:pt x="22542" y="51315"/>
                  </a:lnTo>
                  <a:lnTo>
                    <a:pt x="60866" y="18685"/>
                  </a:lnTo>
                  <a:lnTo>
                    <a:pt x="113482" y="2025"/>
                  </a:lnTo>
                  <a:lnTo>
                    <a:pt x="144970" y="0"/>
                  </a:lnTo>
                  <a:lnTo>
                    <a:pt x="151066" y="0"/>
                  </a:lnTo>
                  <a:lnTo>
                    <a:pt x="151066" y="54959"/>
                  </a:lnTo>
                  <a:lnTo>
                    <a:pt x="118967" y="54959"/>
                  </a:lnTo>
                  <a:lnTo>
                    <a:pt x="102941" y="56983"/>
                  </a:lnTo>
                  <a:lnTo>
                    <a:pt x="67151" y="74771"/>
                  </a:lnTo>
                  <a:lnTo>
                    <a:pt x="48863" y="123539"/>
                  </a:lnTo>
                  <a:lnTo>
                    <a:pt x="50006" y="137603"/>
                  </a:lnTo>
                  <a:lnTo>
                    <a:pt x="67151" y="172402"/>
                  </a:lnTo>
                  <a:lnTo>
                    <a:pt x="102941" y="193405"/>
                  </a:lnTo>
                  <a:lnTo>
                    <a:pt x="118967" y="196786"/>
                  </a:lnTo>
                  <a:lnTo>
                    <a:pt x="151066" y="196786"/>
                  </a:lnTo>
                  <a:lnTo>
                    <a:pt x="151066" y="198310"/>
                  </a:lnTo>
                  <a:lnTo>
                    <a:pt x="267501" y="198310"/>
                  </a:lnTo>
                  <a:lnTo>
                    <a:pt x="262827" y="204692"/>
                  </a:lnTo>
                  <a:lnTo>
                    <a:pt x="221170" y="236410"/>
                  </a:lnTo>
                  <a:lnTo>
                    <a:pt x="166092" y="253555"/>
                  </a:lnTo>
                  <a:lnTo>
                    <a:pt x="144970" y="254698"/>
                  </a:lnTo>
                  <a:close/>
                </a:path>
                <a:path w="293369" h="255270">
                  <a:moveTo>
                    <a:pt x="267501" y="198310"/>
                  </a:moveTo>
                  <a:lnTo>
                    <a:pt x="151066" y="198310"/>
                  </a:lnTo>
                  <a:lnTo>
                    <a:pt x="170521" y="195738"/>
                  </a:lnTo>
                  <a:lnTo>
                    <a:pt x="187833" y="190309"/>
                  </a:lnTo>
                  <a:lnTo>
                    <a:pt x="226837" y="157433"/>
                  </a:lnTo>
                  <a:lnTo>
                    <a:pt x="240982" y="106775"/>
                  </a:lnTo>
                  <a:lnTo>
                    <a:pt x="238720" y="79675"/>
                  </a:lnTo>
                  <a:lnTo>
                    <a:pt x="232029" y="53423"/>
                  </a:lnTo>
                  <a:lnTo>
                    <a:pt x="221051" y="28296"/>
                  </a:lnTo>
                  <a:lnTo>
                    <a:pt x="205930" y="4572"/>
                  </a:lnTo>
                  <a:lnTo>
                    <a:pt x="260889" y="4572"/>
                  </a:lnTo>
                  <a:lnTo>
                    <a:pt x="281035" y="42384"/>
                  </a:lnTo>
                  <a:lnTo>
                    <a:pt x="290798" y="83534"/>
                  </a:lnTo>
                  <a:lnTo>
                    <a:pt x="292893" y="114395"/>
                  </a:lnTo>
                  <a:lnTo>
                    <a:pt x="291726" y="137032"/>
                  </a:lnTo>
                  <a:lnTo>
                    <a:pt x="288131" y="157114"/>
                  </a:lnTo>
                  <a:lnTo>
                    <a:pt x="281963" y="174911"/>
                  </a:lnTo>
                  <a:lnTo>
                    <a:pt x="273081" y="190690"/>
                  </a:lnTo>
                  <a:lnTo>
                    <a:pt x="267501" y="198310"/>
                  </a:lnTo>
                  <a:close/>
                </a:path>
                <a:path w="293369" h="255270">
                  <a:moveTo>
                    <a:pt x="151066" y="196786"/>
                  </a:moveTo>
                  <a:lnTo>
                    <a:pt x="118967" y="196786"/>
                  </a:lnTo>
                  <a:lnTo>
                    <a:pt x="118967" y="54959"/>
                  </a:lnTo>
                  <a:lnTo>
                    <a:pt x="151066" y="54959"/>
                  </a:lnTo>
                  <a:lnTo>
                    <a:pt x="151066" y="1967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7225" y="3047047"/>
              <a:ext cx="426084" cy="257810"/>
            </a:xfrm>
            <a:custGeom>
              <a:avLst/>
              <a:gdLst/>
              <a:ahLst/>
              <a:cxnLst/>
              <a:rect l="l" t="t" r="r" b="b"/>
              <a:pathLst>
                <a:path w="426085" h="257810">
                  <a:moveTo>
                    <a:pt x="425577" y="257746"/>
                  </a:moveTo>
                  <a:lnTo>
                    <a:pt x="0" y="257746"/>
                  </a:lnTo>
                  <a:lnTo>
                    <a:pt x="1" y="160091"/>
                  </a:lnTo>
                  <a:lnTo>
                    <a:pt x="9155" y="92821"/>
                  </a:lnTo>
                  <a:lnTo>
                    <a:pt x="36671" y="42671"/>
                  </a:lnTo>
                  <a:lnTo>
                    <a:pt x="81831" y="10477"/>
                  </a:lnTo>
                  <a:lnTo>
                    <a:pt x="141922" y="0"/>
                  </a:lnTo>
                  <a:lnTo>
                    <a:pt x="172261" y="2547"/>
                  </a:lnTo>
                  <a:lnTo>
                    <a:pt x="223830" y="22502"/>
                  </a:lnTo>
                  <a:lnTo>
                    <a:pt x="260107" y="56388"/>
                  </a:lnTo>
                  <a:lnTo>
                    <a:pt x="140398" y="56388"/>
                  </a:lnTo>
                  <a:lnTo>
                    <a:pt x="127151" y="57221"/>
                  </a:lnTo>
                  <a:lnTo>
                    <a:pt x="81843" y="74881"/>
                  </a:lnTo>
                  <a:lnTo>
                    <a:pt x="57054" y="112109"/>
                  </a:lnTo>
                  <a:lnTo>
                    <a:pt x="51911" y="160091"/>
                  </a:lnTo>
                  <a:lnTo>
                    <a:pt x="51911" y="199739"/>
                  </a:lnTo>
                  <a:lnTo>
                    <a:pt x="425577" y="199739"/>
                  </a:lnTo>
                  <a:lnTo>
                    <a:pt x="425577" y="257746"/>
                  </a:lnTo>
                  <a:close/>
                </a:path>
                <a:path w="426085" h="257810">
                  <a:moveTo>
                    <a:pt x="274605" y="199739"/>
                  </a:moveTo>
                  <a:lnTo>
                    <a:pt x="225742" y="199739"/>
                  </a:lnTo>
                  <a:lnTo>
                    <a:pt x="231758" y="186904"/>
                  </a:lnTo>
                  <a:lnTo>
                    <a:pt x="236077" y="173640"/>
                  </a:lnTo>
                  <a:lnTo>
                    <a:pt x="238681" y="160091"/>
                  </a:lnTo>
                  <a:lnTo>
                    <a:pt x="239553" y="146399"/>
                  </a:lnTo>
                  <a:lnTo>
                    <a:pt x="237824" y="127824"/>
                  </a:lnTo>
                  <a:lnTo>
                    <a:pt x="212026" y="82295"/>
                  </a:lnTo>
                  <a:lnTo>
                    <a:pt x="161234" y="58078"/>
                  </a:lnTo>
                  <a:lnTo>
                    <a:pt x="140398" y="56388"/>
                  </a:lnTo>
                  <a:lnTo>
                    <a:pt x="260107" y="56388"/>
                  </a:lnTo>
                  <a:lnTo>
                    <a:pt x="263652" y="60498"/>
                  </a:lnTo>
                  <a:lnTo>
                    <a:pt x="276510" y="84248"/>
                  </a:lnTo>
                  <a:lnTo>
                    <a:pt x="284226" y="110856"/>
                  </a:lnTo>
                  <a:lnTo>
                    <a:pt x="286797" y="140303"/>
                  </a:lnTo>
                  <a:lnTo>
                    <a:pt x="286178" y="154304"/>
                  </a:lnTo>
                  <a:lnTo>
                    <a:pt x="284130" y="168878"/>
                  </a:lnTo>
                  <a:lnTo>
                    <a:pt x="280368" y="184022"/>
                  </a:lnTo>
                  <a:lnTo>
                    <a:pt x="274605" y="1997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71130" y="2775586"/>
              <a:ext cx="288925" cy="207645"/>
            </a:xfrm>
            <a:custGeom>
              <a:avLst/>
              <a:gdLst/>
              <a:ahLst/>
              <a:cxnLst/>
              <a:rect l="l" t="t" r="r" b="b"/>
              <a:pathLst>
                <a:path w="288925" h="207644">
                  <a:moveTo>
                    <a:pt x="140303" y="150971"/>
                  </a:moveTo>
                  <a:lnTo>
                    <a:pt x="70199" y="150971"/>
                  </a:lnTo>
                  <a:lnTo>
                    <a:pt x="65627" y="147923"/>
                  </a:lnTo>
                  <a:lnTo>
                    <a:pt x="36687" y="127371"/>
                  </a:lnTo>
                  <a:lnTo>
                    <a:pt x="16204" y="106953"/>
                  </a:lnTo>
                  <a:lnTo>
                    <a:pt x="4025" y="86804"/>
                  </a:lnTo>
                  <a:lnTo>
                    <a:pt x="0" y="67056"/>
                  </a:lnTo>
                  <a:lnTo>
                    <a:pt x="2000" y="51006"/>
                  </a:lnTo>
                  <a:lnTo>
                    <a:pt x="8001" y="34671"/>
                  </a:lnTo>
                  <a:lnTo>
                    <a:pt x="18002" y="17764"/>
                  </a:lnTo>
                  <a:lnTo>
                    <a:pt x="32004" y="0"/>
                  </a:lnTo>
                  <a:lnTo>
                    <a:pt x="80867" y="30480"/>
                  </a:lnTo>
                  <a:lnTo>
                    <a:pt x="68865" y="44173"/>
                  </a:lnTo>
                  <a:lnTo>
                    <a:pt x="60293" y="57733"/>
                  </a:lnTo>
                  <a:lnTo>
                    <a:pt x="55149" y="71025"/>
                  </a:lnTo>
                  <a:lnTo>
                    <a:pt x="53435" y="83915"/>
                  </a:lnTo>
                  <a:lnTo>
                    <a:pt x="55125" y="97083"/>
                  </a:lnTo>
                  <a:lnTo>
                    <a:pt x="79343" y="131159"/>
                  </a:lnTo>
                  <a:lnTo>
                    <a:pt x="123491" y="149804"/>
                  </a:lnTo>
                  <a:lnTo>
                    <a:pt x="140303" y="150971"/>
                  </a:lnTo>
                  <a:close/>
                </a:path>
                <a:path w="288925" h="207644">
                  <a:moveTo>
                    <a:pt x="288321" y="207359"/>
                  </a:moveTo>
                  <a:lnTo>
                    <a:pt x="6096" y="207359"/>
                  </a:lnTo>
                  <a:lnTo>
                    <a:pt x="6096" y="150971"/>
                  </a:lnTo>
                  <a:lnTo>
                    <a:pt x="288321" y="150971"/>
                  </a:lnTo>
                  <a:lnTo>
                    <a:pt x="288321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75702" y="2467546"/>
              <a:ext cx="288925" cy="302260"/>
            </a:xfrm>
            <a:custGeom>
              <a:avLst/>
              <a:gdLst/>
              <a:ahLst/>
              <a:cxnLst/>
              <a:rect l="l" t="t" r="r" b="b"/>
              <a:pathLst>
                <a:path w="288925" h="302260">
                  <a:moveTo>
                    <a:pt x="144970" y="301942"/>
                  </a:moveTo>
                  <a:lnTo>
                    <a:pt x="87927" y="290893"/>
                  </a:lnTo>
                  <a:lnTo>
                    <a:pt x="41243" y="259270"/>
                  </a:lnTo>
                  <a:lnTo>
                    <a:pt x="10298" y="210228"/>
                  </a:lnTo>
                  <a:lnTo>
                    <a:pt x="0" y="150971"/>
                  </a:lnTo>
                  <a:lnTo>
                    <a:pt x="2597" y="119476"/>
                  </a:lnTo>
                  <a:lnTo>
                    <a:pt x="23828" y="65594"/>
                  </a:lnTo>
                  <a:lnTo>
                    <a:pt x="64533" y="24431"/>
                  </a:lnTo>
                  <a:lnTo>
                    <a:pt x="116102" y="2809"/>
                  </a:lnTo>
                  <a:lnTo>
                    <a:pt x="146494" y="0"/>
                  </a:lnTo>
                  <a:lnTo>
                    <a:pt x="175952" y="2833"/>
                  </a:lnTo>
                  <a:lnTo>
                    <a:pt x="202703" y="11239"/>
                  </a:lnTo>
                  <a:lnTo>
                    <a:pt x="226901" y="25074"/>
                  </a:lnTo>
                  <a:lnTo>
                    <a:pt x="248697" y="44196"/>
                  </a:lnTo>
                  <a:lnTo>
                    <a:pt x="257804" y="56388"/>
                  </a:lnTo>
                  <a:lnTo>
                    <a:pt x="143446" y="56388"/>
                  </a:lnTo>
                  <a:lnTo>
                    <a:pt x="124579" y="58102"/>
                  </a:lnTo>
                  <a:lnTo>
                    <a:pt x="77819" y="83820"/>
                  </a:lnTo>
                  <a:lnTo>
                    <a:pt x="52101" y="133406"/>
                  </a:lnTo>
                  <a:lnTo>
                    <a:pt x="50387" y="154019"/>
                  </a:lnTo>
                  <a:lnTo>
                    <a:pt x="52101" y="172831"/>
                  </a:lnTo>
                  <a:lnTo>
                    <a:pt x="77819" y="219551"/>
                  </a:lnTo>
                  <a:lnTo>
                    <a:pt x="125222" y="243768"/>
                  </a:lnTo>
                  <a:lnTo>
                    <a:pt x="144970" y="245459"/>
                  </a:lnTo>
                  <a:lnTo>
                    <a:pt x="258012" y="245459"/>
                  </a:lnTo>
                  <a:lnTo>
                    <a:pt x="247173" y="259270"/>
                  </a:lnTo>
                  <a:lnTo>
                    <a:pt x="225377" y="277510"/>
                  </a:lnTo>
                  <a:lnTo>
                    <a:pt x="201179" y="290893"/>
                  </a:lnTo>
                  <a:lnTo>
                    <a:pt x="174428" y="299132"/>
                  </a:lnTo>
                  <a:lnTo>
                    <a:pt x="144970" y="301942"/>
                  </a:lnTo>
                  <a:close/>
                </a:path>
                <a:path w="288925" h="302260">
                  <a:moveTo>
                    <a:pt x="258012" y="245459"/>
                  </a:moveTo>
                  <a:lnTo>
                    <a:pt x="144970" y="245459"/>
                  </a:lnTo>
                  <a:lnTo>
                    <a:pt x="163782" y="243744"/>
                  </a:lnTo>
                  <a:lnTo>
                    <a:pt x="181165" y="238601"/>
                  </a:lnTo>
                  <a:lnTo>
                    <a:pt x="221622" y="204335"/>
                  </a:lnTo>
                  <a:lnTo>
                    <a:pt x="236410" y="150971"/>
                  </a:lnTo>
                  <a:lnTo>
                    <a:pt x="234719" y="131263"/>
                  </a:lnTo>
                  <a:lnTo>
                    <a:pt x="210502" y="83820"/>
                  </a:lnTo>
                  <a:lnTo>
                    <a:pt x="163139" y="58102"/>
                  </a:lnTo>
                  <a:lnTo>
                    <a:pt x="143446" y="56388"/>
                  </a:lnTo>
                  <a:lnTo>
                    <a:pt x="257804" y="56388"/>
                  </a:lnTo>
                  <a:lnTo>
                    <a:pt x="265818" y="67118"/>
                  </a:lnTo>
                  <a:lnTo>
                    <a:pt x="278225" y="92630"/>
                  </a:lnTo>
                  <a:lnTo>
                    <a:pt x="285773" y="121000"/>
                  </a:lnTo>
                  <a:lnTo>
                    <a:pt x="288321" y="152495"/>
                  </a:lnTo>
                  <a:lnTo>
                    <a:pt x="285750" y="183095"/>
                  </a:lnTo>
                  <a:lnTo>
                    <a:pt x="278034" y="210990"/>
                  </a:lnTo>
                  <a:lnTo>
                    <a:pt x="265176" y="236331"/>
                  </a:lnTo>
                  <a:lnTo>
                    <a:pt x="258012" y="2454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58258" y="2347056"/>
              <a:ext cx="544830" cy="102235"/>
            </a:xfrm>
            <a:custGeom>
              <a:avLst/>
              <a:gdLst/>
              <a:ahLst/>
              <a:cxnLst/>
              <a:rect l="l" t="t" r="r" b="b"/>
              <a:pathLst>
                <a:path w="544830" h="102235">
                  <a:moveTo>
                    <a:pt x="32004" y="65532"/>
                  </a:moveTo>
                  <a:lnTo>
                    <a:pt x="24384" y="65532"/>
                  </a:lnTo>
                  <a:lnTo>
                    <a:pt x="16764" y="62484"/>
                  </a:lnTo>
                  <a:lnTo>
                    <a:pt x="9144" y="56388"/>
                  </a:lnTo>
                  <a:lnTo>
                    <a:pt x="3048" y="48768"/>
                  </a:lnTo>
                  <a:lnTo>
                    <a:pt x="0" y="41148"/>
                  </a:lnTo>
                  <a:lnTo>
                    <a:pt x="0" y="33528"/>
                  </a:lnTo>
                  <a:lnTo>
                    <a:pt x="22860" y="0"/>
                  </a:lnTo>
                  <a:lnTo>
                    <a:pt x="32004" y="0"/>
                  </a:lnTo>
                  <a:lnTo>
                    <a:pt x="65627" y="22860"/>
                  </a:lnTo>
                  <a:lnTo>
                    <a:pt x="65627" y="32004"/>
                  </a:lnTo>
                  <a:lnTo>
                    <a:pt x="38614" y="64960"/>
                  </a:lnTo>
                  <a:lnTo>
                    <a:pt x="32004" y="65532"/>
                  </a:lnTo>
                  <a:close/>
                </a:path>
                <a:path w="544830" h="102235">
                  <a:moveTo>
                    <a:pt x="504920" y="102203"/>
                  </a:moveTo>
                  <a:lnTo>
                    <a:pt x="480536" y="70104"/>
                  </a:lnTo>
                  <a:lnTo>
                    <a:pt x="440817" y="59436"/>
                  </a:lnTo>
                  <a:lnTo>
                    <a:pt x="118967" y="59436"/>
                  </a:lnTo>
                  <a:lnTo>
                    <a:pt x="118967" y="3048"/>
                  </a:lnTo>
                  <a:lnTo>
                    <a:pt x="440817" y="3048"/>
                  </a:lnTo>
                  <a:lnTo>
                    <a:pt x="474852" y="6715"/>
                  </a:lnTo>
                  <a:lnTo>
                    <a:pt x="503574" y="17526"/>
                  </a:lnTo>
                  <a:lnTo>
                    <a:pt x="526850" y="35194"/>
                  </a:lnTo>
                  <a:lnTo>
                    <a:pt x="544544" y="59436"/>
                  </a:lnTo>
                  <a:lnTo>
                    <a:pt x="504920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71129" y="2026825"/>
              <a:ext cx="293370" cy="254635"/>
            </a:xfrm>
            <a:custGeom>
              <a:avLst/>
              <a:gdLst/>
              <a:ahLst/>
              <a:cxnLst/>
              <a:rect l="l" t="t" r="r" b="b"/>
              <a:pathLst>
                <a:path w="293369" h="254635">
                  <a:moveTo>
                    <a:pt x="144970" y="254603"/>
                  </a:moveTo>
                  <a:lnTo>
                    <a:pt x="86594" y="245459"/>
                  </a:lnTo>
                  <a:lnTo>
                    <a:pt x="39719" y="218027"/>
                  </a:lnTo>
                  <a:lnTo>
                    <a:pt x="10108" y="176486"/>
                  </a:lnTo>
                  <a:lnTo>
                    <a:pt x="0" y="123444"/>
                  </a:lnTo>
                  <a:lnTo>
                    <a:pt x="2549" y="96535"/>
                  </a:lnTo>
                  <a:lnTo>
                    <a:pt x="22542" y="51863"/>
                  </a:lnTo>
                  <a:lnTo>
                    <a:pt x="60866" y="19288"/>
                  </a:lnTo>
                  <a:lnTo>
                    <a:pt x="113482" y="2238"/>
                  </a:lnTo>
                  <a:lnTo>
                    <a:pt x="144970" y="0"/>
                  </a:lnTo>
                  <a:lnTo>
                    <a:pt x="151066" y="0"/>
                  </a:lnTo>
                  <a:lnTo>
                    <a:pt x="151066" y="54864"/>
                  </a:lnTo>
                  <a:lnTo>
                    <a:pt x="118967" y="54864"/>
                  </a:lnTo>
                  <a:lnTo>
                    <a:pt x="102941" y="57126"/>
                  </a:lnTo>
                  <a:lnTo>
                    <a:pt x="67151" y="76200"/>
                  </a:lnTo>
                  <a:lnTo>
                    <a:pt x="48863" y="123444"/>
                  </a:lnTo>
                  <a:lnTo>
                    <a:pt x="50006" y="137762"/>
                  </a:lnTo>
                  <a:lnTo>
                    <a:pt x="67151" y="172307"/>
                  </a:lnTo>
                  <a:lnTo>
                    <a:pt x="102941" y="194167"/>
                  </a:lnTo>
                  <a:lnTo>
                    <a:pt x="118967" y="198215"/>
                  </a:lnTo>
                  <a:lnTo>
                    <a:pt x="151066" y="198215"/>
                  </a:lnTo>
                  <a:lnTo>
                    <a:pt x="151066" y="199739"/>
                  </a:lnTo>
                  <a:lnTo>
                    <a:pt x="266396" y="199739"/>
                  </a:lnTo>
                  <a:lnTo>
                    <a:pt x="262827" y="204620"/>
                  </a:lnTo>
                  <a:lnTo>
                    <a:pt x="221170" y="237839"/>
                  </a:lnTo>
                  <a:lnTo>
                    <a:pt x="166092" y="253484"/>
                  </a:lnTo>
                  <a:lnTo>
                    <a:pt x="144970" y="254603"/>
                  </a:lnTo>
                  <a:close/>
                </a:path>
                <a:path w="293369" h="254635">
                  <a:moveTo>
                    <a:pt x="266396" y="199739"/>
                  </a:moveTo>
                  <a:lnTo>
                    <a:pt x="151066" y="199739"/>
                  </a:lnTo>
                  <a:lnTo>
                    <a:pt x="170521" y="197167"/>
                  </a:lnTo>
                  <a:lnTo>
                    <a:pt x="187833" y="191738"/>
                  </a:lnTo>
                  <a:lnTo>
                    <a:pt x="226837" y="158851"/>
                  </a:lnTo>
                  <a:lnTo>
                    <a:pt x="240982" y="106680"/>
                  </a:lnTo>
                  <a:lnTo>
                    <a:pt x="238720" y="79795"/>
                  </a:lnTo>
                  <a:lnTo>
                    <a:pt x="232029" y="53911"/>
                  </a:lnTo>
                  <a:lnTo>
                    <a:pt x="221051" y="28884"/>
                  </a:lnTo>
                  <a:lnTo>
                    <a:pt x="205930" y="4572"/>
                  </a:lnTo>
                  <a:lnTo>
                    <a:pt x="260889" y="4572"/>
                  </a:lnTo>
                  <a:lnTo>
                    <a:pt x="281035" y="43791"/>
                  </a:lnTo>
                  <a:lnTo>
                    <a:pt x="290798" y="83820"/>
                  </a:lnTo>
                  <a:lnTo>
                    <a:pt x="292893" y="115824"/>
                  </a:lnTo>
                  <a:lnTo>
                    <a:pt x="291726" y="137834"/>
                  </a:lnTo>
                  <a:lnTo>
                    <a:pt x="288131" y="157817"/>
                  </a:lnTo>
                  <a:lnTo>
                    <a:pt x="281963" y="175496"/>
                  </a:lnTo>
                  <a:lnTo>
                    <a:pt x="273081" y="190595"/>
                  </a:lnTo>
                  <a:lnTo>
                    <a:pt x="266396" y="199739"/>
                  </a:lnTo>
                  <a:close/>
                </a:path>
                <a:path w="293369" h="254635">
                  <a:moveTo>
                    <a:pt x="151066" y="198215"/>
                  </a:moveTo>
                  <a:lnTo>
                    <a:pt x="118967" y="198215"/>
                  </a:lnTo>
                  <a:lnTo>
                    <a:pt x="118967" y="54864"/>
                  </a:lnTo>
                  <a:lnTo>
                    <a:pt x="151066" y="54864"/>
                  </a:lnTo>
                  <a:lnTo>
                    <a:pt x="151066" y="1982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71129" y="1755363"/>
              <a:ext cx="293370" cy="227329"/>
            </a:xfrm>
            <a:custGeom>
              <a:avLst/>
              <a:gdLst/>
              <a:ahLst/>
              <a:cxnLst/>
              <a:rect l="l" t="t" r="r" b="b"/>
              <a:pathLst>
                <a:path w="293369" h="227330">
                  <a:moveTo>
                    <a:pt x="267352" y="170783"/>
                  </a:moveTo>
                  <a:lnTo>
                    <a:pt x="146494" y="170783"/>
                  </a:lnTo>
                  <a:lnTo>
                    <a:pt x="167068" y="169092"/>
                  </a:lnTo>
                  <a:lnTo>
                    <a:pt x="185356" y="164115"/>
                  </a:lnTo>
                  <a:lnTo>
                    <a:pt x="226194" y="130239"/>
                  </a:lnTo>
                  <a:lnTo>
                    <a:pt x="240982" y="73152"/>
                  </a:lnTo>
                  <a:lnTo>
                    <a:pt x="239839" y="56578"/>
                  </a:lnTo>
                  <a:lnTo>
                    <a:pt x="236410" y="38862"/>
                  </a:lnTo>
                  <a:lnTo>
                    <a:pt x="230695" y="20002"/>
                  </a:lnTo>
                  <a:lnTo>
                    <a:pt x="222694" y="0"/>
                  </a:lnTo>
                  <a:lnTo>
                    <a:pt x="277653" y="0"/>
                  </a:lnTo>
                  <a:lnTo>
                    <a:pt x="284535" y="20574"/>
                  </a:lnTo>
                  <a:lnTo>
                    <a:pt x="289274" y="41148"/>
                  </a:lnTo>
                  <a:lnTo>
                    <a:pt x="292012" y="61722"/>
                  </a:lnTo>
                  <a:lnTo>
                    <a:pt x="292893" y="82296"/>
                  </a:lnTo>
                  <a:lnTo>
                    <a:pt x="290560" y="113783"/>
                  </a:lnTo>
                  <a:lnTo>
                    <a:pt x="283368" y="141815"/>
                  </a:lnTo>
                  <a:lnTo>
                    <a:pt x="271033" y="166400"/>
                  </a:lnTo>
                  <a:lnTo>
                    <a:pt x="267352" y="170783"/>
                  </a:lnTo>
                  <a:close/>
                </a:path>
                <a:path w="293369" h="227330">
                  <a:moveTo>
                    <a:pt x="148018" y="227171"/>
                  </a:moveTo>
                  <a:lnTo>
                    <a:pt x="88308" y="217265"/>
                  </a:lnTo>
                  <a:lnTo>
                    <a:pt x="41243" y="189071"/>
                  </a:lnTo>
                  <a:lnTo>
                    <a:pt x="10298" y="144291"/>
                  </a:lnTo>
                  <a:lnTo>
                    <a:pt x="0" y="86868"/>
                  </a:lnTo>
                  <a:lnTo>
                    <a:pt x="285" y="76628"/>
                  </a:lnTo>
                  <a:lnTo>
                    <a:pt x="10477" y="29146"/>
                  </a:lnTo>
                  <a:lnTo>
                    <a:pt x="19812" y="6096"/>
                  </a:lnTo>
                  <a:lnTo>
                    <a:pt x="79343" y="6096"/>
                  </a:lnTo>
                  <a:lnTo>
                    <a:pt x="67341" y="26384"/>
                  </a:lnTo>
                  <a:lnTo>
                    <a:pt x="58769" y="46101"/>
                  </a:lnTo>
                  <a:lnTo>
                    <a:pt x="53625" y="65246"/>
                  </a:lnTo>
                  <a:lnTo>
                    <a:pt x="51911" y="83820"/>
                  </a:lnTo>
                  <a:lnTo>
                    <a:pt x="53625" y="102170"/>
                  </a:lnTo>
                  <a:lnTo>
                    <a:pt x="79343" y="146399"/>
                  </a:lnTo>
                  <a:lnTo>
                    <a:pt x="126746" y="169116"/>
                  </a:lnTo>
                  <a:lnTo>
                    <a:pt x="146494" y="170783"/>
                  </a:lnTo>
                  <a:lnTo>
                    <a:pt x="267352" y="170783"/>
                  </a:lnTo>
                  <a:lnTo>
                    <a:pt x="253269" y="187547"/>
                  </a:lnTo>
                  <a:lnTo>
                    <a:pt x="232069" y="204668"/>
                  </a:lnTo>
                  <a:lnTo>
                    <a:pt x="207466" y="217074"/>
                  </a:lnTo>
                  <a:lnTo>
                    <a:pt x="179452" y="224623"/>
                  </a:lnTo>
                  <a:lnTo>
                    <a:pt x="148018" y="2271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17789" y="1522000"/>
              <a:ext cx="346710" cy="208915"/>
            </a:xfrm>
            <a:custGeom>
              <a:avLst/>
              <a:gdLst/>
              <a:ahLst/>
              <a:cxnLst/>
              <a:rect l="l" t="t" r="r" b="b"/>
              <a:pathLst>
                <a:path w="346710" h="208914">
                  <a:moveTo>
                    <a:pt x="109823" y="208883"/>
                  </a:moveTo>
                  <a:lnTo>
                    <a:pt x="103727" y="208883"/>
                  </a:lnTo>
                  <a:lnTo>
                    <a:pt x="0" y="103727"/>
                  </a:lnTo>
                  <a:lnTo>
                    <a:pt x="247078" y="103727"/>
                  </a:lnTo>
                  <a:lnTo>
                    <a:pt x="268843" y="101177"/>
                  </a:lnTo>
                  <a:lnTo>
                    <a:pt x="284035" y="93618"/>
                  </a:lnTo>
                  <a:lnTo>
                    <a:pt x="292941" y="81184"/>
                  </a:lnTo>
                  <a:lnTo>
                    <a:pt x="295846" y="64008"/>
                  </a:lnTo>
                  <a:lnTo>
                    <a:pt x="294679" y="48220"/>
                  </a:lnTo>
                  <a:lnTo>
                    <a:pt x="291084" y="32575"/>
                  </a:lnTo>
                  <a:lnTo>
                    <a:pt x="284916" y="16644"/>
                  </a:lnTo>
                  <a:lnTo>
                    <a:pt x="276034" y="0"/>
                  </a:lnTo>
                  <a:lnTo>
                    <a:pt x="327945" y="0"/>
                  </a:lnTo>
                  <a:lnTo>
                    <a:pt x="335946" y="16311"/>
                  </a:lnTo>
                  <a:lnTo>
                    <a:pt x="341661" y="33337"/>
                  </a:lnTo>
                  <a:lnTo>
                    <a:pt x="345090" y="51220"/>
                  </a:lnTo>
                  <a:lnTo>
                    <a:pt x="346233" y="70104"/>
                  </a:lnTo>
                  <a:lnTo>
                    <a:pt x="344805" y="88732"/>
                  </a:lnTo>
                  <a:lnTo>
                    <a:pt x="340518" y="105620"/>
                  </a:lnTo>
                  <a:lnTo>
                    <a:pt x="333375" y="120775"/>
                  </a:lnTo>
                  <a:lnTo>
                    <a:pt x="323373" y="134207"/>
                  </a:lnTo>
                  <a:lnTo>
                    <a:pt x="320325" y="138779"/>
                  </a:lnTo>
                  <a:lnTo>
                    <a:pt x="308133" y="147923"/>
                  </a:lnTo>
                  <a:lnTo>
                    <a:pt x="303561" y="150971"/>
                  </a:lnTo>
                  <a:lnTo>
                    <a:pt x="295846" y="154019"/>
                  </a:lnTo>
                  <a:lnTo>
                    <a:pt x="286702" y="155543"/>
                  </a:lnTo>
                  <a:lnTo>
                    <a:pt x="278391" y="157543"/>
                  </a:lnTo>
                  <a:lnTo>
                    <a:pt x="267081" y="158972"/>
                  </a:lnTo>
                  <a:lnTo>
                    <a:pt x="252626" y="159829"/>
                  </a:lnTo>
                  <a:lnTo>
                    <a:pt x="234886" y="160115"/>
                  </a:lnTo>
                  <a:lnTo>
                    <a:pt x="109823" y="160115"/>
                  </a:lnTo>
                  <a:lnTo>
                    <a:pt x="109823" y="208883"/>
                  </a:lnTo>
                  <a:close/>
                </a:path>
                <a:path w="346710" h="208914">
                  <a:moveTo>
                    <a:pt x="109823" y="103727"/>
                  </a:moveTo>
                  <a:lnTo>
                    <a:pt x="59436" y="103727"/>
                  </a:lnTo>
                  <a:lnTo>
                    <a:pt x="59436" y="13716"/>
                  </a:lnTo>
                  <a:lnTo>
                    <a:pt x="109823" y="13716"/>
                  </a:lnTo>
                  <a:lnTo>
                    <a:pt x="109823" y="103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62445" y="7738110"/>
              <a:ext cx="246985" cy="2180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46171" y="7539800"/>
              <a:ext cx="163258" cy="1692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47695" y="7372065"/>
              <a:ext cx="161734" cy="1342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44647" y="7088409"/>
              <a:ext cx="164782" cy="2379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44647" y="6916103"/>
              <a:ext cx="164782" cy="1433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44647" y="6618732"/>
              <a:ext cx="164782" cy="2606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63303" y="6471666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350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65399" y="6234399"/>
              <a:ext cx="240982" cy="1662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65399" y="5976651"/>
              <a:ext cx="240982" cy="2242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65399" y="5604509"/>
              <a:ext cx="240982" cy="22117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214167" y="5172932"/>
              <a:ext cx="195262" cy="4056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62351" y="4918234"/>
              <a:ext cx="247078" cy="1357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44647" y="4765739"/>
              <a:ext cx="164782" cy="12811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80639" y="4694110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2860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6096" y="32004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10668"/>
                  </a:lnTo>
                  <a:lnTo>
                    <a:pt x="4572" y="6096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8956"/>
                  </a:lnTo>
                  <a:lnTo>
                    <a:pt x="27432" y="36576"/>
                  </a:lnTo>
                  <a:lnTo>
                    <a:pt x="22860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244647" y="4517136"/>
              <a:ext cx="164782" cy="1433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44647" y="4349401"/>
              <a:ext cx="161734" cy="1342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244647" y="4186238"/>
              <a:ext cx="164782" cy="12811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44647" y="4015455"/>
              <a:ext cx="164782" cy="1433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162351" y="2113692"/>
              <a:ext cx="247078" cy="177517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5168900" y="0"/>
            <a:ext cx="7550784" cy="10058400"/>
          </a:xfrm>
          <a:custGeom>
            <a:avLst/>
            <a:gdLst/>
            <a:ahLst/>
            <a:cxnLst/>
            <a:rect l="l" t="t" r="r" b="b"/>
            <a:pathLst>
              <a:path w="7550784" h="10058400">
                <a:moveTo>
                  <a:pt x="7550657" y="10058400"/>
                </a:moveTo>
                <a:lnTo>
                  <a:pt x="7550657" y="0"/>
                </a:lnTo>
                <a:lnTo>
                  <a:pt x="0" y="0"/>
                </a:lnTo>
              </a:path>
            </a:pathLst>
          </a:custGeom>
          <a:ln w="10677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11D6B0E7-0E2D-40A0-B0E9-C6C7DB7E1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4" name="Subtitle 63">
            <a:extLst>
              <a:ext uri="{FF2B5EF4-FFF2-40B4-BE49-F238E27FC236}">
                <a16:creationId xmlns:a16="http://schemas.microsoft.com/office/drawing/2014/main" id="{D103CC67-674F-4D21-ACD9-00D2F83EF20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6D6AE22-C419-4DA4-8348-D4E83CB93968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554757" y="7837170"/>
              <a:ext cx="253174" cy="2044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620289" y="7645051"/>
              <a:ext cx="190602" cy="1677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20289" y="7462076"/>
              <a:ext cx="187642" cy="150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9997" y="7338535"/>
              <a:ext cx="237934" cy="975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20289" y="7143274"/>
              <a:ext cx="190690" cy="1724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4473" y="7098792"/>
              <a:ext cx="253365" cy="0"/>
            </a:xfrm>
            <a:custGeom>
              <a:avLst/>
              <a:gdLst/>
              <a:ahLst/>
              <a:cxnLst/>
              <a:rect l="l" t="t" r="r" b="b"/>
              <a:pathLst>
                <a:path w="253365">
                  <a:moveTo>
                    <a:pt x="0" y="0"/>
                  </a:moveTo>
                  <a:lnTo>
                    <a:pt x="252984" y="0"/>
                  </a:lnTo>
                </a:path>
              </a:pathLst>
            </a:custGeom>
            <a:ln w="304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54757" y="6745223"/>
              <a:ext cx="253174" cy="1876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20290" y="6614065"/>
              <a:ext cx="187547" cy="961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54757" y="6559201"/>
              <a:ext cx="36830" cy="30480"/>
            </a:xfrm>
            <a:custGeom>
              <a:avLst/>
              <a:gdLst/>
              <a:ahLst/>
              <a:cxnLst/>
              <a:rect l="l" t="t" r="r" b="b"/>
              <a:pathLst>
                <a:path w="36829" h="30479">
                  <a:moveTo>
                    <a:pt x="36576" y="30480"/>
                  </a:moveTo>
                  <a:lnTo>
                    <a:pt x="0" y="30480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24957" y="6574440"/>
              <a:ext cx="183515" cy="0"/>
            </a:xfrm>
            <a:custGeom>
              <a:avLst/>
              <a:gdLst/>
              <a:ahLst/>
              <a:cxnLst/>
              <a:rect l="l" t="t" r="r" b="b"/>
              <a:pathLst>
                <a:path w="183515">
                  <a:moveTo>
                    <a:pt x="0" y="0"/>
                  </a:moveTo>
                  <a:lnTo>
                    <a:pt x="183070" y="0"/>
                  </a:lnTo>
                </a:path>
              </a:pathLst>
            </a:custGeom>
            <a:ln w="304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20352" y="6356414"/>
              <a:ext cx="190629" cy="16621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20290" y="6163605"/>
              <a:ext cx="190601" cy="1684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48786" y="5840920"/>
              <a:ext cx="265430" cy="203200"/>
            </a:xfrm>
            <a:custGeom>
              <a:avLst/>
              <a:gdLst/>
              <a:ahLst/>
              <a:cxnLst/>
              <a:rect l="l" t="t" r="r" b="b"/>
              <a:pathLst>
                <a:path w="265430" h="203200">
                  <a:moveTo>
                    <a:pt x="126297" y="161639"/>
                  </a:moveTo>
                  <a:lnTo>
                    <a:pt x="79218" y="161639"/>
                  </a:lnTo>
                  <a:lnTo>
                    <a:pt x="85314" y="158591"/>
                  </a:lnTo>
                  <a:lnTo>
                    <a:pt x="91410" y="154019"/>
                  </a:lnTo>
                  <a:lnTo>
                    <a:pt x="108293" y="117300"/>
                  </a:lnTo>
                  <a:lnTo>
                    <a:pt x="109698" y="109823"/>
                  </a:lnTo>
                  <a:lnTo>
                    <a:pt x="111745" y="102727"/>
                  </a:lnTo>
                  <a:lnTo>
                    <a:pt x="115270" y="87963"/>
                  </a:lnTo>
                  <a:lnTo>
                    <a:pt x="117318" y="80867"/>
                  </a:lnTo>
                  <a:lnTo>
                    <a:pt x="118723" y="73073"/>
                  </a:lnTo>
                  <a:lnTo>
                    <a:pt x="134367" y="30384"/>
                  </a:lnTo>
                  <a:lnTo>
                    <a:pt x="165373" y="3214"/>
                  </a:lnTo>
                  <a:lnTo>
                    <a:pt x="189041" y="0"/>
                  </a:lnTo>
                  <a:lnTo>
                    <a:pt x="199018" y="571"/>
                  </a:lnTo>
                  <a:lnTo>
                    <a:pt x="236666" y="19431"/>
                  </a:lnTo>
                  <a:lnTo>
                    <a:pt x="247867" y="33528"/>
                  </a:lnTo>
                  <a:lnTo>
                    <a:pt x="181421" y="33528"/>
                  </a:lnTo>
                  <a:lnTo>
                    <a:pt x="175230" y="35052"/>
                  </a:lnTo>
                  <a:lnTo>
                    <a:pt x="169134" y="39624"/>
                  </a:lnTo>
                  <a:lnTo>
                    <a:pt x="159990" y="51816"/>
                  </a:lnTo>
                  <a:lnTo>
                    <a:pt x="156942" y="59436"/>
                  </a:lnTo>
                  <a:lnTo>
                    <a:pt x="153798" y="65213"/>
                  </a:lnTo>
                  <a:lnTo>
                    <a:pt x="151227" y="71294"/>
                  </a:lnTo>
                  <a:lnTo>
                    <a:pt x="149226" y="77947"/>
                  </a:lnTo>
                  <a:lnTo>
                    <a:pt x="147798" y="85439"/>
                  </a:lnTo>
                  <a:lnTo>
                    <a:pt x="146406" y="92367"/>
                  </a:lnTo>
                  <a:lnTo>
                    <a:pt x="144750" y="99345"/>
                  </a:lnTo>
                  <a:lnTo>
                    <a:pt x="143083" y="106656"/>
                  </a:lnTo>
                  <a:lnTo>
                    <a:pt x="141702" y="114395"/>
                  </a:lnTo>
                  <a:lnTo>
                    <a:pt x="139654" y="122134"/>
                  </a:lnTo>
                  <a:lnTo>
                    <a:pt x="128557" y="157448"/>
                  </a:lnTo>
                  <a:lnTo>
                    <a:pt x="126297" y="161639"/>
                  </a:lnTo>
                  <a:close/>
                </a:path>
                <a:path w="265430" h="203200">
                  <a:moveTo>
                    <a:pt x="74550" y="195167"/>
                  </a:moveTo>
                  <a:lnTo>
                    <a:pt x="34450" y="182927"/>
                  </a:lnTo>
                  <a:lnTo>
                    <a:pt x="10161" y="152876"/>
                  </a:lnTo>
                  <a:lnTo>
                    <a:pt x="160" y="111966"/>
                  </a:lnTo>
                  <a:lnTo>
                    <a:pt x="0" y="99345"/>
                  </a:lnTo>
                  <a:lnTo>
                    <a:pt x="160" y="93724"/>
                  </a:lnTo>
                  <a:lnTo>
                    <a:pt x="10923" y="52006"/>
                  </a:lnTo>
                  <a:lnTo>
                    <a:pt x="37260" y="22240"/>
                  </a:lnTo>
                  <a:lnTo>
                    <a:pt x="80742" y="10668"/>
                  </a:lnTo>
                  <a:lnTo>
                    <a:pt x="80742" y="42672"/>
                  </a:lnTo>
                  <a:lnTo>
                    <a:pt x="67852" y="44696"/>
                  </a:lnTo>
                  <a:lnTo>
                    <a:pt x="56846" y="48577"/>
                  </a:lnTo>
                  <a:lnTo>
                    <a:pt x="32069" y="81045"/>
                  </a:lnTo>
                  <a:lnTo>
                    <a:pt x="28880" y="104489"/>
                  </a:lnTo>
                  <a:lnTo>
                    <a:pt x="28945" y="119538"/>
                  </a:lnTo>
                  <a:lnTo>
                    <a:pt x="30354" y="126587"/>
                  </a:lnTo>
                  <a:lnTo>
                    <a:pt x="31878" y="132683"/>
                  </a:lnTo>
                  <a:lnTo>
                    <a:pt x="34926" y="138779"/>
                  </a:lnTo>
                  <a:lnTo>
                    <a:pt x="37974" y="143351"/>
                  </a:lnTo>
                  <a:lnTo>
                    <a:pt x="41022" y="149447"/>
                  </a:lnTo>
                  <a:lnTo>
                    <a:pt x="45594" y="154019"/>
                  </a:lnTo>
                  <a:lnTo>
                    <a:pt x="51690" y="157067"/>
                  </a:lnTo>
                  <a:lnTo>
                    <a:pt x="56262" y="160115"/>
                  </a:lnTo>
                  <a:lnTo>
                    <a:pt x="63882" y="161639"/>
                  </a:lnTo>
                  <a:lnTo>
                    <a:pt x="126297" y="161639"/>
                  </a:lnTo>
                  <a:lnTo>
                    <a:pt x="125295" y="163496"/>
                  </a:lnTo>
                  <a:lnTo>
                    <a:pt x="97361" y="190666"/>
                  </a:lnTo>
                  <a:lnTo>
                    <a:pt x="82559" y="194619"/>
                  </a:lnTo>
                  <a:lnTo>
                    <a:pt x="74550" y="195167"/>
                  </a:lnTo>
                  <a:close/>
                </a:path>
                <a:path w="265430" h="203200">
                  <a:moveTo>
                    <a:pt x="175230" y="202787"/>
                  </a:moveTo>
                  <a:lnTo>
                    <a:pt x="175230" y="170783"/>
                  </a:lnTo>
                  <a:lnTo>
                    <a:pt x="183000" y="170473"/>
                  </a:lnTo>
                  <a:lnTo>
                    <a:pt x="190172" y="169449"/>
                  </a:lnTo>
                  <a:lnTo>
                    <a:pt x="222605" y="147875"/>
                  </a:lnTo>
                  <a:lnTo>
                    <a:pt x="235904" y="111347"/>
                  </a:lnTo>
                  <a:lnTo>
                    <a:pt x="236285" y="82391"/>
                  </a:lnTo>
                  <a:lnTo>
                    <a:pt x="233237" y="67056"/>
                  </a:lnTo>
                  <a:lnTo>
                    <a:pt x="230129" y="59316"/>
                  </a:lnTo>
                  <a:lnTo>
                    <a:pt x="224093" y="47244"/>
                  </a:lnTo>
                  <a:lnTo>
                    <a:pt x="219521" y="42672"/>
                  </a:lnTo>
                  <a:lnTo>
                    <a:pt x="213425" y="39624"/>
                  </a:lnTo>
                  <a:lnTo>
                    <a:pt x="207329" y="35052"/>
                  </a:lnTo>
                  <a:lnTo>
                    <a:pt x="199709" y="33528"/>
                  </a:lnTo>
                  <a:lnTo>
                    <a:pt x="247867" y="33528"/>
                  </a:lnTo>
                  <a:lnTo>
                    <a:pt x="262669" y="72326"/>
                  </a:lnTo>
                  <a:lnTo>
                    <a:pt x="265231" y="99345"/>
                  </a:lnTo>
                  <a:lnTo>
                    <a:pt x="264717" y="109418"/>
                  </a:lnTo>
                  <a:lnTo>
                    <a:pt x="256315" y="147923"/>
                  </a:lnTo>
                  <a:lnTo>
                    <a:pt x="231332" y="184880"/>
                  </a:lnTo>
                  <a:lnTo>
                    <a:pt x="186429" y="202239"/>
                  </a:lnTo>
                  <a:lnTo>
                    <a:pt x="175230" y="202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69997" y="5726526"/>
              <a:ext cx="237934" cy="976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69997" y="5426106"/>
              <a:ext cx="240982" cy="27755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4757" y="5360575"/>
              <a:ext cx="36830" cy="29209"/>
            </a:xfrm>
            <a:custGeom>
              <a:avLst/>
              <a:gdLst/>
              <a:ahLst/>
              <a:cxnLst/>
              <a:rect l="l" t="t" r="r" b="b"/>
              <a:pathLst>
                <a:path w="36829" h="29210">
                  <a:moveTo>
                    <a:pt x="36576" y="28956"/>
                  </a:moveTo>
                  <a:lnTo>
                    <a:pt x="0" y="28956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24862" y="5375052"/>
              <a:ext cx="183515" cy="0"/>
            </a:xfrm>
            <a:custGeom>
              <a:avLst/>
              <a:gdLst/>
              <a:ahLst/>
              <a:cxnLst/>
              <a:rect l="l" t="t" r="r" b="b"/>
              <a:pathLst>
                <a:path w="183515">
                  <a:moveTo>
                    <a:pt x="0" y="0"/>
                  </a:moveTo>
                  <a:lnTo>
                    <a:pt x="183070" y="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69997" y="5058536"/>
              <a:ext cx="240934" cy="26689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54757" y="4993004"/>
              <a:ext cx="36830" cy="30480"/>
            </a:xfrm>
            <a:custGeom>
              <a:avLst/>
              <a:gdLst/>
              <a:ahLst/>
              <a:cxnLst/>
              <a:rect l="l" t="t" r="r" b="b"/>
              <a:pathLst>
                <a:path w="36829" h="30479">
                  <a:moveTo>
                    <a:pt x="36576" y="30480"/>
                  </a:moveTo>
                  <a:lnTo>
                    <a:pt x="0" y="30480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24957" y="5008245"/>
              <a:ext cx="183515" cy="0"/>
            </a:xfrm>
            <a:custGeom>
              <a:avLst/>
              <a:gdLst/>
              <a:ahLst/>
              <a:cxnLst/>
              <a:rect l="l" t="t" r="r" b="b"/>
              <a:pathLst>
                <a:path w="183515">
                  <a:moveTo>
                    <a:pt x="0" y="0"/>
                  </a:moveTo>
                  <a:lnTo>
                    <a:pt x="183070" y="0"/>
                  </a:lnTo>
                </a:path>
              </a:pathLst>
            </a:custGeom>
            <a:ln w="304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20352" y="4790122"/>
              <a:ext cx="190629" cy="16630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20289" y="4613244"/>
              <a:ext cx="190642" cy="15554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54757" y="4224337"/>
              <a:ext cx="253174" cy="25165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54758" y="3984974"/>
              <a:ext cx="253365" cy="0"/>
            </a:xfrm>
            <a:custGeom>
              <a:avLst/>
              <a:gdLst/>
              <a:ahLst/>
              <a:cxnLst/>
              <a:rect l="l" t="t" r="r" b="b"/>
              <a:pathLst>
                <a:path w="253365">
                  <a:moveTo>
                    <a:pt x="0" y="0"/>
                  </a:moveTo>
                  <a:lnTo>
                    <a:pt x="253174" y="0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78297" y="4001739"/>
              <a:ext cx="0" cy="132715"/>
            </a:xfrm>
            <a:custGeom>
              <a:avLst/>
              <a:gdLst/>
              <a:ahLst/>
              <a:cxnLst/>
              <a:rect l="l" t="t" r="r" b="b"/>
              <a:pathLst>
                <a:path h="132714">
                  <a:moveTo>
                    <a:pt x="0" y="0"/>
                  </a:moveTo>
                  <a:lnTo>
                    <a:pt x="0" y="132683"/>
                  </a:lnTo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54758" y="4151185"/>
              <a:ext cx="253365" cy="0"/>
            </a:xfrm>
            <a:custGeom>
              <a:avLst/>
              <a:gdLst/>
              <a:ahLst/>
              <a:cxnLst/>
              <a:rect l="l" t="t" r="r" b="b"/>
              <a:pathLst>
                <a:path w="253365">
                  <a:moveTo>
                    <a:pt x="0" y="0"/>
                  </a:moveTo>
                  <a:lnTo>
                    <a:pt x="253174" y="0"/>
                  </a:lnTo>
                </a:path>
              </a:pathLst>
            </a:custGeom>
            <a:ln w="335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54758" y="2017680"/>
              <a:ext cx="323373" cy="182699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54427" y="7147846"/>
              <a:ext cx="167735" cy="13268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00147" y="7021260"/>
              <a:ext cx="125063" cy="100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54427" y="6882480"/>
              <a:ext cx="170783" cy="11591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97098" y="6746748"/>
              <a:ext cx="175418" cy="11134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63475" y="6537769"/>
              <a:ext cx="161734" cy="18459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49855" y="4880134"/>
              <a:ext cx="176879" cy="156771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54427" y="476269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5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00147" y="477259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97099" y="4636104"/>
              <a:ext cx="128111" cy="1037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97098" y="4235006"/>
              <a:ext cx="128206" cy="32032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00147" y="4111561"/>
              <a:ext cx="125063" cy="10058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997099" y="3980308"/>
              <a:ext cx="125063" cy="1006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54427" y="3840098"/>
              <a:ext cx="170783" cy="11582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63571" y="3692175"/>
              <a:ext cx="158591" cy="6553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54427" y="3568636"/>
              <a:ext cx="167735" cy="10058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97195" y="3432906"/>
              <a:ext cx="128053" cy="11287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97099" y="3175159"/>
              <a:ext cx="125063" cy="17078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97098" y="2790920"/>
              <a:ext cx="128148" cy="36137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35515" y="2388109"/>
              <a:ext cx="3137916" cy="4709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65824" y="5266944"/>
              <a:ext cx="2694432" cy="439521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436868" y="480060"/>
              <a:ext cx="2714243" cy="432663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EA6C7C7-AB85-4C15-AF46-0CC3EC209A0D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952903" y="7663339"/>
              <a:ext cx="337185" cy="313055"/>
            </a:xfrm>
            <a:custGeom>
              <a:avLst/>
              <a:gdLst/>
              <a:ahLst/>
              <a:cxnLst/>
              <a:rect l="l" t="t" r="r" b="b"/>
              <a:pathLst>
                <a:path w="337184" h="313054">
                  <a:moveTo>
                    <a:pt x="337089" y="312610"/>
                  </a:moveTo>
                  <a:lnTo>
                    <a:pt x="0" y="181451"/>
                  </a:lnTo>
                  <a:lnTo>
                    <a:pt x="0" y="132683"/>
                  </a:lnTo>
                  <a:lnTo>
                    <a:pt x="337089" y="0"/>
                  </a:lnTo>
                  <a:lnTo>
                    <a:pt x="337089" y="50292"/>
                  </a:lnTo>
                  <a:lnTo>
                    <a:pt x="234886" y="86963"/>
                  </a:lnTo>
                  <a:lnTo>
                    <a:pt x="234886" y="100679"/>
                  </a:lnTo>
                  <a:lnTo>
                    <a:pt x="198310" y="100679"/>
                  </a:lnTo>
                  <a:lnTo>
                    <a:pt x="41148" y="157067"/>
                  </a:lnTo>
                  <a:lnTo>
                    <a:pt x="41148" y="158591"/>
                  </a:lnTo>
                  <a:lnTo>
                    <a:pt x="198310" y="215074"/>
                  </a:lnTo>
                  <a:lnTo>
                    <a:pt x="234886" y="215074"/>
                  </a:lnTo>
                  <a:lnTo>
                    <a:pt x="234886" y="228790"/>
                  </a:lnTo>
                  <a:lnTo>
                    <a:pt x="337089" y="266890"/>
                  </a:lnTo>
                  <a:lnTo>
                    <a:pt x="337089" y="312610"/>
                  </a:lnTo>
                  <a:close/>
                </a:path>
                <a:path w="337184" h="313054">
                  <a:moveTo>
                    <a:pt x="234886" y="215074"/>
                  </a:moveTo>
                  <a:lnTo>
                    <a:pt x="198310" y="215074"/>
                  </a:lnTo>
                  <a:lnTo>
                    <a:pt x="198310" y="100679"/>
                  </a:lnTo>
                  <a:lnTo>
                    <a:pt x="234886" y="100679"/>
                  </a:lnTo>
                  <a:lnTo>
                    <a:pt x="234886" y="2150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039771" y="7405592"/>
              <a:ext cx="343535" cy="230504"/>
            </a:xfrm>
            <a:custGeom>
              <a:avLst/>
              <a:gdLst/>
              <a:ahLst/>
              <a:cxnLst/>
              <a:rect l="l" t="t" r="r" b="b"/>
              <a:pathLst>
                <a:path w="343534" h="230504">
                  <a:moveTo>
                    <a:pt x="343281" y="230314"/>
                  </a:moveTo>
                  <a:lnTo>
                    <a:pt x="6191" y="230314"/>
                  </a:lnTo>
                  <a:lnTo>
                    <a:pt x="6191" y="190690"/>
                  </a:lnTo>
                  <a:lnTo>
                    <a:pt x="38195" y="190690"/>
                  </a:lnTo>
                  <a:lnTo>
                    <a:pt x="38195" y="189166"/>
                  </a:lnTo>
                  <a:lnTo>
                    <a:pt x="9239" y="158591"/>
                  </a:lnTo>
                  <a:lnTo>
                    <a:pt x="0" y="111347"/>
                  </a:lnTo>
                  <a:lnTo>
                    <a:pt x="610" y="97940"/>
                  </a:lnTo>
                  <a:lnTo>
                    <a:pt x="16121" y="52586"/>
                  </a:lnTo>
                  <a:lnTo>
                    <a:pt x="47625" y="20883"/>
                  </a:lnTo>
                  <a:lnTo>
                    <a:pt x="91050" y="3214"/>
                  </a:lnTo>
                  <a:lnTo>
                    <a:pt x="128206" y="0"/>
                  </a:lnTo>
                  <a:lnTo>
                    <a:pt x="141398" y="309"/>
                  </a:lnTo>
                  <a:lnTo>
                    <a:pt x="188763" y="10072"/>
                  </a:lnTo>
                  <a:lnTo>
                    <a:pt x="225933" y="34638"/>
                  </a:lnTo>
                  <a:lnTo>
                    <a:pt x="231771" y="41243"/>
                  </a:lnTo>
                  <a:lnTo>
                    <a:pt x="125158" y="41243"/>
                  </a:lnTo>
                  <a:lnTo>
                    <a:pt x="117142" y="41528"/>
                  </a:lnTo>
                  <a:lnTo>
                    <a:pt x="76866" y="51530"/>
                  </a:lnTo>
                  <a:lnTo>
                    <a:pt x="47386" y="76461"/>
                  </a:lnTo>
                  <a:lnTo>
                    <a:pt x="35147" y="117443"/>
                  </a:lnTo>
                  <a:lnTo>
                    <a:pt x="35718" y="127182"/>
                  </a:lnTo>
                  <a:lnTo>
                    <a:pt x="37433" y="135921"/>
                  </a:lnTo>
                  <a:lnTo>
                    <a:pt x="40290" y="143803"/>
                  </a:lnTo>
                  <a:lnTo>
                    <a:pt x="44291" y="150971"/>
                  </a:lnTo>
                  <a:lnTo>
                    <a:pt x="48244" y="158424"/>
                  </a:lnTo>
                  <a:lnTo>
                    <a:pt x="78200" y="182677"/>
                  </a:lnTo>
                  <a:lnTo>
                    <a:pt x="119309" y="191928"/>
                  </a:lnTo>
                  <a:lnTo>
                    <a:pt x="128206" y="192214"/>
                  </a:lnTo>
                  <a:lnTo>
                    <a:pt x="343281" y="192214"/>
                  </a:lnTo>
                  <a:lnTo>
                    <a:pt x="343281" y="230314"/>
                  </a:lnTo>
                  <a:close/>
                </a:path>
                <a:path w="343534" h="230504">
                  <a:moveTo>
                    <a:pt x="343281" y="192214"/>
                  </a:moveTo>
                  <a:lnTo>
                    <a:pt x="128206" y="192214"/>
                  </a:lnTo>
                  <a:lnTo>
                    <a:pt x="136445" y="191928"/>
                  </a:lnTo>
                  <a:lnTo>
                    <a:pt x="144970" y="191071"/>
                  </a:lnTo>
                  <a:lnTo>
                    <a:pt x="185308" y="178172"/>
                  </a:lnTo>
                  <a:lnTo>
                    <a:pt x="212121" y="149447"/>
                  </a:lnTo>
                  <a:lnTo>
                    <a:pt x="219639" y="117443"/>
                  </a:lnTo>
                  <a:lnTo>
                    <a:pt x="219637" y="111347"/>
                  </a:lnTo>
                  <a:lnTo>
                    <a:pt x="208090" y="73652"/>
                  </a:lnTo>
                  <a:lnTo>
                    <a:pt x="176593" y="50196"/>
                  </a:lnTo>
                  <a:lnTo>
                    <a:pt x="160210" y="45815"/>
                  </a:lnTo>
                  <a:lnTo>
                    <a:pt x="151947" y="43814"/>
                  </a:lnTo>
                  <a:lnTo>
                    <a:pt x="143256" y="42386"/>
                  </a:lnTo>
                  <a:lnTo>
                    <a:pt x="134278" y="41528"/>
                  </a:lnTo>
                  <a:lnTo>
                    <a:pt x="125158" y="41243"/>
                  </a:lnTo>
                  <a:lnTo>
                    <a:pt x="231771" y="41243"/>
                  </a:lnTo>
                  <a:lnTo>
                    <a:pt x="252507" y="84677"/>
                  </a:lnTo>
                  <a:lnTo>
                    <a:pt x="254793" y="111347"/>
                  </a:lnTo>
                  <a:lnTo>
                    <a:pt x="254769" y="123658"/>
                  </a:lnTo>
                  <a:lnTo>
                    <a:pt x="241077" y="166211"/>
                  </a:lnTo>
                  <a:lnTo>
                    <a:pt x="234981" y="173831"/>
                  </a:lnTo>
                  <a:lnTo>
                    <a:pt x="230409" y="180022"/>
                  </a:lnTo>
                  <a:lnTo>
                    <a:pt x="224313" y="184594"/>
                  </a:lnTo>
                  <a:lnTo>
                    <a:pt x="216693" y="189166"/>
                  </a:lnTo>
                  <a:lnTo>
                    <a:pt x="216693" y="190690"/>
                  </a:lnTo>
                  <a:lnTo>
                    <a:pt x="343281" y="190690"/>
                  </a:lnTo>
                  <a:lnTo>
                    <a:pt x="343281" y="1922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39871" y="7141750"/>
              <a:ext cx="255270" cy="229235"/>
            </a:xfrm>
            <a:custGeom>
              <a:avLst/>
              <a:gdLst/>
              <a:ahLst/>
              <a:cxnLst/>
              <a:rect l="l" t="t" r="r" b="b"/>
              <a:pathLst>
                <a:path w="255269" h="229234">
                  <a:moveTo>
                    <a:pt x="82290" y="219646"/>
                  </a:moveTo>
                  <a:lnTo>
                    <a:pt x="44153" y="210478"/>
                  </a:lnTo>
                  <a:lnTo>
                    <a:pt x="13996" y="180497"/>
                  </a:lnTo>
                  <a:lnTo>
                    <a:pt x="1054" y="136302"/>
                  </a:lnTo>
                  <a:lnTo>
                    <a:pt x="0" y="112871"/>
                  </a:lnTo>
                  <a:lnTo>
                    <a:pt x="163" y="107918"/>
                  </a:lnTo>
                  <a:lnTo>
                    <a:pt x="6471" y="68103"/>
                  </a:lnTo>
                  <a:lnTo>
                    <a:pt x="31998" y="33623"/>
                  </a:lnTo>
                  <a:lnTo>
                    <a:pt x="67050" y="24479"/>
                  </a:lnTo>
                  <a:lnTo>
                    <a:pt x="208878" y="24479"/>
                  </a:lnTo>
                  <a:lnTo>
                    <a:pt x="213545" y="22860"/>
                  </a:lnTo>
                  <a:lnTo>
                    <a:pt x="218117" y="21336"/>
                  </a:lnTo>
                  <a:lnTo>
                    <a:pt x="219641" y="18288"/>
                  </a:lnTo>
                  <a:lnTo>
                    <a:pt x="219641" y="4572"/>
                  </a:lnTo>
                  <a:lnTo>
                    <a:pt x="218117" y="0"/>
                  </a:lnTo>
                  <a:lnTo>
                    <a:pt x="248597" y="0"/>
                  </a:lnTo>
                  <a:lnTo>
                    <a:pt x="254651" y="29622"/>
                  </a:lnTo>
                  <a:lnTo>
                    <a:pt x="254145" y="36504"/>
                  </a:lnTo>
                  <a:lnTo>
                    <a:pt x="218117" y="62579"/>
                  </a:lnTo>
                  <a:lnTo>
                    <a:pt x="219692" y="64103"/>
                  </a:lnTo>
                  <a:lnTo>
                    <a:pt x="67050" y="64103"/>
                  </a:lnTo>
                  <a:lnTo>
                    <a:pt x="60954" y="65627"/>
                  </a:lnTo>
                  <a:lnTo>
                    <a:pt x="54858" y="70199"/>
                  </a:lnTo>
                  <a:lnTo>
                    <a:pt x="45714" y="76295"/>
                  </a:lnTo>
                  <a:lnTo>
                    <a:pt x="42666" y="82391"/>
                  </a:lnTo>
                  <a:lnTo>
                    <a:pt x="39618" y="86963"/>
                  </a:lnTo>
                  <a:lnTo>
                    <a:pt x="36689" y="98679"/>
                  </a:lnTo>
                  <a:lnTo>
                    <a:pt x="36570" y="106775"/>
                  </a:lnTo>
                  <a:lnTo>
                    <a:pt x="35106" y="112633"/>
                  </a:lnTo>
                  <a:lnTo>
                    <a:pt x="35141" y="120872"/>
                  </a:lnTo>
                  <a:lnTo>
                    <a:pt x="45714" y="161639"/>
                  </a:lnTo>
                  <a:lnTo>
                    <a:pt x="82290" y="180022"/>
                  </a:lnTo>
                  <a:lnTo>
                    <a:pt x="82290" y="219646"/>
                  </a:lnTo>
                  <a:close/>
                </a:path>
                <a:path w="255269" h="229234">
                  <a:moveTo>
                    <a:pt x="187542" y="228790"/>
                  </a:moveTo>
                  <a:lnTo>
                    <a:pt x="146798" y="218741"/>
                  </a:lnTo>
                  <a:lnTo>
                    <a:pt x="121510" y="184451"/>
                  </a:lnTo>
                  <a:lnTo>
                    <a:pt x="113390" y="154391"/>
                  </a:lnTo>
                  <a:lnTo>
                    <a:pt x="111342" y="146399"/>
                  </a:lnTo>
                  <a:lnTo>
                    <a:pt x="106770" y="114395"/>
                  </a:lnTo>
                  <a:lnTo>
                    <a:pt x="106255" y="107561"/>
                  </a:lnTo>
                  <a:lnTo>
                    <a:pt x="104962" y="100679"/>
                  </a:lnTo>
                  <a:lnTo>
                    <a:pt x="103065" y="92678"/>
                  </a:lnTo>
                  <a:lnTo>
                    <a:pt x="102102" y="88487"/>
                  </a:lnTo>
                  <a:lnTo>
                    <a:pt x="100578" y="80867"/>
                  </a:lnTo>
                  <a:lnTo>
                    <a:pt x="97530" y="76295"/>
                  </a:lnTo>
                  <a:lnTo>
                    <a:pt x="92958" y="71723"/>
                  </a:lnTo>
                  <a:lnTo>
                    <a:pt x="89910" y="67151"/>
                  </a:lnTo>
                  <a:lnTo>
                    <a:pt x="83814" y="64103"/>
                  </a:lnTo>
                  <a:lnTo>
                    <a:pt x="219692" y="64103"/>
                  </a:lnTo>
                  <a:lnTo>
                    <a:pt x="221267" y="65627"/>
                  </a:lnTo>
                  <a:lnTo>
                    <a:pt x="123534" y="65627"/>
                  </a:lnTo>
                  <a:lnTo>
                    <a:pt x="128106" y="70199"/>
                  </a:lnTo>
                  <a:lnTo>
                    <a:pt x="129630" y="76295"/>
                  </a:lnTo>
                  <a:lnTo>
                    <a:pt x="132678" y="85439"/>
                  </a:lnTo>
                  <a:lnTo>
                    <a:pt x="134202" y="93059"/>
                  </a:lnTo>
                  <a:lnTo>
                    <a:pt x="135726" y="102203"/>
                  </a:lnTo>
                  <a:lnTo>
                    <a:pt x="135726" y="109823"/>
                  </a:lnTo>
                  <a:lnTo>
                    <a:pt x="143346" y="155543"/>
                  </a:lnTo>
                  <a:lnTo>
                    <a:pt x="146394" y="161639"/>
                  </a:lnTo>
                  <a:lnTo>
                    <a:pt x="149442" y="169354"/>
                  </a:lnTo>
                  <a:lnTo>
                    <a:pt x="154014" y="175450"/>
                  </a:lnTo>
                  <a:lnTo>
                    <a:pt x="166206" y="184594"/>
                  </a:lnTo>
                  <a:lnTo>
                    <a:pt x="173826" y="186118"/>
                  </a:lnTo>
                  <a:lnTo>
                    <a:pt x="249563" y="186118"/>
                  </a:lnTo>
                  <a:lnTo>
                    <a:pt x="249311" y="186856"/>
                  </a:lnTo>
                  <a:lnTo>
                    <a:pt x="224451" y="219003"/>
                  </a:lnTo>
                  <a:lnTo>
                    <a:pt x="196391" y="228480"/>
                  </a:lnTo>
                  <a:lnTo>
                    <a:pt x="187542" y="228790"/>
                  </a:lnTo>
                  <a:close/>
                </a:path>
                <a:path w="255269" h="229234">
                  <a:moveTo>
                    <a:pt x="249563" y="186118"/>
                  </a:moveTo>
                  <a:lnTo>
                    <a:pt x="196686" y="186118"/>
                  </a:lnTo>
                  <a:lnTo>
                    <a:pt x="205830" y="180022"/>
                  </a:lnTo>
                  <a:lnTo>
                    <a:pt x="208878" y="176974"/>
                  </a:lnTo>
                  <a:lnTo>
                    <a:pt x="212021" y="172402"/>
                  </a:lnTo>
                  <a:lnTo>
                    <a:pt x="215069" y="167830"/>
                  </a:lnTo>
                  <a:lnTo>
                    <a:pt x="216593" y="163258"/>
                  </a:lnTo>
                  <a:lnTo>
                    <a:pt x="218117" y="157067"/>
                  </a:lnTo>
                  <a:lnTo>
                    <a:pt x="219641" y="152495"/>
                  </a:lnTo>
                  <a:lnTo>
                    <a:pt x="217069" y="112633"/>
                  </a:lnTo>
                  <a:lnTo>
                    <a:pt x="195162" y="76295"/>
                  </a:lnTo>
                  <a:lnTo>
                    <a:pt x="170778" y="65627"/>
                  </a:lnTo>
                  <a:lnTo>
                    <a:pt x="221267" y="65627"/>
                  </a:lnTo>
                  <a:lnTo>
                    <a:pt x="247073" y="100679"/>
                  </a:lnTo>
                  <a:lnTo>
                    <a:pt x="254693" y="147923"/>
                  </a:lnTo>
                  <a:lnTo>
                    <a:pt x="254431" y="155939"/>
                  </a:lnTo>
                  <a:lnTo>
                    <a:pt x="253802" y="163258"/>
                  </a:lnTo>
                  <a:lnTo>
                    <a:pt x="253682" y="164456"/>
                  </a:lnTo>
                  <a:lnTo>
                    <a:pt x="252657" y="172771"/>
                  </a:lnTo>
                  <a:lnTo>
                    <a:pt x="251645" y="180022"/>
                  </a:lnTo>
                  <a:lnTo>
                    <a:pt x="249563" y="186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39771" y="6977063"/>
              <a:ext cx="250221" cy="128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72714" y="6842856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8863"/>
                  </a:moveTo>
                  <a:lnTo>
                    <a:pt x="73247" y="48863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8863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8863"/>
                  </a:lnTo>
                  <a:lnTo>
                    <a:pt x="268414" y="48863"/>
                  </a:lnTo>
                  <a:lnTo>
                    <a:pt x="271462" y="47339"/>
                  </a:lnTo>
                  <a:lnTo>
                    <a:pt x="274510" y="47339"/>
                  </a:lnTo>
                  <a:lnTo>
                    <a:pt x="276034" y="45815"/>
                  </a:lnTo>
                  <a:lnTo>
                    <a:pt x="277653" y="42672"/>
                  </a:lnTo>
                  <a:lnTo>
                    <a:pt x="279177" y="41148"/>
                  </a:lnTo>
                  <a:lnTo>
                    <a:pt x="280646" y="38210"/>
                  </a:lnTo>
                  <a:lnTo>
                    <a:pt x="280701" y="30480"/>
                  </a:lnTo>
                  <a:lnTo>
                    <a:pt x="282225" y="24384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277" y="30480"/>
                  </a:lnTo>
                  <a:lnTo>
                    <a:pt x="317015" y="38210"/>
                  </a:lnTo>
                  <a:lnTo>
                    <a:pt x="306609" y="74771"/>
                  </a:lnTo>
                  <a:lnTo>
                    <a:pt x="303561" y="79343"/>
                  </a:lnTo>
                  <a:lnTo>
                    <a:pt x="297465" y="83915"/>
                  </a:lnTo>
                  <a:lnTo>
                    <a:pt x="291369" y="85439"/>
                  </a:lnTo>
                  <a:lnTo>
                    <a:pt x="285354" y="87201"/>
                  </a:lnTo>
                  <a:lnTo>
                    <a:pt x="278749" y="88106"/>
                  </a:lnTo>
                  <a:lnTo>
                    <a:pt x="271572" y="88439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247" y="129635"/>
                  </a:lnTo>
                  <a:lnTo>
                    <a:pt x="73247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39771" y="6456998"/>
              <a:ext cx="250825" cy="342265"/>
            </a:xfrm>
            <a:custGeom>
              <a:avLst/>
              <a:gdLst/>
              <a:ahLst/>
              <a:cxnLst/>
              <a:rect l="l" t="t" r="r" b="b"/>
              <a:pathLst>
                <a:path w="250825" h="342265">
                  <a:moveTo>
                    <a:pt x="250221" y="341661"/>
                  </a:moveTo>
                  <a:lnTo>
                    <a:pt x="6191" y="341661"/>
                  </a:lnTo>
                  <a:lnTo>
                    <a:pt x="6191" y="303561"/>
                  </a:lnTo>
                  <a:lnTo>
                    <a:pt x="41243" y="303561"/>
                  </a:lnTo>
                  <a:lnTo>
                    <a:pt x="23226" y="288123"/>
                  </a:lnTo>
                  <a:lnTo>
                    <a:pt x="10334" y="269569"/>
                  </a:lnTo>
                  <a:lnTo>
                    <a:pt x="2586" y="248175"/>
                  </a:lnTo>
                  <a:lnTo>
                    <a:pt x="0" y="224218"/>
                  </a:lnTo>
                  <a:lnTo>
                    <a:pt x="586" y="213074"/>
                  </a:lnTo>
                  <a:lnTo>
                    <a:pt x="14668" y="174521"/>
                  </a:lnTo>
                  <a:lnTo>
                    <a:pt x="41243" y="157162"/>
                  </a:lnTo>
                  <a:lnTo>
                    <a:pt x="32408" y="150820"/>
                  </a:lnTo>
                  <a:lnTo>
                    <a:pt x="5866" y="114514"/>
                  </a:lnTo>
                  <a:lnTo>
                    <a:pt x="0" y="80867"/>
                  </a:lnTo>
                  <a:lnTo>
                    <a:pt x="287" y="71985"/>
                  </a:lnTo>
                  <a:lnTo>
                    <a:pt x="9620" y="33813"/>
                  </a:lnTo>
                  <a:lnTo>
                    <a:pt x="38195" y="6095"/>
                  </a:lnTo>
                  <a:lnTo>
                    <a:pt x="71723" y="0"/>
                  </a:lnTo>
                  <a:lnTo>
                    <a:pt x="250221" y="0"/>
                  </a:lnTo>
                  <a:lnTo>
                    <a:pt x="250221" y="39719"/>
                  </a:lnTo>
                  <a:lnTo>
                    <a:pt x="74771" y="39719"/>
                  </a:lnTo>
                  <a:lnTo>
                    <a:pt x="62579" y="42767"/>
                  </a:lnTo>
                  <a:lnTo>
                    <a:pt x="56483" y="45815"/>
                  </a:lnTo>
                  <a:lnTo>
                    <a:pt x="51911" y="48863"/>
                  </a:lnTo>
                  <a:lnTo>
                    <a:pt x="45815" y="51911"/>
                  </a:lnTo>
                  <a:lnTo>
                    <a:pt x="42767" y="56483"/>
                  </a:lnTo>
                  <a:lnTo>
                    <a:pt x="36671" y="68675"/>
                  </a:lnTo>
                  <a:lnTo>
                    <a:pt x="35147" y="77819"/>
                  </a:lnTo>
                  <a:lnTo>
                    <a:pt x="35147" y="86963"/>
                  </a:lnTo>
                  <a:lnTo>
                    <a:pt x="44791" y="124467"/>
                  </a:lnTo>
                  <a:lnTo>
                    <a:pt x="84486" y="149852"/>
                  </a:lnTo>
                  <a:lnTo>
                    <a:pt x="97631" y="150971"/>
                  </a:lnTo>
                  <a:lnTo>
                    <a:pt x="250221" y="150971"/>
                  </a:lnTo>
                  <a:lnTo>
                    <a:pt x="250221" y="190690"/>
                  </a:lnTo>
                  <a:lnTo>
                    <a:pt x="74771" y="190690"/>
                  </a:lnTo>
                  <a:lnTo>
                    <a:pt x="68675" y="192214"/>
                  </a:lnTo>
                  <a:lnTo>
                    <a:pt x="61055" y="193738"/>
                  </a:lnTo>
                  <a:lnTo>
                    <a:pt x="56483" y="196786"/>
                  </a:lnTo>
                  <a:lnTo>
                    <a:pt x="50387" y="199834"/>
                  </a:lnTo>
                  <a:lnTo>
                    <a:pt x="45815" y="202882"/>
                  </a:lnTo>
                  <a:lnTo>
                    <a:pt x="42767" y="208978"/>
                  </a:lnTo>
                  <a:lnTo>
                    <a:pt x="39719" y="213550"/>
                  </a:lnTo>
                  <a:lnTo>
                    <a:pt x="36671" y="219646"/>
                  </a:lnTo>
                  <a:lnTo>
                    <a:pt x="35147" y="227266"/>
                  </a:lnTo>
                  <a:lnTo>
                    <a:pt x="35147" y="236410"/>
                  </a:lnTo>
                  <a:lnTo>
                    <a:pt x="50577" y="277939"/>
                  </a:lnTo>
                  <a:lnTo>
                    <a:pt x="80867" y="297465"/>
                  </a:lnTo>
                  <a:lnTo>
                    <a:pt x="86963" y="300513"/>
                  </a:lnTo>
                  <a:lnTo>
                    <a:pt x="93059" y="302037"/>
                  </a:lnTo>
                  <a:lnTo>
                    <a:pt x="250221" y="302037"/>
                  </a:lnTo>
                  <a:lnTo>
                    <a:pt x="250221" y="341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39770" y="6184010"/>
              <a:ext cx="255270" cy="226060"/>
            </a:xfrm>
            <a:custGeom>
              <a:avLst/>
              <a:gdLst/>
              <a:ahLst/>
              <a:cxnLst/>
              <a:rect l="l" t="t" r="r" b="b"/>
              <a:pathLst>
                <a:path w="255269" h="226060">
                  <a:moveTo>
                    <a:pt x="126682" y="225742"/>
                  </a:moveTo>
                  <a:lnTo>
                    <a:pt x="88025" y="220599"/>
                  </a:lnTo>
                  <a:lnTo>
                    <a:pt x="45219" y="200310"/>
                  </a:lnTo>
                  <a:lnTo>
                    <a:pt x="14382" y="167163"/>
                  </a:lnTo>
                  <a:lnTo>
                    <a:pt x="586" y="122993"/>
                  </a:lnTo>
                  <a:lnTo>
                    <a:pt x="0" y="111347"/>
                  </a:lnTo>
                  <a:lnTo>
                    <a:pt x="872" y="95273"/>
                  </a:lnTo>
                  <a:lnTo>
                    <a:pt x="13811" y="56483"/>
                  </a:lnTo>
                  <a:lnTo>
                    <a:pt x="47339" y="22955"/>
                  </a:lnTo>
                  <a:lnTo>
                    <a:pt x="93059" y="4572"/>
                  </a:lnTo>
                  <a:lnTo>
                    <a:pt x="140398" y="0"/>
                  </a:lnTo>
                  <a:lnTo>
                    <a:pt x="140398" y="42767"/>
                  </a:lnTo>
                  <a:lnTo>
                    <a:pt x="103727" y="42767"/>
                  </a:lnTo>
                  <a:lnTo>
                    <a:pt x="96893" y="43291"/>
                  </a:lnTo>
                  <a:lnTo>
                    <a:pt x="59817" y="59793"/>
                  </a:lnTo>
                  <a:lnTo>
                    <a:pt x="41243" y="85439"/>
                  </a:lnTo>
                  <a:lnTo>
                    <a:pt x="38361" y="92297"/>
                  </a:lnTo>
                  <a:lnTo>
                    <a:pt x="36480" y="99155"/>
                  </a:lnTo>
                  <a:lnTo>
                    <a:pt x="35456" y="106013"/>
                  </a:lnTo>
                  <a:lnTo>
                    <a:pt x="35147" y="112871"/>
                  </a:lnTo>
                  <a:lnTo>
                    <a:pt x="35456" y="120610"/>
                  </a:lnTo>
                  <a:lnTo>
                    <a:pt x="51958" y="158423"/>
                  </a:lnTo>
                  <a:lnTo>
                    <a:pt x="84439" y="179212"/>
                  </a:lnTo>
                  <a:lnTo>
                    <a:pt x="103727" y="183070"/>
                  </a:lnTo>
                  <a:lnTo>
                    <a:pt x="231309" y="183070"/>
                  </a:lnTo>
                  <a:lnTo>
                    <a:pt x="227433" y="187833"/>
                  </a:lnTo>
                  <a:lnTo>
                    <a:pt x="189644" y="212621"/>
                  </a:lnTo>
                  <a:lnTo>
                    <a:pt x="140350" y="224313"/>
                  </a:lnTo>
                  <a:lnTo>
                    <a:pt x="126682" y="225742"/>
                  </a:lnTo>
                  <a:close/>
                </a:path>
                <a:path w="255269" h="226060">
                  <a:moveTo>
                    <a:pt x="231309" y="183070"/>
                  </a:moveTo>
                  <a:lnTo>
                    <a:pt x="140398" y="183070"/>
                  </a:lnTo>
                  <a:lnTo>
                    <a:pt x="148161" y="182784"/>
                  </a:lnTo>
                  <a:lnTo>
                    <a:pt x="155638" y="181927"/>
                  </a:lnTo>
                  <a:lnTo>
                    <a:pt x="195262" y="164782"/>
                  </a:lnTo>
                  <a:lnTo>
                    <a:pt x="218408" y="125444"/>
                  </a:lnTo>
                  <a:lnTo>
                    <a:pt x="219703" y="106013"/>
                  </a:lnTo>
                  <a:lnTo>
                    <a:pt x="219144" y="94773"/>
                  </a:lnTo>
                  <a:lnTo>
                    <a:pt x="201763" y="58221"/>
                  </a:lnTo>
                  <a:lnTo>
                    <a:pt x="172402" y="44291"/>
                  </a:lnTo>
                  <a:lnTo>
                    <a:pt x="172402" y="4572"/>
                  </a:lnTo>
                  <a:lnTo>
                    <a:pt x="208835" y="17037"/>
                  </a:lnTo>
                  <a:lnTo>
                    <a:pt x="243863" y="54292"/>
                  </a:lnTo>
                  <a:lnTo>
                    <a:pt x="254703" y="106775"/>
                  </a:lnTo>
                  <a:lnTo>
                    <a:pt x="254610" y="112871"/>
                  </a:lnTo>
                  <a:lnTo>
                    <a:pt x="245649" y="158686"/>
                  </a:lnTo>
                  <a:lnTo>
                    <a:pt x="234410" y="179260"/>
                  </a:lnTo>
                  <a:lnTo>
                    <a:pt x="231309" y="183070"/>
                  </a:lnTo>
                  <a:close/>
                </a:path>
                <a:path w="255269" h="226060">
                  <a:moveTo>
                    <a:pt x="140398" y="183070"/>
                  </a:moveTo>
                  <a:lnTo>
                    <a:pt x="103727" y="183070"/>
                  </a:lnTo>
                  <a:lnTo>
                    <a:pt x="103727" y="42767"/>
                  </a:lnTo>
                  <a:lnTo>
                    <a:pt x="140398" y="42767"/>
                  </a:lnTo>
                  <a:lnTo>
                    <a:pt x="140398" y="18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39867" y="5941600"/>
              <a:ext cx="250221" cy="201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72714" y="5776913"/>
              <a:ext cx="317500" cy="129539"/>
            </a:xfrm>
            <a:custGeom>
              <a:avLst/>
              <a:gdLst/>
              <a:ahLst/>
              <a:cxnLst/>
              <a:rect l="l" t="t" r="r" b="b"/>
              <a:pathLst>
                <a:path w="317500" h="129539">
                  <a:moveTo>
                    <a:pt x="108299" y="47244"/>
                  </a:moveTo>
                  <a:lnTo>
                    <a:pt x="73247" y="47244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7244"/>
                  </a:lnTo>
                  <a:close/>
                </a:path>
                <a:path w="317500" h="129539">
                  <a:moveTo>
                    <a:pt x="263842" y="88392"/>
                  </a:moveTo>
                  <a:lnTo>
                    <a:pt x="0" y="88392"/>
                  </a:lnTo>
                  <a:lnTo>
                    <a:pt x="0" y="47244"/>
                  </a:lnTo>
                  <a:lnTo>
                    <a:pt x="271462" y="47244"/>
                  </a:lnTo>
                  <a:lnTo>
                    <a:pt x="274510" y="45720"/>
                  </a:lnTo>
                  <a:lnTo>
                    <a:pt x="276034" y="44196"/>
                  </a:lnTo>
                  <a:lnTo>
                    <a:pt x="277653" y="42672"/>
                  </a:lnTo>
                  <a:lnTo>
                    <a:pt x="280701" y="36576"/>
                  </a:lnTo>
                  <a:lnTo>
                    <a:pt x="280701" y="28956"/>
                  </a:lnTo>
                  <a:lnTo>
                    <a:pt x="282225" y="24384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277" y="30480"/>
                  </a:lnTo>
                  <a:lnTo>
                    <a:pt x="311181" y="70104"/>
                  </a:lnTo>
                  <a:lnTo>
                    <a:pt x="306609" y="74676"/>
                  </a:lnTo>
                  <a:lnTo>
                    <a:pt x="303561" y="79248"/>
                  </a:lnTo>
                  <a:lnTo>
                    <a:pt x="291369" y="85344"/>
                  </a:lnTo>
                  <a:lnTo>
                    <a:pt x="285354" y="86463"/>
                  </a:lnTo>
                  <a:lnTo>
                    <a:pt x="278749" y="87439"/>
                  </a:lnTo>
                  <a:lnTo>
                    <a:pt x="271572" y="88130"/>
                  </a:lnTo>
                  <a:lnTo>
                    <a:pt x="263842" y="88392"/>
                  </a:lnTo>
                  <a:close/>
                </a:path>
                <a:path w="317500" h="129539">
                  <a:moveTo>
                    <a:pt x="108299" y="129540"/>
                  </a:moveTo>
                  <a:lnTo>
                    <a:pt x="73247" y="129540"/>
                  </a:lnTo>
                  <a:lnTo>
                    <a:pt x="73247" y="88392"/>
                  </a:lnTo>
                  <a:lnTo>
                    <a:pt x="108299" y="88392"/>
                  </a:lnTo>
                  <a:lnTo>
                    <a:pt x="108299" y="129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9844" y="5540503"/>
              <a:ext cx="255270" cy="207645"/>
            </a:xfrm>
            <a:custGeom>
              <a:avLst/>
              <a:gdLst/>
              <a:ahLst/>
              <a:cxnLst/>
              <a:rect l="l" t="t" r="r" b="b"/>
              <a:pathLst>
                <a:path w="255269" h="207645">
                  <a:moveTo>
                    <a:pt x="127217" y="158591"/>
                  </a:moveTo>
                  <a:lnTo>
                    <a:pt x="73173" y="158591"/>
                  </a:lnTo>
                  <a:lnTo>
                    <a:pt x="79269" y="157067"/>
                  </a:lnTo>
                  <a:lnTo>
                    <a:pt x="83841" y="152495"/>
                  </a:lnTo>
                  <a:lnTo>
                    <a:pt x="92985" y="140303"/>
                  </a:lnTo>
                  <a:lnTo>
                    <a:pt x="94518" y="132659"/>
                  </a:lnTo>
                  <a:lnTo>
                    <a:pt x="96771" y="126944"/>
                  </a:lnTo>
                  <a:lnTo>
                    <a:pt x="98891" y="121062"/>
                  </a:lnTo>
                  <a:lnTo>
                    <a:pt x="100724" y="114895"/>
                  </a:lnTo>
                  <a:lnTo>
                    <a:pt x="102129" y="108299"/>
                  </a:lnTo>
                  <a:lnTo>
                    <a:pt x="104192" y="101188"/>
                  </a:lnTo>
                  <a:lnTo>
                    <a:pt x="107782" y="86359"/>
                  </a:lnTo>
                  <a:lnTo>
                    <a:pt x="109844" y="79248"/>
                  </a:lnTo>
                  <a:lnTo>
                    <a:pt x="111249" y="71508"/>
                  </a:lnTo>
                  <a:lnTo>
                    <a:pt x="126251" y="30146"/>
                  </a:lnTo>
                  <a:lnTo>
                    <a:pt x="155493" y="3214"/>
                  </a:lnTo>
                  <a:lnTo>
                    <a:pt x="178424" y="0"/>
                  </a:lnTo>
                  <a:lnTo>
                    <a:pt x="189284" y="571"/>
                  </a:lnTo>
                  <a:lnTo>
                    <a:pt x="229002" y="19621"/>
                  </a:lnTo>
                  <a:lnTo>
                    <a:pt x="244210" y="42672"/>
                  </a:lnTo>
                  <a:lnTo>
                    <a:pt x="173852" y="42672"/>
                  </a:lnTo>
                  <a:lnTo>
                    <a:pt x="164708" y="45720"/>
                  </a:lnTo>
                  <a:lnTo>
                    <a:pt x="146420" y="83820"/>
                  </a:lnTo>
                  <a:lnTo>
                    <a:pt x="138800" y="122015"/>
                  </a:lnTo>
                  <a:lnTo>
                    <a:pt x="136252" y="132254"/>
                  </a:lnTo>
                  <a:lnTo>
                    <a:pt x="133276" y="142208"/>
                  </a:lnTo>
                  <a:lnTo>
                    <a:pt x="130014" y="151590"/>
                  </a:lnTo>
                  <a:lnTo>
                    <a:pt x="127217" y="158591"/>
                  </a:lnTo>
                  <a:close/>
                </a:path>
                <a:path w="255269" h="207645">
                  <a:moveTo>
                    <a:pt x="70125" y="201263"/>
                  </a:moveTo>
                  <a:lnTo>
                    <a:pt x="31573" y="189023"/>
                  </a:lnTo>
                  <a:lnTo>
                    <a:pt x="6284" y="151090"/>
                  </a:lnTo>
                  <a:lnTo>
                    <a:pt x="4593" y="143351"/>
                  </a:lnTo>
                  <a:lnTo>
                    <a:pt x="2538" y="135350"/>
                  </a:lnTo>
                  <a:lnTo>
                    <a:pt x="1081" y="127349"/>
                  </a:lnTo>
                  <a:lnTo>
                    <a:pt x="213" y="119348"/>
                  </a:lnTo>
                  <a:lnTo>
                    <a:pt x="53" y="114895"/>
                  </a:lnTo>
                  <a:lnTo>
                    <a:pt x="0" y="108299"/>
                  </a:lnTo>
                  <a:lnTo>
                    <a:pt x="189" y="100450"/>
                  </a:lnTo>
                  <a:lnTo>
                    <a:pt x="8784" y="56007"/>
                  </a:lnTo>
                  <a:lnTo>
                    <a:pt x="32292" y="24384"/>
                  </a:lnTo>
                  <a:lnTo>
                    <a:pt x="76221" y="10668"/>
                  </a:lnTo>
                  <a:lnTo>
                    <a:pt x="76221" y="50292"/>
                  </a:lnTo>
                  <a:lnTo>
                    <a:pt x="68601" y="51816"/>
                  </a:lnTo>
                  <a:lnTo>
                    <a:pt x="62505" y="53340"/>
                  </a:lnTo>
                  <a:lnTo>
                    <a:pt x="38121" y="88392"/>
                  </a:lnTo>
                  <a:lnTo>
                    <a:pt x="35130" y="100450"/>
                  </a:lnTo>
                  <a:lnTo>
                    <a:pt x="35073" y="112871"/>
                  </a:lnTo>
                  <a:lnTo>
                    <a:pt x="36597" y="118967"/>
                  </a:lnTo>
                  <a:lnTo>
                    <a:pt x="36597" y="125063"/>
                  </a:lnTo>
                  <a:lnTo>
                    <a:pt x="39645" y="137255"/>
                  </a:lnTo>
                  <a:lnTo>
                    <a:pt x="42693" y="141827"/>
                  </a:lnTo>
                  <a:lnTo>
                    <a:pt x="44217" y="147923"/>
                  </a:lnTo>
                  <a:lnTo>
                    <a:pt x="47265" y="150971"/>
                  </a:lnTo>
                  <a:lnTo>
                    <a:pt x="51837" y="154019"/>
                  </a:lnTo>
                  <a:lnTo>
                    <a:pt x="54885" y="157067"/>
                  </a:lnTo>
                  <a:lnTo>
                    <a:pt x="60981" y="158591"/>
                  </a:lnTo>
                  <a:lnTo>
                    <a:pt x="127217" y="158591"/>
                  </a:lnTo>
                  <a:lnTo>
                    <a:pt x="126608" y="160115"/>
                  </a:lnTo>
                  <a:lnTo>
                    <a:pt x="99312" y="195476"/>
                  </a:lnTo>
                  <a:lnTo>
                    <a:pt x="80985" y="200667"/>
                  </a:lnTo>
                  <a:lnTo>
                    <a:pt x="70125" y="201263"/>
                  </a:lnTo>
                  <a:close/>
                </a:path>
                <a:path w="255269" h="207645">
                  <a:moveTo>
                    <a:pt x="172328" y="207359"/>
                  </a:moveTo>
                  <a:lnTo>
                    <a:pt x="172328" y="166211"/>
                  </a:lnTo>
                  <a:lnTo>
                    <a:pt x="181472" y="166211"/>
                  </a:lnTo>
                  <a:lnTo>
                    <a:pt x="189092" y="164687"/>
                  </a:lnTo>
                  <a:lnTo>
                    <a:pt x="195188" y="160115"/>
                  </a:lnTo>
                  <a:lnTo>
                    <a:pt x="201284" y="157067"/>
                  </a:lnTo>
                  <a:lnTo>
                    <a:pt x="205856" y="152495"/>
                  </a:lnTo>
                  <a:lnTo>
                    <a:pt x="210524" y="146399"/>
                  </a:lnTo>
                  <a:lnTo>
                    <a:pt x="213572" y="140303"/>
                  </a:lnTo>
                  <a:lnTo>
                    <a:pt x="216620" y="132683"/>
                  </a:lnTo>
                  <a:lnTo>
                    <a:pt x="219668" y="117443"/>
                  </a:lnTo>
                  <a:lnTo>
                    <a:pt x="219668" y="88392"/>
                  </a:lnTo>
                  <a:lnTo>
                    <a:pt x="218144" y="80772"/>
                  </a:lnTo>
                  <a:lnTo>
                    <a:pt x="218144" y="74676"/>
                  </a:lnTo>
                  <a:lnTo>
                    <a:pt x="190616" y="42672"/>
                  </a:lnTo>
                  <a:lnTo>
                    <a:pt x="244210" y="42672"/>
                  </a:lnTo>
                  <a:lnTo>
                    <a:pt x="253767" y="85355"/>
                  </a:lnTo>
                  <a:lnTo>
                    <a:pt x="254720" y="103727"/>
                  </a:lnTo>
                  <a:lnTo>
                    <a:pt x="254434" y="113752"/>
                  </a:lnTo>
                  <a:lnTo>
                    <a:pt x="244433" y="159162"/>
                  </a:lnTo>
                  <a:lnTo>
                    <a:pt x="218858" y="192714"/>
                  </a:lnTo>
                  <a:lnTo>
                    <a:pt x="183450" y="205906"/>
                  </a:lnTo>
                  <a:lnTo>
                    <a:pt x="172328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8331" y="5255323"/>
              <a:ext cx="342265" cy="134620"/>
            </a:xfrm>
            <a:custGeom>
              <a:avLst/>
              <a:gdLst/>
              <a:ahLst/>
              <a:cxnLst/>
              <a:rect l="l" t="t" r="r" b="b"/>
              <a:pathLst>
                <a:path w="342265" h="134620">
                  <a:moveTo>
                    <a:pt x="341661" y="92964"/>
                  </a:moveTo>
                  <a:lnTo>
                    <a:pt x="60960" y="92964"/>
                  </a:lnTo>
                  <a:lnTo>
                    <a:pt x="46958" y="91844"/>
                  </a:lnTo>
                  <a:lnTo>
                    <a:pt x="9001" y="66198"/>
                  </a:lnTo>
                  <a:lnTo>
                    <a:pt x="0" y="25908"/>
                  </a:lnTo>
                  <a:lnTo>
                    <a:pt x="0" y="21336"/>
                  </a:lnTo>
                  <a:lnTo>
                    <a:pt x="1524" y="16764"/>
                  </a:lnTo>
                  <a:lnTo>
                    <a:pt x="1524" y="7620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39624" y="0"/>
                  </a:lnTo>
                  <a:lnTo>
                    <a:pt x="36576" y="6096"/>
                  </a:lnTo>
                  <a:lnTo>
                    <a:pt x="36576" y="32004"/>
                  </a:lnTo>
                  <a:lnTo>
                    <a:pt x="38100" y="39624"/>
                  </a:lnTo>
                  <a:lnTo>
                    <a:pt x="41148" y="44196"/>
                  </a:lnTo>
                  <a:lnTo>
                    <a:pt x="45720" y="50292"/>
                  </a:lnTo>
                  <a:lnTo>
                    <a:pt x="53340" y="53340"/>
                  </a:lnTo>
                  <a:lnTo>
                    <a:pt x="341661" y="53340"/>
                  </a:lnTo>
                  <a:lnTo>
                    <a:pt x="341661" y="92964"/>
                  </a:lnTo>
                  <a:close/>
                </a:path>
                <a:path w="342265" h="134620">
                  <a:moveTo>
                    <a:pt x="132683" y="53340"/>
                  </a:moveTo>
                  <a:lnTo>
                    <a:pt x="97631" y="53340"/>
                  </a:lnTo>
                  <a:lnTo>
                    <a:pt x="97631" y="6096"/>
                  </a:lnTo>
                  <a:lnTo>
                    <a:pt x="132683" y="6096"/>
                  </a:lnTo>
                  <a:lnTo>
                    <a:pt x="132683" y="53340"/>
                  </a:lnTo>
                  <a:close/>
                </a:path>
                <a:path w="342265" h="134620">
                  <a:moveTo>
                    <a:pt x="132683" y="134207"/>
                  </a:moveTo>
                  <a:lnTo>
                    <a:pt x="97631" y="134207"/>
                  </a:lnTo>
                  <a:lnTo>
                    <a:pt x="97631" y="92964"/>
                  </a:lnTo>
                  <a:lnTo>
                    <a:pt x="132683" y="92964"/>
                  </a:lnTo>
                  <a:lnTo>
                    <a:pt x="132683" y="1342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9770" y="5002148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4">
                  <a:moveTo>
                    <a:pt x="128206" y="236410"/>
                  </a:moveTo>
                  <a:lnTo>
                    <a:pt x="89549" y="231909"/>
                  </a:lnTo>
                  <a:lnTo>
                    <a:pt x="46101" y="213319"/>
                  </a:lnTo>
                  <a:lnTo>
                    <a:pt x="15882" y="179260"/>
                  </a:lnTo>
                  <a:lnTo>
                    <a:pt x="610" y="131754"/>
                  </a:lnTo>
                  <a:lnTo>
                    <a:pt x="0" y="117443"/>
                  </a:lnTo>
                  <a:lnTo>
                    <a:pt x="610" y="103154"/>
                  </a:lnTo>
                  <a:lnTo>
                    <a:pt x="15882" y="56173"/>
                  </a:lnTo>
                  <a:lnTo>
                    <a:pt x="46101" y="22407"/>
                  </a:lnTo>
                  <a:lnTo>
                    <a:pt x="89549" y="3857"/>
                  </a:lnTo>
                  <a:lnTo>
                    <a:pt x="128206" y="0"/>
                  </a:lnTo>
                  <a:lnTo>
                    <a:pt x="141636" y="333"/>
                  </a:lnTo>
                  <a:lnTo>
                    <a:pt x="189620" y="11596"/>
                  </a:lnTo>
                  <a:lnTo>
                    <a:pt x="226790" y="37266"/>
                  </a:lnTo>
                  <a:lnTo>
                    <a:pt x="229985" y="41148"/>
                  </a:lnTo>
                  <a:lnTo>
                    <a:pt x="128206" y="41148"/>
                  </a:lnTo>
                  <a:lnTo>
                    <a:pt x="117285" y="41671"/>
                  </a:lnTo>
                  <a:lnTo>
                    <a:pt x="72866" y="54483"/>
                  </a:lnTo>
                  <a:lnTo>
                    <a:pt x="44958" y="81876"/>
                  </a:lnTo>
                  <a:lnTo>
                    <a:pt x="35147" y="117443"/>
                  </a:lnTo>
                  <a:lnTo>
                    <a:pt x="35671" y="125420"/>
                  </a:lnTo>
                  <a:lnTo>
                    <a:pt x="54102" y="166568"/>
                  </a:lnTo>
                  <a:lnTo>
                    <a:pt x="88487" y="187547"/>
                  </a:lnTo>
                  <a:lnTo>
                    <a:pt x="128206" y="193643"/>
                  </a:lnTo>
                  <a:lnTo>
                    <a:pt x="230065" y="193643"/>
                  </a:lnTo>
                  <a:lnTo>
                    <a:pt x="226790" y="197548"/>
                  </a:lnTo>
                  <a:lnTo>
                    <a:pt x="189620" y="224788"/>
                  </a:lnTo>
                  <a:lnTo>
                    <a:pt x="141636" y="235862"/>
                  </a:lnTo>
                  <a:lnTo>
                    <a:pt x="128206" y="236410"/>
                  </a:lnTo>
                  <a:close/>
                </a:path>
                <a:path w="255269" h="236854">
                  <a:moveTo>
                    <a:pt x="230065" y="193643"/>
                  </a:moveTo>
                  <a:lnTo>
                    <a:pt x="128206" y="193643"/>
                  </a:lnTo>
                  <a:lnTo>
                    <a:pt x="139112" y="193333"/>
                  </a:lnTo>
                  <a:lnTo>
                    <a:pt x="149161" y="192309"/>
                  </a:lnTo>
                  <a:lnTo>
                    <a:pt x="190547" y="176831"/>
                  </a:lnTo>
                  <a:lnTo>
                    <a:pt x="216527" y="140160"/>
                  </a:lnTo>
                  <a:lnTo>
                    <a:pt x="219741" y="117443"/>
                  </a:lnTo>
                  <a:lnTo>
                    <a:pt x="219432" y="109704"/>
                  </a:lnTo>
                  <a:lnTo>
                    <a:pt x="202206" y="69761"/>
                  </a:lnTo>
                  <a:lnTo>
                    <a:pt x="167830" y="47244"/>
                  </a:lnTo>
                  <a:lnTo>
                    <a:pt x="128206" y="41148"/>
                  </a:lnTo>
                  <a:lnTo>
                    <a:pt x="229985" y="41148"/>
                  </a:lnTo>
                  <a:lnTo>
                    <a:pt x="249650" y="77969"/>
                  </a:lnTo>
                  <a:lnTo>
                    <a:pt x="254793" y="117443"/>
                  </a:lnTo>
                  <a:lnTo>
                    <a:pt x="254222" y="131754"/>
                  </a:lnTo>
                  <a:lnTo>
                    <a:pt x="245649" y="169259"/>
                  </a:lnTo>
                  <a:lnTo>
                    <a:pt x="234219" y="188690"/>
                  </a:lnTo>
                  <a:lnTo>
                    <a:pt x="230065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9771" y="4826794"/>
              <a:ext cx="250221" cy="1296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52903" y="4386072"/>
              <a:ext cx="337185" cy="273050"/>
            </a:xfrm>
            <a:custGeom>
              <a:avLst/>
              <a:gdLst/>
              <a:ahLst/>
              <a:cxnLst/>
              <a:rect l="l" t="t" r="r" b="b"/>
              <a:pathLst>
                <a:path w="337184" h="273050">
                  <a:moveTo>
                    <a:pt x="219646" y="71628"/>
                  </a:moveTo>
                  <a:lnTo>
                    <a:pt x="173831" y="71628"/>
                  </a:lnTo>
                  <a:lnTo>
                    <a:pt x="176204" y="64008"/>
                  </a:lnTo>
                  <a:lnTo>
                    <a:pt x="178593" y="57721"/>
                  </a:lnTo>
                  <a:lnTo>
                    <a:pt x="181332" y="52125"/>
                  </a:lnTo>
                  <a:lnTo>
                    <a:pt x="184499" y="47243"/>
                  </a:lnTo>
                  <a:lnTo>
                    <a:pt x="187547" y="41148"/>
                  </a:lnTo>
                  <a:lnTo>
                    <a:pt x="193738" y="36576"/>
                  </a:lnTo>
                  <a:lnTo>
                    <a:pt x="199834" y="32003"/>
                  </a:lnTo>
                  <a:lnTo>
                    <a:pt x="212026" y="25908"/>
                  </a:lnTo>
                  <a:lnTo>
                    <a:pt x="227266" y="22860"/>
                  </a:lnTo>
                  <a:lnTo>
                    <a:pt x="236410" y="21336"/>
                  </a:lnTo>
                  <a:lnTo>
                    <a:pt x="244030" y="19812"/>
                  </a:lnTo>
                  <a:lnTo>
                    <a:pt x="268414" y="19812"/>
                  </a:lnTo>
                  <a:lnTo>
                    <a:pt x="275034" y="18907"/>
                  </a:lnTo>
                  <a:lnTo>
                    <a:pt x="287702" y="17668"/>
                  </a:lnTo>
                  <a:lnTo>
                    <a:pt x="294322" y="16764"/>
                  </a:lnTo>
                  <a:lnTo>
                    <a:pt x="309657" y="13716"/>
                  </a:lnTo>
                  <a:lnTo>
                    <a:pt x="317277" y="10667"/>
                  </a:lnTo>
                  <a:lnTo>
                    <a:pt x="324897" y="9143"/>
                  </a:lnTo>
                  <a:lnTo>
                    <a:pt x="337089" y="0"/>
                  </a:lnTo>
                  <a:lnTo>
                    <a:pt x="337089" y="50291"/>
                  </a:lnTo>
                  <a:lnTo>
                    <a:pt x="334041" y="53340"/>
                  </a:lnTo>
                  <a:lnTo>
                    <a:pt x="327945" y="56388"/>
                  </a:lnTo>
                  <a:lnTo>
                    <a:pt x="321849" y="56388"/>
                  </a:lnTo>
                  <a:lnTo>
                    <a:pt x="317277" y="57912"/>
                  </a:lnTo>
                  <a:lnTo>
                    <a:pt x="309657" y="59436"/>
                  </a:lnTo>
                  <a:lnTo>
                    <a:pt x="279082" y="59436"/>
                  </a:lnTo>
                  <a:lnTo>
                    <a:pt x="272462" y="60340"/>
                  </a:lnTo>
                  <a:lnTo>
                    <a:pt x="259794" y="61579"/>
                  </a:lnTo>
                  <a:lnTo>
                    <a:pt x="253174" y="62484"/>
                  </a:lnTo>
                  <a:lnTo>
                    <a:pt x="230314" y="67055"/>
                  </a:lnTo>
                  <a:lnTo>
                    <a:pt x="222694" y="70103"/>
                  </a:lnTo>
                  <a:lnTo>
                    <a:pt x="219646" y="71628"/>
                  </a:lnTo>
                  <a:close/>
                </a:path>
                <a:path w="337184" h="273050">
                  <a:moveTo>
                    <a:pt x="337089" y="272891"/>
                  </a:moveTo>
                  <a:lnTo>
                    <a:pt x="0" y="272891"/>
                  </a:lnTo>
                  <a:lnTo>
                    <a:pt x="0" y="114300"/>
                  </a:lnTo>
                  <a:lnTo>
                    <a:pt x="5715" y="71818"/>
                  </a:lnTo>
                  <a:lnTo>
                    <a:pt x="36314" y="27622"/>
                  </a:lnTo>
                  <a:lnTo>
                    <a:pt x="88392" y="12191"/>
                  </a:lnTo>
                  <a:lnTo>
                    <a:pt x="102996" y="13049"/>
                  </a:lnTo>
                  <a:lnTo>
                    <a:pt x="141827" y="25908"/>
                  </a:lnTo>
                  <a:lnTo>
                    <a:pt x="168402" y="56769"/>
                  </a:lnTo>
                  <a:lnTo>
                    <a:pt x="94583" y="57912"/>
                  </a:lnTo>
                  <a:lnTo>
                    <a:pt x="82526" y="58769"/>
                  </a:lnTo>
                  <a:lnTo>
                    <a:pt x="46458" y="79629"/>
                  </a:lnTo>
                  <a:lnTo>
                    <a:pt x="38100" y="117348"/>
                  </a:lnTo>
                  <a:lnTo>
                    <a:pt x="38100" y="228695"/>
                  </a:lnTo>
                  <a:lnTo>
                    <a:pt x="337089" y="228695"/>
                  </a:lnTo>
                  <a:lnTo>
                    <a:pt x="337089" y="272891"/>
                  </a:lnTo>
                  <a:close/>
                </a:path>
                <a:path w="337184" h="273050">
                  <a:moveTo>
                    <a:pt x="192119" y="228695"/>
                  </a:moveTo>
                  <a:lnTo>
                    <a:pt x="155543" y="228695"/>
                  </a:lnTo>
                  <a:lnTo>
                    <a:pt x="155543" y="135636"/>
                  </a:lnTo>
                  <a:lnTo>
                    <a:pt x="155281" y="127658"/>
                  </a:lnTo>
                  <a:lnTo>
                    <a:pt x="146494" y="85867"/>
                  </a:lnTo>
                  <a:lnTo>
                    <a:pt x="143351" y="80772"/>
                  </a:lnTo>
                  <a:lnTo>
                    <a:pt x="138779" y="73152"/>
                  </a:lnTo>
                  <a:lnTo>
                    <a:pt x="132683" y="67055"/>
                  </a:lnTo>
                  <a:lnTo>
                    <a:pt x="125063" y="64008"/>
                  </a:lnTo>
                  <a:lnTo>
                    <a:pt x="118800" y="61126"/>
                  </a:lnTo>
                  <a:lnTo>
                    <a:pt x="111537" y="59245"/>
                  </a:lnTo>
                  <a:lnTo>
                    <a:pt x="103417" y="58221"/>
                  </a:lnTo>
                  <a:lnTo>
                    <a:pt x="94583" y="57912"/>
                  </a:lnTo>
                  <a:lnTo>
                    <a:pt x="168819" y="57912"/>
                  </a:lnTo>
                  <a:lnTo>
                    <a:pt x="173831" y="71628"/>
                  </a:lnTo>
                  <a:lnTo>
                    <a:pt x="219646" y="71628"/>
                  </a:lnTo>
                  <a:lnTo>
                    <a:pt x="210502" y="76200"/>
                  </a:lnTo>
                  <a:lnTo>
                    <a:pt x="201358" y="85343"/>
                  </a:lnTo>
                  <a:lnTo>
                    <a:pt x="198310" y="92964"/>
                  </a:lnTo>
                  <a:lnTo>
                    <a:pt x="195414" y="98083"/>
                  </a:lnTo>
                  <a:lnTo>
                    <a:pt x="193500" y="104203"/>
                  </a:lnTo>
                  <a:lnTo>
                    <a:pt x="192443" y="111180"/>
                  </a:lnTo>
                  <a:lnTo>
                    <a:pt x="192183" y="117348"/>
                  </a:lnTo>
                  <a:lnTo>
                    <a:pt x="192119" y="2286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39857" y="4130778"/>
              <a:ext cx="255270" cy="224790"/>
            </a:xfrm>
            <a:custGeom>
              <a:avLst/>
              <a:gdLst/>
              <a:ahLst/>
              <a:cxnLst/>
              <a:rect l="l" t="t" r="r" b="b"/>
              <a:pathLst>
                <a:path w="255269" h="224789">
                  <a:moveTo>
                    <a:pt x="126596" y="224718"/>
                  </a:moveTo>
                  <a:lnTo>
                    <a:pt x="87939" y="220218"/>
                  </a:lnTo>
                  <a:lnTo>
                    <a:pt x="45133" y="200167"/>
                  </a:lnTo>
                  <a:lnTo>
                    <a:pt x="14296" y="166139"/>
                  </a:lnTo>
                  <a:lnTo>
                    <a:pt x="500" y="122665"/>
                  </a:lnTo>
                  <a:lnTo>
                    <a:pt x="0" y="108799"/>
                  </a:lnTo>
                  <a:lnTo>
                    <a:pt x="785" y="94916"/>
                  </a:lnTo>
                  <a:lnTo>
                    <a:pt x="13724" y="56983"/>
                  </a:lnTo>
                  <a:lnTo>
                    <a:pt x="47252" y="21931"/>
                  </a:lnTo>
                  <a:lnTo>
                    <a:pt x="92972" y="3643"/>
                  </a:lnTo>
                  <a:lnTo>
                    <a:pt x="128856" y="0"/>
                  </a:lnTo>
                  <a:lnTo>
                    <a:pt x="140312" y="595"/>
                  </a:lnTo>
                  <a:lnTo>
                    <a:pt x="140312" y="43267"/>
                  </a:lnTo>
                  <a:lnTo>
                    <a:pt x="103640" y="43267"/>
                  </a:lnTo>
                  <a:lnTo>
                    <a:pt x="96806" y="43576"/>
                  </a:lnTo>
                  <a:lnTo>
                    <a:pt x="90115" y="44600"/>
                  </a:lnTo>
                  <a:lnTo>
                    <a:pt x="83709" y="46482"/>
                  </a:lnTo>
                  <a:lnTo>
                    <a:pt x="77732" y="49363"/>
                  </a:lnTo>
                  <a:lnTo>
                    <a:pt x="71160" y="51935"/>
                  </a:lnTo>
                  <a:lnTo>
                    <a:pt x="43728" y="79367"/>
                  </a:lnTo>
                  <a:lnTo>
                    <a:pt x="41156" y="85939"/>
                  </a:lnTo>
                  <a:lnTo>
                    <a:pt x="38275" y="91941"/>
                  </a:lnTo>
                  <a:lnTo>
                    <a:pt x="36394" y="98524"/>
                  </a:lnTo>
                  <a:lnTo>
                    <a:pt x="35370" y="105696"/>
                  </a:lnTo>
                  <a:lnTo>
                    <a:pt x="35186" y="110323"/>
                  </a:lnTo>
                  <a:lnTo>
                    <a:pt x="35179" y="116426"/>
                  </a:lnTo>
                  <a:lnTo>
                    <a:pt x="35370" y="121181"/>
                  </a:lnTo>
                  <a:lnTo>
                    <a:pt x="36394" y="128325"/>
                  </a:lnTo>
                  <a:lnTo>
                    <a:pt x="38275" y="134897"/>
                  </a:lnTo>
                  <a:lnTo>
                    <a:pt x="41156" y="140898"/>
                  </a:lnTo>
                  <a:lnTo>
                    <a:pt x="43966" y="147232"/>
                  </a:lnTo>
                  <a:lnTo>
                    <a:pt x="77732" y="175950"/>
                  </a:lnTo>
                  <a:lnTo>
                    <a:pt x="84352" y="178831"/>
                  </a:lnTo>
                  <a:lnTo>
                    <a:pt x="90686" y="180713"/>
                  </a:lnTo>
                  <a:lnTo>
                    <a:pt x="97021" y="181737"/>
                  </a:lnTo>
                  <a:lnTo>
                    <a:pt x="103640" y="182046"/>
                  </a:lnTo>
                  <a:lnTo>
                    <a:pt x="140312" y="182046"/>
                  </a:lnTo>
                  <a:lnTo>
                    <a:pt x="148075" y="182641"/>
                  </a:lnTo>
                  <a:lnTo>
                    <a:pt x="230825" y="182641"/>
                  </a:lnTo>
                  <a:lnTo>
                    <a:pt x="227346" y="186832"/>
                  </a:lnTo>
                  <a:lnTo>
                    <a:pt x="189557" y="213098"/>
                  </a:lnTo>
                  <a:lnTo>
                    <a:pt x="140264" y="224170"/>
                  </a:lnTo>
                  <a:lnTo>
                    <a:pt x="126596" y="224718"/>
                  </a:lnTo>
                  <a:close/>
                </a:path>
                <a:path w="255269" h="224789">
                  <a:moveTo>
                    <a:pt x="230825" y="182641"/>
                  </a:moveTo>
                  <a:lnTo>
                    <a:pt x="148075" y="182641"/>
                  </a:lnTo>
                  <a:lnTo>
                    <a:pt x="155552" y="182237"/>
                  </a:lnTo>
                  <a:lnTo>
                    <a:pt x="163029" y="180975"/>
                  </a:lnTo>
                  <a:lnTo>
                    <a:pt x="200606" y="160401"/>
                  </a:lnTo>
                  <a:lnTo>
                    <a:pt x="218321" y="125265"/>
                  </a:lnTo>
                  <a:lnTo>
                    <a:pt x="219582" y="105696"/>
                  </a:lnTo>
                  <a:lnTo>
                    <a:pt x="219058" y="94392"/>
                  </a:lnTo>
                  <a:lnTo>
                    <a:pt x="201677" y="57411"/>
                  </a:lnTo>
                  <a:lnTo>
                    <a:pt x="172316" y="43267"/>
                  </a:lnTo>
                  <a:lnTo>
                    <a:pt x="172316" y="3643"/>
                  </a:lnTo>
                  <a:lnTo>
                    <a:pt x="208749" y="17168"/>
                  </a:lnTo>
                  <a:lnTo>
                    <a:pt x="243777" y="53292"/>
                  </a:lnTo>
                  <a:lnTo>
                    <a:pt x="254621" y="107275"/>
                  </a:lnTo>
                  <a:lnTo>
                    <a:pt x="254642" y="110323"/>
                  </a:lnTo>
                  <a:lnTo>
                    <a:pt x="254182" y="121181"/>
                  </a:lnTo>
                  <a:lnTo>
                    <a:pt x="245563" y="159186"/>
                  </a:lnTo>
                  <a:lnTo>
                    <a:pt x="234323" y="178427"/>
                  </a:lnTo>
                  <a:lnTo>
                    <a:pt x="230825" y="182641"/>
                  </a:lnTo>
                  <a:close/>
                </a:path>
                <a:path w="255269" h="224789">
                  <a:moveTo>
                    <a:pt x="140312" y="182046"/>
                  </a:moveTo>
                  <a:lnTo>
                    <a:pt x="103640" y="182046"/>
                  </a:lnTo>
                  <a:lnTo>
                    <a:pt x="103640" y="43267"/>
                  </a:lnTo>
                  <a:lnTo>
                    <a:pt x="140312" y="43267"/>
                  </a:lnTo>
                  <a:lnTo>
                    <a:pt x="140312" y="182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39771" y="3887343"/>
              <a:ext cx="250221" cy="2027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72714" y="3722656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8299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1445">
                  <a:moveTo>
                    <a:pt x="263842" y="88392"/>
                  </a:moveTo>
                  <a:lnTo>
                    <a:pt x="0" y="88392"/>
                  </a:lnTo>
                  <a:lnTo>
                    <a:pt x="0" y="48768"/>
                  </a:lnTo>
                  <a:lnTo>
                    <a:pt x="268414" y="48768"/>
                  </a:lnTo>
                  <a:lnTo>
                    <a:pt x="271462" y="47244"/>
                  </a:lnTo>
                  <a:lnTo>
                    <a:pt x="274510" y="47244"/>
                  </a:lnTo>
                  <a:lnTo>
                    <a:pt x="276034" y="45720"/>
                  </a:lnTo>
                  <a:lnTo>
                    <a:pt x="277653" y="42672"/>
                  </a:lnTo>
                  <a:lnTo>
                    <a:pt x="279177" y="41148"/>
                  </a:lnTo>
                  <a:lnTo>
                    <a:pt x="280654" y="38195"/>
                  </a:lnTo>
                  <a:lnTo>
                    <a:pt x="280701" y="30480"/>
                  </a:lnTo>
                  <a:lnTo>
                    <a:pt x="282225" y="24384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277" y="30480"/>
                  </a:lnTo>
                  <a:lnTo>
                    <a:pt x="317015" y="38195"/>
                  </a:lnTo>
                  <a:lnTo>
                    <a:pt x="306609" y="74676"/>
                  </a:lnTo>
                  <a:lnTo>
                    <a:pt x="303561" y="80772"/>
                  </a:lnTo>
                  <a:lnTo>
                    <a:pt x="297465" y="83820"/>
                  </a:lnTo>
                  <a:lnTo>
                    <a:pt x="291369" y="85344"/>
                  </a:lnTo>
                  <a:lnTo>
                    <a:pt x="285354" y="87106"/>
                  </a:lnTo>
                  <a:lnTo>
                    <a:pt x="278749" y="88011"/>
                  </a:lnTo>
                  <a:lnTo>
                    <a:pt x="271572" y="88344"/>
                  </a:lnTo>
                  <a:lnTo>
                    <a:pt x="263842" y="88392"/>
                  </a:lnTo>
                  <a:close/>
                </a:path>
                <a:path w="317500" h="131445">
                  <a:moveTo>
                    <a:pt x="108299" y="131159"/>
                  </a:moveTo>
                  <a:lnTo>
                    <a:pt x="73247" y="131159"/>
                  </a:lnTo>
                  <a:lnTo>
                    <a:pt x="73247" y="88392"/>
                  </a:lnTo>
                  <a:lnTo>
                    <a:pt x="108299" y="88392"/>
                  </a:lnTo>
                  <a:lnTo>
                    <a:pt x="108299" y="13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52808" y="3504534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4">
                  <a:moveTo>
                    <a:pt x="48863" y="39624"/>
                  </a:moveTo>
                  <a:lnTo>
                    <a:pt x="0" y="3962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39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45867" y="3524345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030" y="0"/>
                  </a:lnTo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39771" y="3240690"/>
              <a:ext cx="250221" cy="2013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52903" y="2705386"/>
              <a:ext cx="337185" cy="335915"/>
            </a:xfrm>
            <a:custGeom>
              <a:avLst/>
              <a:gdLst/>
              <a:ahLst/>
              <a:cxnLst/>
              <a:rect l="l" t="t" r="r" b="b"/>
              <a:pathLst>
                <a:path w="337184" h="335914">
                  <a:moveTo>
                    <a:pt x="337089" y="335565"/>
                  </a:moveTo>
                  <a:lnTo>
                    <a:pt x="0" y="335565"/>
                  </a:lnTo>
                  <a:lnTo>
                    <a:pt x="0" y="274510"/>
                  </a:lnTo>
                  <a:lnTo>
                    <a:pt x="282130" y="169354"/>
                  </a:lnTo>
                  <a:lnTo>
                    <a:pt x="0" y="62579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42767"/>
                  </a:lnTo>
                  <a:lnTo>
                    <a:pt x="56388" y="42767"/>
                  </a:lnTo>
                  <a:lnTo>
                    <a:pt x="56388" y="44291"/>
                  </a:lnTo>
                  <a:lnTo>
                    <a:pt x="337089" y="149542"/>
                  </a:lnTo>
                  <a:lnTo>
                    <a:pt x="337089" y="187642"/>
                  </a:lnTo>
                  <a:lnTo>
                    <a:pt x="56388" y="292893"/>
                  </a:lnTo>
                  <a:lnTo>
                    <a:pt x="56388" y="294417"/>
                  </a:lnTo>
                  <a:lnTo>
                    <a:pt x="337089" y="294417"/>
                  </a:lnTo>
                  <a:lnTo>
                    <a:pt x="337089" y="3355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52903" y="2386679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7089" y="0"/>
                  </a:lnTo>
                </a:path>
              </a:pathLst>
            </a:custGeom>
            <a:ln w="457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16827" y="2409540"/>
              <a:ext cx="0" cy="177165"/>
            </a:xfrm>
            <a:custGeom>
              <a:avLst/>
              <a:gdLst/>
              <a:ahLst/>
              <a:cxnLst/>
              <a:rect l="l" t="t" r="r" b="b"/>
              <a:pathLst>
                <a:path h="177164">
                  <a:moveTo>
                    <a:pt x="0" y="0"/>
                  </a:moveTo>
                  <a:lnTo>
                    <a:pt x="0" y="176974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52903" y="2609373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7089" y="0"/>
                  </a:lnTo>
                </a:path>
              </a:pathLst>
            </a:custGeom>
            <a:ln w="457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78828" y="579119"/>
              <a:ext cx="5291327" cy="91424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142AEB1-53B2-4226-B1D6-851C6179DF64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6149690" y="8561547"/>
              <a:ext cx="337185" cy="335915"/>
            </a:xfrm>
            <a:custGeom>
              <a:avLst/>
              <a:gdLst/>
              <a:ahLst/>
              <a:cxnLst/>
              <a:rect l="l" t="t" r="r" b="b"/>
              <a:pathLst>
                <a:path w="337184" h="335915">
                  <a:moveTo>
                    <a:pt x="337089" y="335565"/>
                  </a:moveTo>
                  <a:lnTo>
                    <a:pt x="0" y="335565"/>
                  </a:lnTo>
                  <a:lnTo>
                    <a:pt x="0" y="274510"/>
                  </a:lnTo>
                  <a:lnTo>
                    <a:pt x="282130" y="169354"/>
                  </a:lnTo>
                  <a:lnTo>
                    <a:pt x="0" y="62579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42767"/>
                  </a:lnTo>
                  <a:lnTo>
                    <a:pt x="56388" y="42767"/>
                  </a:lnTo>
                  <a:lnTo>
                    <a:pt x="56388" y="44291"/>
                  </a:lnTo>
                  <a:lnTo>
                    <a:pt x="337089" y="149542"/>
                  </a:lnTo>
                  <a:lnTo>
                    <a:pt x="337089" y="187642"/>
                  </a:lnTo>
                  <a:lnTo>
                    <a:pt x="56388" y="292893"/>
                  </a:lnTo>
                  <a:lnTo>
                    <a:pt x="56388" y="294417"/>
                  </a:lnTo>
                  <a:lnTo>
                    <a:pt x="337089" y="294417"/>
                  </a:lnTo>
                  <a:lnTo>
                    <a:pt x="337089" y="3355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149690" y="8242839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7089" y="0"/>
                  </a:lnTo>
                </a:path>
              </a:pathLst>
            </a:custGeom>
            <a:ln w="457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13614" y="8265700"/>
              <a:ext cx="0" cy="177165"/>
            </a:xfrm>
            <a:custGeom>
              <a:avLst/>
              <a:gdLst/>
              <a:ahLst/>
              <a:cxnLst/>
              <a:rect l="l" t="t" r="r" b="b"/>
              <a:pathLst>
                <a:path h="177165">
                  <a:moveTo>
                    <a:pt x="0" y="0"/>
                  </a:moveTo>
                  <a:lnTo>
                    <a:pt x="0" y="176974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49690" y="8465534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7089" y="0"/>
                  </a:lnTo>
                </a:path>
              </a:pathLst>
            </a:custGeom>
            <a:ln w="457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36657" y="7806691"/>
              <a:ext cx="255270" cy="229235"/>
            </a:xfrm>
            <a:custGeom>
              <a:avLst/>
              <a:gdLst/>
              <a:ahLst/>
              <a:cxnLst/>
              <a:rect l="l" t="t" r="r" b="b"/>
              <a:pathLst>
                <a:path w="255269" h="229234">
                  <a:moveTo>
                    <a:pt x="82291" y="219646"/>
                  </a:moveTo>
                  <a:lnTo>
                    <a:pt x="42634" y="210478"/>
                  </a:lnTo>
                  <a:lnTo>
                    <a:pt x="13942" y="180403"/>
                  </a:lnTo>
                  <a:lnTo>
                    <a:pt x="1043" y="136302"/>
                  </a:lnTo>
                  <a:lnTo>
                    <a:pt x="0" y="112871"/>
                  </a:lnTo>
                  <a:lnTo>
                    <a:pt x="162" y="107918"/>
                  </a:lnTo>
                  <a:lnTo>
                    <a:pt x="6377" y="68091"/>
                  </a:lnTo>
                  <a:lnTo>
                    <a:pt x="31999" y="32004"/>
                  </a:lnTo>
                  <a:lnTo>
                    <a:pt x="67051" y="24384"/>
                  </a:lnTo>
                  <a:lnTo>
                    <a:pt x="208878" y="24384"/>
                  </a:lnTo>
                  <a:lnTo>
                    <a:pt x="218022" y="21336"/>
                  </a:lnTo>
                  <a:lnTo>
                    <a:pt x="219546" y="18288"/>
                  </a:lnTo>
                  <a:lnTo>
                    <a:pt x="219546" y="4572"/>
                  </a:lnTo>
                  <a:lnTo>
                    <a:pt x="218022" y="0"/>
                  </a:lnTo>
                  <a:lnTo>
                    <a:pt x="248597" y="0"/>
                  </a:lnTo>
                  <a:lnTo>
                    <a:pt x="251479" y="5381"/>
                  </a:lnTo>
                  <a:lnTo>
                    <a:pt x="253360" y="12192"/>
                  </a:lnTo>
                  <a:lnTo>
                    <a:pt x="254384" y="20145"/>
                  </a:lnTo>
                  <a:lnTo>
                    <a:pt x="254693" y="28956"/>
                  </a:lnTo>
                  <a:lnTo>
                    <a:pt x="254122" y="35766"/>
                  </a:lnTo>
                  <a:lnTo>
                    <a:pt x="218022" y="62579"/>
                  </a:lnTo>
                  <a:lnTo>
                    <a:pt x="219603" y="64103"/>
                  </a:lnTo>
                  <a:lnTo>
                    <a:pt x="67051" y="64103"/>
                  </a:lnTo>
                  <a:lnTo>
                    <a:pt x="59431" y="65627"/>
                  </a:lnTo>
                  <a:lnTo>
                    <a:pt x="54859" y="68675"/>
                  </a:lnTo>
                  <a:lnTo>
                    <a:pt x="48763" y="73247"/>
                  </a:lnTo>
                  <a:lnTo>
                    <a:pt x="45715" y="76295"/>
                  </a:lnTo>
                  <a:lnTo>
                    <a:pt x="42667" y="82391"/>
                  </a:lnTo>
                  <a:lnTo>
                    <a:pt x="39619" y="86963"/>
                  </a:lnTo>
                  <a:lnTo>
                    <a:pt x="36690" y="98679"/>
                  </a:lnTo>
                  <a:lnTo>
                    <a:pt x="36571" y="105251"/>
                  </a:lnTo>
                  <a:lnTo>
                    <a:pt x="35095" y="112633"/>
                  </a:lnTo>
                  <a:lnTo>
                    <a:pt x="40833" y="152185"/>
                  </a:lnTo>
                  <a:lnTo>
                    <a:pt x="69718" y="177927"/>
                  </a:lnTo>
                  <a:lnTo>
                    <a:pt x="82291" y="179927"/>
                  </a:lnTo>
                  <a:lnTo>
                    <a:pt x="82291" y="219646"/>
                  </a:lnTo>
                  <a:close/>
                </a:path>
                <a:path w="255269" h="229234">
                  <a:moveTo>
                    <a:pt x="187542" y="228790"/>
                  </a:moveTo>
                  <a:lnTo>
                    <a:pt x="146799" y="218098"/>
                  </a:lnTo>
                  <a:lnTo>
                    <a:pt x="121510" y="183728"/>
                  </a:lnTo>
                  <a:lnTo>
                    <a:pt x="113259" y="154019"/>
                  </a:lnTo>
                  <a:lnTo>
                    <a:pt x="111247" y="146399"/>
                  </a:lnTo>
                  <a:lnTo>
                    <a:pt x="103998" y="98679"/>
                  </a:lnTo>
                  <a:lnTo>
                    <a:pt x="92959" y="71723"/>
                  </a:lnTo>
                  <a:lnTo>
                    <a:pt x="89911" y="67151"/>
                  </a:lnTo>
                  <a:lnTo>
                    <a:pt x="83815" y="64103"/>
                  </a:lnTo>
                  <a:lnTo>
                    <a:pt x="123534" y="64103"/>
                  </a:lnTo>
                  <a:lnTo>
                    <a:pt x="128106" y="70199"/>
                  </a:lnTo>
                  <a:lnTo>
                    <a:pt x="129630" y="76295"/>
                  </a:lnTo>
                  <a:lnTo>
                    <a:pt x="132678" y="85439"/>
                  </a:lnTo>
                  <a:lnTo>
                    <a:pt x="135726" y="100679"/>
                  </a:lnTo>
                  <a:lnTo>
                    <a:pt x="135726" y="109823"/>
                  </a:lnTo>
                  <a:lnTo>
                    <a:pt x="141822" y="146399"/>
                  </a:lnTo>
                  <a:lnTo>
                    <a:pt x="166206" y="184499"/>
                  </a:lnTo>
                  <a:lnTo>
                    <a:pt x="173826" y="186023"/>
                  </a:lnTo>
                  <a:lnTo>
                    <a:pt x="249378" y="186023"/>
                  </a:lnTo>
                  <a:lnTo>
                    <a:pt x="249098" y="186776"/>
                  </a:lnTo>
                  <a:lnTo>
                    <a:pt x="224411" y="219003"/>
                  </a:lnTo>
                  <a:lnTo>
                    <a:pt x="196162" y="228480"/>
                  </a:lnTo>
                  <a:lnTo>
                    <a:pt x="187542" y="228790"/>
                  </a:lnTo>
                  <a:close/>
                </a:path>
                <a:path w="255269" h="229234">
                  <a:moveTo>
                    <a:pt x="249378" y="186023"/>
                  </a:moveTo>
                  <a:lnTo>
                    <a:pt x="190590" y="186023"/>
                  </a:lnTo>
                  <a:lnTo>
                    <a:pt x="196686" y="184499"/>
                  </a:lnTo>
                  <a:lnTo>
                    <a:pt x="201258" y="182975"/>
                  </a:lnTo>
                  <a:lnTo>
                    <a:pt x="219546" y="150971"/>
                  </a:lnTo>
                  <a:lnTo>
                    <a:pt x="219447" y="135612"/>
                  </a:lnTo>
                  <a:lnTo>
                    <a:pt x="208116" y="92678"/>
                  </a:lnTo>
                  <a:lnTo>
                    <a:pt x="176874" y="65627"/>
                  </a:lnTo>
                  <a:lnTo>
                    <a:pt x="170778" y="64103"/>
                  </a:lnTo>
                  <a:lnTo>
                    <a:pt x="219603" y="64103"/>
                  </a:lnTo>
                  <a:lnTo>
                    <a:pt x="245549" y="100679"/>
                  </a:lnTo>
                  <a:lnTo>
                    <a:pt x="254611" y="146137"/>
                  </a:lnTo>
                  <a:lnTo>
                    <a:pt x="254489" y="154162"/>
                  </a:lnTo>
                  <a:lnTo>
                    <a:pt x="251645" y="179927"/>
                  </a:lnTo>
                  <a:lnTo>
                    <a:pt x="249378" y="186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36558" y="7536751"/>
              <a:ext cx="343535" cy="230504"/>
            </a:xfrm>
            <a:custGeom>
              <a:avLst/>
              <a:gdLst/>
              <a:ahLst/>
              <a:cxnLst/>
              <a:rect l="l" t="t" r="r" b="b"/>
              <a:pathLst>
                <a:path w="343534" h="230504">
                  <a:moveTo>
                    <a:pt x="343281" y="230314"/>
                  </a:moveTo>
                  <a:lnTo>
                    <a:pt x="6096" y="230314"/>
                  </a:lnTo>
                  <a:lnTo>
                    <a:pt x="6096" y="190690"/>
                  </a:lnTo>
                  <a:lnTo>
                    <a:pt x="38195" y="190690"/>
                  </a:lnTo>
                  <a:lnTo>
                    <a:pt x="38195" y="189166"/>
                  </a:lnTo>
                  <a:lnTo>
                    <a:pt x="9144" y="158591"/>
                  </a:lnTo>
                  <a:lnTo>
                    <a:pt x="0" y="111347"/>
                  </a:lnTo>
                  <a:lnTo>
                    <a:pt x="595" y="97940"/>
                  </a:lnTo>
                  <a:lnTo>
                    <a:pt x="16080" y="52586"/>
                  </a:lnTo>
                  <a:lnTo>
                    <a:pt x="47625" y="20883"/>
                  </a:lnTo>
                  <a:lnTo>
                    <a:pt x="91036" y="3214"/>
                  </a:lnTo>
                  <a:lnTo>
                    <a:pt x="128206" y="0"/>
                  </a:lnTo>
                  <a:lnTo>
                    <a:pt x="141398" y="309"/>
                  </a:lnTo>
                  <a:lnTo>
                    <a:pt x="188761" y="10072"/>
                  </a:lnTo>
                  <a:lnTo>
                    <a:pt x="225892" y="34852"/>
                  </a:lnTo>
                  <a:lnTo>
                    <a:pt x="232538" y="42671"/>
                  </a:lnTo>
                  <a:lnTo>
                    <a:pt x="125158" y="42671"/>
                  </a:lnTo>
                  <a:lnTo>
                    <a:pt x="117078" y="42959"/>
                  </a:lnTo>
                  <a:lnTo>
                    <a:pt x="76485" y="53054"/>
                  </a:lnTo>
                  <a:lnTo>
                    <a:pt x="46720" y="77343"/>
                  </a:lnTo>
                  <a:lnTo>
                    <a:pt x="35147" y="117443"/>
                  </a:lnTo>
                  <a:lnTo>
                    <a:pt x="35694" y="127420"/>
                  </a:lnTo>
                  <a:lnTo>
                    <a:pt x="52863" y="165068"/>
                  </a:lnTo>
                  <a:lnTo>
                    <a:pt x="85963" y="185936"/>
                  </a:lnTo>
                  <a:lnTo>
                    <a:pt x="94583" y="187642"/>
                  </a:lnTo>
                  <a:lnTo>
                    <a:pt x="102609" y="189642"/>
                  </a:lnTo>
                  <a:lnTo>
                    <a:pt x="110787" y="191071"/>
                  </a:lnTo>
                  <a:lnTo>
                    <a:pt x="119269" y="191928"/>
                  </a:lnTo>
                  <a:lnTo>
                    <a:pt x="128206" y="192214"/>
                  </a:lnTo>
                  <a:lnTo>
                    <a:pt x="343281" y="192214"/>
                  </a:lnTo>
                  <a:lnTo>
                    <a:pt x="343281" y="230314"/>
                  </a:lnTo>
                  <a:close/>
                </a:path>
                <a:path w="343534" h="230504">
                  <a:moveTo>
                    <a:pt x="343281" y="192214"/>
                  </a:moveTo>
                  <a:lnTo>
                    <a:pt x="128206" y="192214"/>
                  </a:lnTo>
                  <a:lnTo>
                    <a:pt x="136445" y="191928"/>
                  </a:lnTo>
                  <a:lnTo>
                    <a:pt x="144970" y="191071"/>
                  </a:lnTo>
                  <a:lnTo>
                    <a:pt x="185308" y="178118"/>
                  </a:lnTo>
                  <a:lnTo>
                    <a:pt x="215788" y="142922"/>
                  </a:lnTo>
                  <a:lnTo>
                    <a:pt x="219646" y="115919"/>
                  </a:lnTo>
                  <a:lnTo>
                    <a:pt x="219098" y="105941"/>
                  </a:lnTo>
                  <a:lnTo>
                    <a:pt x="202501" y="68294"/>
                  </a:lnTo>
                  <a:lnTo>
                    <a:pt x="168830" y="48108"/>
                  </a:lnTo>
                  <a:lnTo>
                    <a:pt x="125158" y="42671"/>
                  </a:lnTo>
                  <a:lnTo>
                    <a:pt x="232538" y="42671"/>
                  </a:lnTo>
                  <a:lnTo>
                    <a:pt x="252507" y="85248"/>
                  </a:lnTo>
                  <a:lnTo>
                    <a:pt x="254793" y="111347"/>
                  </a:lnTo>
                  <a:lnTo>
                    <a:pt x="254793" y="123539"/>
                  </a:lnTo>
                  <a:lnTo>
                    <a:pt x="250221" y="146399"/>
                  </a:lnTo>
                  <a:lnTo>
                    <a:pt x="247173" y="152495"/>
                  </a:lnTo>
                  <a:lnTo>
                    <a:pt x="244125" y="160115"/>
                  </a:lnTo>
                  <a:lnTo>
                    <a:pt x="239553" y="167735"/>
                  </a:lnTo>
                  <a:lnTo>
                    <a:pt x="230409" y="179927"/>
                  </a:lnTo>
                  <a:lnTo>
                    <a:pt x="224313" y="186118"/>
                  </a:lnTo>
                  <a:lnTo>
                    <a:pt x="216598" y="189166"/>
                  </a:lnTo>
                  <a:lnTo>
                    <a:pt x="216598" y="190690"/>
                  </a:lnTo>
                  <a:lnTo>
                    <a:pt x="343281" y="190690"/>
                  </a:lnTo>
                  <a:lnTo>
                    <a:pt x="343281" y="1922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69501" y="7385781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7244"/>
                  </a:moveTo>
                  <a:lnTo>
                    <a:pt x="73152" y="47244"/>
                  </a:lnTo>
                  <a:lnTo>
                    <a:pt x="73152" y="0"/>
                  </a:lnTo>
                  <a:lnTo>
                    <a:pt x="108299" y="0"/>
                  </a:lnTo>
                  <a:lnTo>
                    <a:pt x="108299" y="47244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7244"/>
                  </a:lnTo>
                  <a:lnTo>
                    <a:pt x="271462" y="47244"/>
                  </a:lnTo>
                  <a:lnTo>
                    <a:pt x="274510" y="45720"/>
                  </a:lnTo>
                  <a:lnTo>
                    <a:pt x="277558" y="42672"/>
                  </a:lnTo>
                  <a:lnTo>
                    <a:pt x="280606" y="36576"/>
                  </a:lnTo>
                  <a:lnTo>
                    <a:pt x="280606" y="0"/>
                  </a:lnTo>
                  <a:lnTo>
                    <a:pt x="317277" y="0"/>
                  </a:lnTo>
                  <a:lnTo>
                    <a:pt x="317277" y="30480"/>
                  </a:lnTo>
                  <a:lnTo>
                    <a:pt x="317015" y="37314"/>
                  </a:lnTo>
                  <a:lnTo>
                    <a:pt x="306609" y="74771"/>
                  </a:lnTo>
                  <a:lnTo>
                    <a:pt x="303561" y="79343"/>
                  </a:lnTo>
                  <a:lnTo>
                    <a:pt x="291369" y="85439"/>
                  </a:lnTo>
                  <a:lnTo>
                    <a:pt x="285313" y="86558"/>
                  </a:lnTo>
                  <a:lnTo>
                    <a:pt x="278713" y="87534"/>
                  </a:lnTo>
                  <a:lnTo>
                    <a:pt x="271559" y="88225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152" y="129635"/>
                  </a:lnTo>
                  <a:lnTo>
                    <a:pt x="73152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36597" y="7149370"/>
              <a:ext cx="255270" cy="207645"/>
            </a:xfrm>
            <a:custGeom>
              <a:avLst/>
              <a:gdLst/>
              <a:ahLst/>
              <a:cxnLst/>
              <a:rect l="l" t="t" r="r" b="b"/>
              <a:pathLst>
                <a:path w="255269" h="207645">
                  <a:moveTo>
                    <a:pt x="127201" y="158686"/>
                  </a:moveTo>
                  <a:lnTo>
                    <a:pt x="73207" y="158686"/>
                  </a:lnTo>
                  <a:lnTo>
                    <a:pt x="79303" y="157162"/>
                  </a:lnTo>
                  <a:lnTo>
                    <a:pt x="83875" y="152495"/>
                  </a:lnTo>
                  <a:lnTo>
                    <a:pt x="100758" y="114895"/>
                  </a:lnTo>
                  <a:lnTo>
                    <a:pt x="102163" y="108299"/>
                  </a:lnTo>
                  <a:lnTo>
                    <a:pt x="104187" y="100560"/>
                  </a:lnTo>
                  <a:lnTo>
                    <a:pt x="105814" y="93083"/>
                  </a:lnTo>
                  <a:lnTo>
                    <a:pt x="107092" y="86225"/>
                  </a:lnTo>
                  <a:lnTo>
                    <a:pt x="108259" y="79343"/>
                  </a:lnTo>
                  <a:lnTo>
                    <a:pt x="110546" y="71604"/>
                  </a:lnTo>
                  <a:lnTo>
                    <a:pt x="126285" y="30241"/>
                  </a:lnTo>
                  <a:lnTo>
                    <a:pt x="155527" y="3214"/>
                  </a:lnTo>
                  <a:lnTo>
                    <a:pt x="178458" y="0"/>
                  </a:lnTo>
                  <a:lnTo>
                    <a:pt x="189317" y="571"/>
                  </a:lnTo>
                  <a:lnTo>
                    <a:pt x="229024" y="19669"/>
                  </a:lnTo>
                  <a:lnTo>
                    <a:pt x="244362" y="42767"/>
                  </a:lnTo>
                  <a:lnTo>
                    <a:pt x="173886" y="42767"/>
                  </a:lnTo>
                  <a:lnTo>
                    <a:pt x="164742" y="45815"/>
                  </a:lnTo>
                  <a:lnTo>
                    <a:pt x="160170" y="53435"/>
                  </a:lnTo>
                  <a:lnTo>
                    <a:pt x="155884" y="60340"/>
                  </a:lnTo>
                  <a:lnTo>
                    <a:pt x="152169" y="67532"/>
                  </a:lnTo>
                  <a:lnTo>
                    <a:pt x="139596" y="111990"/>
                  </a:lnTo>
                  <a:lnTo>
                    <a:pt x="135643" y="132041"/>
                  </a:lnTo>
                  <a:lnTo>
                    <a:pt x="133060" y="141827"/>
                  </a:lnTo>
                  <a:lnTo>
                    <a:pt x="129980" y="151105"/>
                  </a:lnTo>
                  <a:lnTo>
                    <a:pt x="127201" y="158686"/>
                  </a:lnTo>
                  <a:close/>
                </a:path>
                <a:path w="255269" h="207645">
                  <a:moveTo>
                    <a:pt x="68635" y="201358"/>
                  </a:moveTo>
                  <a:lnTo>
                    <a:pt x="31606" y="189118"/>
                  </a:lnTo>
                  <a:lnTo>
                    <a:pt x="8925" y="158448"/>
                  </a:lnTo>
                  <a:lnTo>
                    <a:pt x="4532" y="143351"/>
                  </a:lnTo>
                  <a:lnTo>
                    <a:pt x="2531" y="135326"/>
                  </a:lnTo>
                  <a:lnTo>
                    <a:pt x="1103" y="127158"/>
                  </a:lnTo>
                  <a:lnTo>
                    <a:pt x="245" y="118705"/>
                  </a:lnTo>
                  <a:lnTo>
                    <a:pt x="123" y="114895"/>
                  </a:lnTo>
                  <a:lnTo>
                    <a:pt x="0" y="108299"/>
                  </a:lnTo>
                  <a:lnTo>
                    <a:pt x="222" y="99798"/>
                  </a:lnTo>
                  <a:lnTo>
                    <a:pt x="8544" y="55911"/>
                  </a:lnTo>
                  <a:lnTo>
                    <a:pt x="32302" y="24479"/>
                  </a:lnTo>
                  <a:lnTo>
                    <a:pt x="76255" y="10667"/>
                  </a:lnTo>
                  <a:lnTo>
                    <a:pt x="76255" y="50387"/>
                  </a:lnTo>
                  <a:lnTo>
                    <a:pt x="68635" y="51911"/>
                  </a:lnTo>
                  <a:lnTo>
                    <a:pt x="62539" y="53435"/>
                  </a:lnTo>
                  <a:lnTo>
                    <a:pt x="38155" y="88487"/>
                  </a:lnTo>
                  <a:lnTo>
                    <a:pt x="35137" y="100560"/>
                  </a:lnTo>
                  <a:lnTo>
                    <a:pt x="35107" y="112871"/>
                  </a:lnTo>
                  <a:lnTo>
                    <a:pt x="36565" y="118705"/>
                  </a:lnTo>
                  <a:lnTo>
                    <a:pt x="36631" y="125063"/>
                  </a:lnTo>
                  <a:lnTo>
                    <a:pt x="51871" y="154019"/>
                  </a:lnTo>
                  <a:lnTo>
                    <a:pt x="54919" y="157162"/>
                  </a:lnTo>
                  <a:lnTo>
                    <a:pt x="61015" y="158686"/>
                  </a:lnTo>
                  <a:lnTo>
                    <a:pt x="127201" y="158686"/>
                  </a:lnTo>
                  <a:lnTo>
                    <a:pt x="126642" y="160210"/>
                  </a:lnTo>
                  <a:lnTo>
                    <a:pt x="99282" y="195572"/>
                  </a:lnTo>
                  <a:lnTo>
                    <a:pt x="80374" y="200763"/>
                  </a:lnTo>
                  <a:lnTo>
                    <a:pt x="68635" y="201358"/>
                  </a:lnTo>
                  <a:close/>
                </a:path>
                <a:path w="255269" h="207645">
                  <a:moveTo>
                    <a:pt x="172362" y="207454"/>
                  </a:moveTo>
                  <a:lnTo>
                    <a:pt x="172362" y="166306"/>
                  </a:lnTo>
                  <a:lnTo>
                    <a:pt x="181506" y="166306"/>
                  </a:lnTo>
                  <a:lnTo>
                    <a:pt x="189126" y="164782"/>
                  </a:lnTo>
                  <a:lnTo>
                    <a:pt x="195222" y="160210"/>
                  </a:lnTo>
                  <a:lnTo>
                    <a:pt x="201318" y="157162"/>
                  </a:lnTo>
                  <a:lnTo>
                    <a:pt x="205890" y="152495"/>
                  </a:lnTo>
                  <a:lnTo>
                    <a:pt x="210462" y="146399"/>
                  </a:lnTo>
                  <a:lnTo>
                    <a:pt x="213510" y="140303"/>
                  </a:lnTo>
                  <a:lnTo>
                    <a:pt x="216563" y="132659"/>
                  </a:lnTo>
                  <a:lnTo>
                    <a:pt x="219606" y="117443"/>
                  </a:lnTo>
                  <a:lnTo>
                    <a:pt x="219606" y="88487"/>
                  </a:lnTo>
                  <a:lnTo>
                    <a:pt x="218087" y="80891"/>
                  </a:lnTo>
                  <a:lnTo>
                    <a:pt x="218082" y="74771"/>
                  </a:lnTo>
                  <a:lnTo>
                    <a:pt x="215034" y="68675"/>
                  </a:lnTo>
                  <a:lnTo>
                    <a:pt x="213510" y="62579"/>
                  </a:lnTo>
                  <a:lnTo>
                    <a:pt x="210462" y="56483"/>
                  </a:lnTo>
                  <a:lnTo>
                    <a:pt x="207414" y="51911"/>
                  </a:lnTo>
                  <a:lnTo>
                    <a:pt x="202842" y="47339"/>
                  </a:lnTo>
                  <a:lnTo>
                    <a:pt x="196746" y="44291"/>
                  </a:lnTo>
                  <a:lnTo>
                    <a:pt x="190650" y="42767"/>
                  </a:lnTo>
                  <a:lnTo>
                    <a:pt x="244362" y="42767"/>
                  </a:lnTo>
                  <a:lnTo>
                    <a:pt x="253801" y="85439"/>
                  </a:lnTo>
                  <a:lnTo>
                    <a:pt x="254753" y="103727"/>
                  </a:lnTo>
                  <a:lnTo>
                    <a:pt x="254468" y="113752"/>
                  </a:lnTo>
                  <a:lnTo>
                    <a:pt x="244466" y="159210"/>
                  </a:lnTo>
                  <a:lnTo>
                    <a:pt x="218209" y="192809"/>
                  </a:lnTo>
                  <a:lnTo>
                    <a:pt x="183244" y="206001"/>
                  </a:lnTo>
                  <a:lnTo>
                    <a:pt x="172362" y="2074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45023" y="6864191"/>
              <a:ext cx="342265" cy="134620"/>
            </a:xfrm>
            <a:custGeom>
              <a:avLst/>
              <a:gdLst/>
              <a:ahLst/>
              <a:cxnLst/>
              <a:rect l="l" t="t" r="r" b="b"/>
              <a:pathLst>
                <a:path w="342265" h="134620">
                  <a:moveTo>
                    <a:pt x="341757" y="93059"/>
                  </a:moveTo>
                  <a:lnTo>
                    <a:pt x="61055" y="93059"/>
                  </a:lnTo>
                  <a:lnTo>
                    <a:pt x="47053" y="91940"/>
                  </a:lnTo>
                  <a:lnTo>
                    <a:pt x="9081" y="66294"/>
                  </a:lnTo>
                  <a:lnTo>
                    <a:pt x="0" y="26003"/>
                  </a:lnTo>
                  <a:lnTo>
                    <a:pt x="0" y="21336"/>
                  </a:lnTo>
                  <a:lnTo>
                    <a:pt x="1619" y="16764"/>
                  </a:lnTo>
                  <a:lnTo>
                    <a:pt x="1619" y="7620"/>
                  </a:lnTo>
                  <a:lnTo>
                    <a:pt x="3143" y="3048"/>
                  </a:lnTo>
                  <a:lnTo>
                    <a:pt x="4667" y="0"/>
                  </a:lnTo>
                  <a:lnTo>
                    <a:pt x="39719" y="0"/>
                  </a:lnTo>
                  <a:lnTo>
                    <a:pt x="36671" y="6096"/>
                  </a:lnTo>
                  <a:lnTo>
                    <a:pt x="36671" y="32099"/>
                  </a:lnTo>
                  <a:lnTo>
                    <a:pt x="38195" y="39719"/>
                  </a:lnTo>
                  <a:lnTo>
                    <a:pt x="41243" y="44291"/>
                  </a:lnTo>
                  <a:lnTo>
                    <a:pt x="45815" y="50387"/>
                  </a:lnTo>
                  <a:lnTo>
                    <a:pt x="51911" y="53435"/>
                  </a:lnTo>
                  <a:lnTo>
                    <a:pt x="341757" y="53435"/>
                  </a:lnTo>
                  <a:lnTo>
                    <a:pt x="341757" y="93059"/>
                  </a:lnTo>
                  <a:close/>
                </a:path>
                <a:path w="342265" h="134620">
                  <a:moveTo>
                    <a:pt x="132778" y="53435"/>
                  </a:moveTo>
                  <a:lnTo>
                    <a:pt x="97631" y="53435"/>
                  </a:lnTo>
                  <a:lnTo>
                    <a:pt x="97631" y="6096"/>
                  </a:lnTo>
                  <a:lnTo>
                    <a:pt x="132778" y="6096"/>
                  </a:lnTo>
                  <a:lnTo>
                    <a:pt x="132778" y="53435"/>
                  </a:lnTo>
                  <a:close/>
                </a:path>
                <a:path w="342265" h="134620">
                  <a:moveTo>
                    <a:pt x="132778" y="134207"/>
                  </a:moveTo>
                  <a:lnTo>
                    <a:pt x="97631" y="134207"/>
                  </a:lnTo>
                  <a:lnTo>
                    <a:pt x="97631" y="93059"/>
                  </a:lnTo>
                  <a:lnTo>
                    <a:pt x="132778" y="93059"/>
                  </a:lnTo>
                  <a:lnTo>
                    <a:pt x="132778" y="1342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36557" y="6609589"/>
              <a:ext cx="255270" cy="238125"/>
            </a:xfrm>
            <a:custGeom>
              <a:avLst/>
              <a:gdLst/>
              <a:ahLst/>
              <a:cxnLst/>
              <a:rect l="l" t="t" r="r" b="b"/>
              <a:pathLst>
                <a:path w="255269" h="238125">
                  <a:moveTo>
                    <a:pt x="128206" y="237839"/>
                  </a:moveTo>
                  <a:lnTo>
                    <a:pt x="89536" y="233338"/>
                  </a:lnTo>
                  <a:lnTo>
                    <a:pt x="46101" y="214788"/>
                  </a:lnTo>
                  <a:lnTo>
                    <a:pt x="15199" y="180784"/>
                  </a:lnTo>
                  <a:lnTo>
                    <a:pt x="571" y="133238"/>
                  </a:lnTo>
                  <a:lnTo>
                    <a:pt x="0" y="118872"/>
                  </a:lnTo>
                  <a:lnTo>
                    <a:pt x="571" y="104584"/>
                  </a:lnTo>
                  <a:lnTo>
                    <a:pt x="15199" y="57697"/>
                  </a:lnTo>
                  <a:lnTo>
                    <a:pt x="46101" y="23907"/>
                  </a:lnTo>
                  <a:lnTo>
                    <a:pt x="89536" y="4500"/>
                  </a:lnTo>
                  <a:lnTo>
                    <a:pt x="128206" y="0"/>
                  </a:lnTo>
                  <a:lnTo>
                    <a:pt x="141636" y="547"/>
                  </a:lnTo>
                  <a:lnTo>
                    <a:pt x="189618" y="12477"/>
                  </a:lnTo>
                  <a:lnTo>
                    <a:pt x="226535" y="38790"/>
                  </a:lnTo>
                  <a:lnTo>
                    <a:pt x="229589" y="42672"/>
                  </a:lnTo>
                  <a:lnTo>
                    <a:pt x="128206" y="42672"/>
                  </a:lnTo>
                  <a:lnTo>
                    <a:pt x="117245" y="43195"/>
                  </a:lnTo>
                  <a:lnTo>
                    <a:pt x="72866" y="56007"/>
                  </a:lnTo>
                  <a:lnTo>
                    <a:pt x="44958" y="83105"/>
                  </a:lnTo>
                  <a:lnTo>
                    <a:pt x="35147" y="118872"/>
                  </a:lnTo>
                  <a:lnTo>
                    <a:pt x="35671" y="126864"/>
                  </a:lnTo>
                  <a:lnTo>
                    <a:pt x="54102" y="167449"/>
                  </a:lnTo>
                  <a:lnTo>
                    <a:pt x="88487" y="189071"/>
                  </a:lnTo>
                  <a:lnTo>
                    <a:pt x="128206" y="195167"/>
                  </a:lnTo>
                  <a:lnTo>
                    <a:pt x="229666" y="195167"/>
                  </a:lnTo>
                  <a:lnTo>
                    <a:pt x="226535" y="199072"/>
                  </a:lnTo>
                  <a:lnTo>
                    <a:pt x="189618" y="226218"/>
                  </a:lnTo>
                  <a:lnTo>
                    <a:pt x="141636" y="237291"/>
                  </a:lnTo>
                  <a:lnTo>
                    <a:pt x="128206" y="237839"/>
                  </a:lnTo>
                  <a:close/>
                </a:path>
                <a:path w="255269" h="238125">
                  <a:moveTo>
                    <a:pt x="229666" y="195167"/>
                  </a:moveTo>
                  <a:lnTo>
                    <a:pt x="128206" y="195167"/>
                  </a:lnTo>
                  <a:lnTo>
                    <a:pt x="139112" y="194857"/>
                  </a:lnTo>
                  <a:lnTo>
                    <a:pt x="149161" y="193833"/>
                  </a:lnTo>
                  <a:lnTo>
                    <a:pt x="190547" y="177712"/>
                  </a:lnTo>
                  <a:lnTo>
                    <a:pt x="216431" y="141669"/>
                  </a:lnTo>
                  <a:lnTo>
                    <a:pt x="219646" y="118872"/>
                  </a:lnTo>
                  <a:lnTo>
                    <a:pt x="219336" y="111132"/>
                  </a:lnTo>
                  <a:lnTo>
                    <a:pt x="201977" y="70627"/>
                  </a:lnTo>
                  <a:lnTo>
                    <a:pt x="167830" y="48768"/>
                  </a:lnTo>
                  <a:lnTo>
                    <a:pt x="128206" y="42672"/>
                  </a:lnTo>
                  <a:lnTo>
                    <a:pt x="229589" y="42672"/>
                  </a:lnTo>
                  <a:lnTo>
                    <a:pt x="249650" y="79438"/>
                  </a:lnTo>
                  <a:lnTo>
                    <a:pt x="254793" y="118872"/>
                  </a:lnTo>
                  <a:lnTo>
                    <a:pt x="254222" y="133238"/>
                  </a:lnTo>
                  <a:lnTo>
                    <a:pt x="245649" y="170783"/>
                  </a:lnTo>
                  <a:lnTo>
                    <a:pt x="233636" y="190214"/>
                  </a:lnTo>
                  <a:lnTo>
                    <a:pt x="229666" y="195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36558" y="6435662"/>
              <a:ext cx="250221" cy="128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6558" y="6147435"/>
              <a:ext cx="250221" cy="128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36557" y="5914168"/>
              <a:ext cx="255270" cy="226060"/>
            </a:xfrm>
            <a:custGeom>
              <a:avLst/>
              <a:gdLst/>
              <a:ahLst/>
              <a:cxnLst/>
              <a:rect l="l" t="t" r="r" b="b"/>
              <a:pathLst>
                <a:path w="255269" h="226060">
                  <a:moveTo>
                    <a:pt x="126682" y="225647"/>
                  </a:moveTo>
                  <a:lnTo>
                    <a:pt x="88012" y="220503"/>
                  </a:lnTo>
                  <a:lnTo>
                    <a:pt x="45219" y="200215"/>
                  </a:lnTo>
                  <a:lnTo>
                    <a:pt x="14342" y="167068"/>
                  </a:lnTo>
                  <a:lnTo>
                    <a:pt x="571" y="122911"/>
                  </a:lnTo>
                  <a:lnTo>
                    <a:pt x="0" y="111252"/>
                  </a:lnTo>
                  <a:lnTo>
                    <a:pt x="858" y="95178"/>
                  </a:lnTo>
                  <a:lnTo>
                    <a:pt x="13811" y="56388"/>
                  </a:lnTo>
                  <a:lnTo>
                    <a:pt x="47339" y="22860"/>
                  </a:lnTo>
                  <a:lnTo>
                    <a:pt x="93059" y="4572"/>
                  </a:lnTo>
                  <a:lnTo>
                    <a:pt x="140398" y="0"/>
                  </a:lnTo>
                  <a:lnTo>
                    <a:pt x="140398" y="42672"/>
                  </a:lnTo>
                  <a:lnTo>
                    <a:pt x="103727" y="42672"/>
                  </a:lnTo>
                  <a:lnTo>
                    <a:pt x="96893" y="43195"/>
                  </a:lnTo>
                  <a:lnTo>
                    <a:pt x="59817" y="59697"/>
                  </a:lnTo>
                  <a:lnTo>
                    <a:pt x="41243" y="85344"/>
                  </a:lnTo>
                  <a:lnTo>
                    <a:pt x="38361" y="92202"/>
                  </a:lnTo>
                  <a:lnTo>
                    <a:pt x="36480" y="99060"/>
                  </a:lnTo>
                  <a:lnTo>
                    <a:pt x="35456" y="105918"/>
                  </a:lnTo>
                  <a:lnTo>
                    <a:pt x="35147" y="112776"/>
                  </a:lnTo>
                  <a:lnTo>
                    <a:pt x="35456" y="120516"/>
                  </a:lnTo>
                  <a:lnTo>
                    <a:pt x="51315" y="158329"/>
                  </a:lnTo>
                  <a:lnTo>
                    <a:pt x="56483" y="163163"/>
                  </a:lnTo>
                  <a:lnTo>
                    <a:pt x="62579" y="169259"/>
                  </a:lnTo>
                  <a:lnTo>
                    <a:pt x="68675" y="173831"/>
                  </a:lnTo>
                  <a:lnTo>
                    <a:pt x="77819" y="176879"/>
                  </a:lnTo>
                  <a:lnTo>
                    <a:pt x="83796" y="179117"/>
                  </a:lnTo>
                  <a:lnTo>
                    <a:pt x="90201" y="181070"/>
                  </a:lnTo>
                  <a:lnTo>
                    <a:pt x="96893" y="182451"/>
                  </a:lnTo>
                  <a:lnTo>
                    <a:pt x="103727" y="182975"/>
                  </a:lnTo>
                  <a:lnTo>
                    <a:pt x="231284" y="182975"/>
                  </a:lnTo>
                  <a:lnTo>
                    <a:pt x="227393" y="187737"/>
                  </a:lnTo>
                  <a:lnTo>
                    <a:pt x="189642" y="212526"/>
                  </a:lnTo>
                  <a:lnTo>
                    <a:pt x="140350" y="224432"/>
                  </a:lnTo>
                  <a:lnTo>
                    <a:pt x="126682" y="225647"/>
                  </a:lnTo>
                  <a:close/>
                </a:path>
                <a:path w="255269" h="226060">
                  <a:moveTo>
                    <a:pt x="231284" y="182975"/>
                  </a:moveTo>
                  <a:lnTo>
                    <a:pt x="140398" y="182975"/>
                  </a:lnTo>
                  <a:lnTo>
                    <a:pt x="148161" y="182689"/>
                  </a:lnTo>
                  <a:lnTo>
                    <a:pt x="155638" y="181832"/>
                  </a:lnTo>
                  <a:lnTo>
                    <a:pt x="200691" y="159829"/>
                  </a:lnTo>
                  <a:lnTo>
                    <a:pt x="218313" y="125360"/>
                  </a:lnTo>
                  <a:lnTo>
                    <a:pt x="219607" y="105918"/>
                  </a:lnTo>
                  <a:lnTo>
                    <a:pt x="219027" y="94678"/>
                  </a:lnTo>
                  <a:lnTo>
                    <a:pt x="200906" y="58126"/>
                  </a:lnTo>
                  <a:lnTo>
                    <a:pt x="172402" y="44196"/>
                  </a:lnTo>
                  <a:lnTo>
                    <a:pt x="172402" y="4572"/>
                  </a:lnTo>
                  <a:lnTo>
                    <a:pt x="221948" y="27074"/>
                  </a:lnTo>
                  <a:lnTo>
                    <a:pt x="249840" y="70485"/>
                  </a:lnTo>
                  <a:lnTo>
                    <a:pt x="254701" y="106680"/>
                  </a:lnTo>
                  <a:lnTo>
                    <a:pt x="254611" y="112776"/>
                  </a:lnTo>
                  <a:lnTo>
                    <a:pt x="245649" y="158591"/>
                  </a:lnTo>
                  <a:lnTo>
                    <a:pt x="234398" y="179165"/>
                  </a:lnTo>
                  <a:lnTo>
                    <a:pt x="231284" y="182975"/>
                  </a:lnTo>
                  <a:close/>
                </a:path>
                <a:path w="255269" h="226060">
                  <a:moveTo>
                    <a:pt x="140398" y="182975"/>
                  </a:moveTo>
                  <a:lnTo>
                    <a:pt x="103727" y="182975"/>
                  </a:lnTo>
                  <a:lnTo>
                    <a:pt x="103727" y="42672"/>
                  </a:lnTo>
                  <a:lnTo>
                    <a:pt x="140398" y="42672"/>
                  </a:lnTo>
                  <a:lnTo>
                    <a:pt x="140398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36558" y="5671662"/>
              <a:ext cx="250221" cy="201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69501" y="5506974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7244"/>
                  </a:moveTo>
                  <a:lnTo>
                    <a:pt x="73152" y="47244"/>
                  </a:lnTo>
                  <a:lnTo>
                    <a:pt x="73152" y="0"/>
                  </a:lnTo>
                  <a:lnTo>
                    <a:pt x="108299" y="0"/>
                  </a:lnTo>
                  <a:lnTo>
                    <a:pt x="108299" y="47244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7244"/>
                  </a:lnTo>
                  <a:lnTo>
                    <a:pt x="271462" y="47244"/>
                  </a:lnTo>
                  <a:lnTo>
                    <a:pt x="274510" y="45720"/>
                  </a:lnTo>
                  <a:lnTo>
                    <a:pt x="277558" y="42672"/>
                  </a:lnTo>
                  <a:lnTo>
                    <a:pt x="280606" y="36576"/>
                  </a:lnTo>
                  <a:lnTo>
                    <a:pt x="280606" y="0"/>
                  </a:lnTo>
                  <a:lnTo>
                    <a:pt x="317277" y="0"/>
                  </a:lnTo>
                  <a:lnTo>
                    <a:pt x="317277" y="30480"/>
                  </a:lnTo>
                  <a:lnTo>
                    <a:pt x="317015" y="37314"/>
                  </a:lnTo>
                  <a:lnTo>
                    <a:pt x="306609" y="74771"/>
                  </a:lnTo>
                  <a:lnTo>
                    <a:pt x="303561" y="79343"/>
                  </a:lnTo>
                  <a:lnTo>
                    <a:pt x="291369" y="85439"/>
                  </a:lnTo>
                  <a:lnTo>
                    <a:pt x="285313" y="86558"/>
                  </a:lnTo>
                  <a:lnTo>
                    <a:pt x="278713" y="87534"/>
                  </a:lnTo>
                  <a:lnTo>
                    <a:pt x="271559" y="88225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152" y="129635"/>
                  </a:lnTo>
                  <a:lnTo>
                    <a:pt x="73152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42654" y="5011292"/>
              <a:ext cx="244475" cy="341630"/>
            </a:xfrm>
            <a:custGeom>
              <a:avLst/>
              <a:gdLst/>
              <a:ahLst/>
              <a:cxnLst/>
              <a:rect l="l" t="t" r="r" b="b"/>
              <a:pathLst>
                <a:path w="244475" h="341629">
                  <a:moveTo>
                    <a:pt x="0" y="341566"/>
                  </a:moveTo>
                  <a:lnTo>
                    <a:pt x="0" y="297370"/>
                  </a:lnTo>
                  <a:lnTo>
                    <a:pt x="199834" y="242506"/>
                  </a:lnTo>
                  <a:lnTo>
                    <a:pt x="199834" y="240982"/>
                  </a:lnTo>
                  <a:lnTo>
                    <a:pt x="0" y="192119"/>
                  </a:lnTo>
                  <a:lnTo>
                    <a:pt x="0" y="147923"/>
                  </a:lnTo>
                  <a:lnTo>
                    <a:pt x="199834" y="97631"/>
                  </a:lnTo>
                  <a:lnTo>
                    <a:pt x="199834" y="96107"/>
                  </a:lnTo>
                  <a:lnTo>
                    <a:pt x="0" y="41148"/>
                  </a:lnTo>
                  <a:lnTo>
                    <a:pt x="0" y="0"/>
                  </a:lnTo>
                  <a:lnTo>
                    <a:pt x="244125" y="77819"/>
                  </a:lnTo>
                  <a:lnTo>
                    <a:pt x="244125" y="120491"/>
                  </a:lnTo>
                  <a:lnTo>
                    <a:pt x="50387" y="169259"/>
                  </a:lnTo>
                  <a:lnTo>
                    <a:pt x="50387" y="170783"/>
                  </a:lnTo>
                  <a:lnTo>
                    <a:pt x="244125" y="219646"/>
                  </a:lnTo>
                  <a:lnTo>
                    <a:pt x="244125" y="263842"/>
                  </a:lnTo>
                  <a:lnTo>
                    <a:pt x="0" y="3415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49594" y="4930426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4">
                  <a:moveTo>
                    <a:pt x="48863" y="39624"/>
                  </a:moveTo>
                  <a:lnTo>
                    <a:pt x="0" y="3962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39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42654" y="4950237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030" y="0"/>
                  </a:lnTo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69501" y="4764215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8863"/>
                  </a:moveTo>
                  <a:lnTo>
                    <a:pt x="73152" y="48863"/>
                  </a:lnTo>
                  <a:lnTo>
                    <a:pt x="73152" y="0"/>
                  </a:lnTo>
                  <a:lnTo>
                    <a:pt x="108299" y="0"/>
                  </a:lnTo>
                  <a:lnTo>
                    <a:pt x="108299" y="48863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8863"/>
                  </a:lnTo>
                  <a:lnTo>
                    <a:pt x="268414" y="48863"/>
                  </a:lnTo>
                  <a:lnTo>
                    <a:pt x="274510" y="45815"/>
                  </a:lnTo>
                  <a:lnTo>
                    <a:pt x="279082" y="41243"/>
                  </a:lnTo>
                  <a:lnTo>
                    <a:pt x="280578" y="38250"/>
                  </a:lnTo>
                  <a:lnTo>
                    <a:pt x="280606" y="0"/>
                  </a:lnTo>
                  <a:lnTo>
                    <a:pt x="317277" y="0"/>
                  </a:lnTo>
                  <a:lnTo>
                    <a:pt x="317277" y="30480"/>
                  </a:lnTo>
                  <a:lnTo>
                    <a:pt x="317015" y="38250"/>
                  </a:lnTo>
                  <a:lnTo>
                    <a:pt x="306609" y="74771"/>
                  </a:lnTo>
                  <a:lnTo>
                    <a:pt x="303561" y="79343"/>
                  </a:lnTo>
                  <a:lnTo>
                    <a:pt x="291369" y="85439"/>
                  </a:lnTo>
                  <a:lnTo>
                    <a:pt x="285313" y="86558"/>
                  </a:lnTo>
                  <a:lnTo>
                    <a:pt x="278713" y="87534"/>
                  </a:lnTo>
                  <a:lnTo>
                    <a:pt x="271559" y="88225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152" y="129635"/>
                  </a:lnTo>
                  <a:lnTo>
                    <a:pt x="73152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49690" y="4517135"/>
              <a:ext cx="337185" cy="203200"/>
            </a:xfrm>
            <a:custGeom>
              <a:avLst/>
              <a:gdLst/>
              <a:ahLst/>
              <a:cxnLst/>
              <a:rect l="l" t="t" r="r" b="b"/>
              <a:pathLst>
                <a:path w="337184" h="203200">
                  <a:moveTo>
                    <a:pt x="198215" y="163258"/>
                  </a:moveTo>
                  <a:lnTo>
                    <a:pt x="128111" y="163258"/>
                  </a:lnTo>
                  <a:lnTo>
                    <a:pt x="128111" y="161734"/>
                  </a:lnTo>
                  <a:lnTo>
                    <a:pt x="120491" y="158686"/>
                  </a:lnTo>
                  <a:lnTo>
                    <a:pt x="114395" y="154114"/>
                  </a:lnTo>
                  <a:lnTo>
                    <a:pt x="109823" y="148018"/>
                  </a:lnTo>
                  <a:lnTo>
                    <a:pt x="103727" y="143351"/>
                  </a:lnTo>
                  <a:lnTo>
                    <a:pt x="99060" y="135731"/>
                  </a:lnTo>
                  <a:lnTo>
                    <a:pt x="96012" y="129635"/>
                  </a:lnTo>
                  <a:lnTo>
                    <a:pt x="92964" y="122015"/>
                  </a:lnTo>
                  <a:lnTo>
                    <a:pt x="86868" y="91535"/>
                  </a:lnTo>
                  <a:lnTo>
                    <a:pt x="86868" y="85439"/>
                  </a:lnTo>
                  <a:lnTo>
                    <a:pt x="92964" y="44291"/>
                  </a:lnTo>
                  <a:lnTo>
                    <a:pt x="118229" y="14095"/>
                  </a:lnTo>
                  <a:lnTo>
                    <a:pt x="157257" y="1142"/>
                  </a:lnTo>
                  <a:lnTo>
                    <a:pt x="175355" y="0"/>
                  </a:lnTo>
                  <a:lnTo>
                    <a:pt x="337089" y="0"/>
                  </a:lnTo>
                  <a:lnTo>
                    <a:pt x="337089" y="41243"/>
                  </a:lnTo>
                  <a:lnTo>
                    <a:pt x="170783" y="41243"/>
                  </a:lnTo>
                  <a:lnTo>
                    <a:pt x="160162" y="42076"/>
                  </a:lnTo>
                  <a:lnTo>
                    <a:pt x="125444" y="69437"/>
                  </a:lnTo>
                  <a:lnTo>
                    <a:pt x="122015" y="90011"/>
                  </a:lnTo>
                  <a:lnTo>
                    <a:pt x="122324" y="98869"/>
                  </a:lnTo>
                  <a:lnTo>
                    <a:pt x="138826" y="140057"/>
                  </a:lnTo>
                  <a:lnTo>
                    <a:pt x="175498" y="160686"/>
                  </a:lnTo>
                  <a:lnTo>
                    <a:pt x="190452" y="162972"/>
                  </a:lnTo>
                  <a:lnTo>
                    <a:pt x="198215" y="163258"/>
                  </a:lnTo>
                  <a:close/>
                </a:path>
                <a:path w="337184" h="203200">
                  <a:moveTo>
                    <a:pt x="337089" y="202882"/>
                  </a:moveTo>
                  <a:lnTo>
                    <a:pt x="0" y="202882"/>
                  </a:lnTo>
                  <a:lnTo>
                    <a:pt x="0" y="163258"/>
                  </a:lnTo>
                  <a:lnTo>
                    <a:pt x="337089" y="163258"/>
                  </a:lnTo>
                  <a:lnTo>
                    <a:pt x="337089" y="2028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42654" y="4126802"/>
              <a:ext cx="244125" cy="222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36557" y="3878199"/>
              <a:ext cx="255270" cy="226060"/>
            </a:xfrm>
            <a:custGeom>
              <a:avLst/>
              <a:gdLst/>
              <a:ahLst/>
              <a:cxnLst/>
              <a:rect l="l" t="t" r="r" b="b"/>
              <a:pathLst>
                <a:path w="255269" h="226060">
                  <a:moveTo>
                    <a:pt x="126682" y="225647"/>
                  </a:moveTo>
                  <a:lnTo>
                    <a:pt x="88012" y="220503"/>
                  </a:lnTo>
                  <a:lnTo>
                    <a:pt x="45219" y="200215"/>
                  </a:lnTo>
                  <a:lnTo>
                    <a:pt x="14342" y="167068"/>
                  </a:lnTo>
                  <a:lnTo>
                    <a:pt x="571" y="122911"/>
                  </a:lnTo>
                  <a:lnTo>
                    <a:pt x="0" y="111252"/>
                  </a:lnTo>
                  <a:lnTo>
                    <a:pt x="858" y="95178"/>
                  </a:lnTo>
                  <a:lnTo>
                    <a:pt x="13811" y="56388"/>
                  </a:lnTo>
                  <a:lnTo>
                    <a:pt x="47339" y="22860"/>
                  </a:lnTo>
                  <a:lnTo>
                    <a:pt x="93059" y="4572"/>
                  </a:lnTo>
                  <a:lnTo>
                    <a:pt x="140398" y="0"/>
                  </a:lnTo>
                  <a:lnTo>
                    <a:pt x="140398" y="42672"/>
                  </a:lnTo>
                  <a:lnTo>
                    <a:pt x="103727" y="42672"/>
                  </a:lnTo>
                  <a:lnTo>
                    <a:pt x="96893" y="43195"/>
                  </a:lnTo>
                  <a:lnTo>
                    <a:pt x="59817" y="59697"/>
                  </a:lnTo>
                  <a:lnTo>
                    <a:pt x="41243" y="85344"/>
                  </a:lnTo>
                  <a:lnTo>
                    <a:pt x="38361" y="92202"/>
                  </a:lnTo>
                  <a:lnTo>
                    <a:pt x="36480" y="99060"/>
                  </a:lnTo>
                  <a:lnTo>
                    <a:pt x="35456" y="105918"/>
                  </a:lnTo>
                  <a:lnTo>
                    <a:pt x="35147" y="112776"/>
                  </a:lnTo>
                  <a:lnTo>
                    <a:pt x="35456" y="120516"/>
                  </a:lnTo>
                  <a:lnTo>
                    <a:pt x="51315" y="158329"/>
                  </a:lnTo>
                  <a:lnTo>
                    <a:pt x="56483" y="163163"/>
                  </a:lnTo>
                  <a:lnTo>
                    <a:pt x="62579" y="169259"/>
                  </a:lnTo>
                  <a:lnTo>
                    <a:pt x="68675" y="173831"/>
                  </a:lnTo>
                  <a:lnTo>
                    <a:pt x="77819" y="176879"/>
                  </a:lnTo>
                  <a:lnTo>
                    <a:pt x="83796" y="179117"/>
                  </a:lnTo>
                  <a:lnTo>
                    <a:pt x="90201" y="181070"/>
                  </a:lnTo>
                  <a:lnTo>
                    <a:pt x="96893" y="182451"/>
                  </a:lnTo>
                  <a:lnTo>
                    <a:pt x="103727" y="182975"/>
                  </a:lnTo>
                  <a:lnTo>
                    <a:pt x="231284" y="182975"/>
                  </a:lnTo>
                  <a:lnTo>
                    <a:pt x="227393" y="187737"/>
                  </a:lnTo>
                  <a:lnTo>
                    <a:pt x="189642" y="212526"/>
                  </a:lnTo>
                  <a:lnTo>
                    <a:pt x="140350" y="224432"/>
                  </a:lnTo>
                  <a:lnTo>
                    <a:pt x="126682" y="225647"/>
                  </a:lnTo>
                  <a:close/>
                </a:path>
                <a:path w="255269" h="226060">
                  <a:moveTo>
                    <a:pt x="231284" y="182975"/>
                  </a:moveTo>
                  <a:lnTo>
                    <a:pt x="140398" y="182975"/>
                  </a:lnTo>
                  <a:lnTo>
                    <a:pt x="148161" y="182689"/>
                  </a:lnTo>
                  <a:lnTo>
                    <a:pt x="155638" y="181832"/>
                  </a:lnTo>
                  <a:lnTo>
                    <a:pt x="200691" y="159829"/>
                  </a:lnTo>
                  <a:lnTo>
                    <a:pt x="218313" y="125360"/>
                  </a:lnTo>
                  <a:lnTo>
                    <a:pt x="219607" y="105918"/>
                  </a:lnTo>
                  <a:lnTo>
                    <a:pt x="219027" y="94678"/>
                  </a:lnTo>
                  <a:lnTo>
                    <a:pt x="200906" y="58126"/>
                  </a:lnTo>
                  <a:lnTo>
                    <a:pt x="172402" y="44196"/>
                  </a:lnTo>
                  <a:lnTo>
                    <a:pt x="172402" y="4572"/>
                  </a:lnTo>
                  <a:lnTo>
                    <a:pt x="221948" y="27074"/>
                  </a:lnTo>
                  <a:lnTo>
                    <a:pt x="249840" y="70485"/>
                  </a:lnTo>
                  <a:lnTo>
                    <a:pt x="254701" y="106680"/>
                  </a:lnTo>
                  <a:lnTo>
                    <a:pt x="254611" y="112776"/>
                  </a:lnTo>
                  <a:lnTo>
                    <a:pt x="245649" y="158591"/>
                  </a:lnTo>
                  <a:lnTo>
                    <a:pt x="234398" y="179165"/>
                  </a:lnTo>
                  <a:lnTo>
                    <a:pt x="231284" y="182975"/>
                  </a:lnTo>
                  <a:close/>
                </a:path>
                <a:path w="255269" h="226060">
                  <a:moveTo>
                    <a:pt x="140398" y="182975"/>
                  </a:moveTo>
                  <a:lnTo>
                    <a:pt x="103727" y="182975"/>
                  </a:lnTo>
                  <a:lnTo>
                    <a:pt x="103727" y="42672"/>
                  </a:lnTo>
                  <a:lnTo>
                    <a:pt x="140398" y="42672"/>
                  </a:lnTo>
                  <a:lnTo>
                    <a:pt x="140398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36558" y="3635788"/>
              <a:ext cx="250221" cy="201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42654" y="3373373"/>
              <a:ext cx="248697" cy="2013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36643" y="3100387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60">
                  <a:moveTo>
                    <a:pt x="126597" y="225742"/>
                  </a:moveTo>
                  <a:lnTo>
                    <a:pt x="87927" y="220599"/>
                  </a:lnTo>
                  <a:lnTo>
                    <a:pt x="45134" y="199667"/>
                  </a:lnTo>
                  <a:lnTo>
                    <a:pt x="14257" y="167099"/>
                  </a:lnTo>
                  <a:lnTo>
                    <a:pt x="486" y="122134"/>
                  </a:lnTo>
                  <a:lnTo>
                    <a:pt x="0" y="108299"/>
                  </a:lnTo>
                  <a:lnTo>
                    <a:pt x="773" y="94416"/>
                  </a:lnTo>
                  <a:lnTo>
                    <a:pt x="13726" y="56483"/>
                  </a:lnTo>
                  <a:lnTo>
                    <a:pt x="47254" y="22860"/>
                  </a:lnTo>
                  <a:lnTo>
                    <a:pt x="92974" y="4572"/>
                  </a:lnTo>
                  <a:lnTo>
                    <a:pt x="140313" y="0"/>
                  </a:lnTo>
                  <a:lnTo>
                    <a:pt x="140313" y="42767"/>
                  </a:lnTo>
                  <a:lnTo>
                    <a:pt x="103642" y="42767"/>
                  </a:lnTo>
                  <a:lnTo>
                    <a:pt x="96808" y="43291"/>
                  </a:lnTo>
                  <a:lnTo>
                    <a:pt x="59732" y="59793"/>
                  </a:lnTo>
                  <a:lnTo>
                    <a:pt x="41158" y="85439"/>
                  </a:lnTo>
                  <a:lnTo>
                    <a:pt x="38276" y="91440"/>
                  </a:lnTo>
                  <a:lnTo>
                    <a:pt x="36395" y="98012"/>
                  </a:lnTo>
                  <a:lnTo>
                    <a:pt x="35371" y="105156"/>
                  </a:lnTo>
                  <a:lnTo>
                    <a:pt x="35062" y="112871"/>
                  </a:lnTo>
                  <a:lnTo>
                    <a:pt x="35371" y="120586"/>
                  </a:lnTo>
                  <a:lnTo>
                    <a:pt x="36395" y="127730"/>
                  </a:lnTo>
                  <a:lnTo>
                    <a:pt x="38276" y="134302"/>
                  </a:lnTo>
                  <a:lnTo>
                    <a:pt x="41158" y="140303"/>
                  </a:lnTo>
                  <a:lnTo>
                    <a:pt x="43753" y="146875"/>
                  </a:lnTo>
                  <a:lnTo>
                    <a:pt x="71400" y="174173"/>
                  </a:lnTo>
                  <a:lnTo>
                    <a:pt x="103642" y="183070"/>
                  </a:lnTo>
                  <a:lnTo>
                    <a:pt x="230697" y="183070"/>
                  </a:lnTo>
                  <a:lnTo>
                    <a:pt x="227308" y="187188"/>
                  </a:lnTo>
                  <a:lnTo>
                    <a:pt x="189557" y="212621"/>
                  </a:lnTo>
                  <a:lnTo>
                    <a:pt x="140265" y="224313"/>
                  </a:lnTo>
                  <a:lnTo>
                    <a:pt x="126597" y="225742"/>
                  </a:lnTo>
                  <a:close/>
                </a:path>
                <a:path w="254634" h="226060">
                  <a:moveTo>
                    <a:pt x="230697" y="183070"/>
                  </a:moveTo>
                  <a:lnTo>
                    <a:pt x="140313" y="183070"/>
                  </a:lnTo>
                  <a:lnTo>
                    <a:pt x="148076" y="182784"/>
                  </a:lnTo>
                  <a:lnTo>
                    <a:pt x="155678" y="181903"/>
                  </a:lnTo>
                  <a:lnTo>
                    <a:pt x="195177" y="164687"/>
                  </a:lnTo>
                  <a:lnTo>
                    <a:pt x="218228" y="125444"/>
                  </a:lnTo>
                  <a:lnTo>
                    <a:pt x="219478" y="105156"/>
                  </a:lnTo>
                  <a:lnTo>
                    <a:pt x="218942" y="94773"/>
                  </a:lnTo>
                  <a:lnTo>
                    <a:pt x="200821" y="58221"/>
                  </a:lnTo>
                  <a:lnTo>
                    <a:pt x="172317" y="44291"/>
                  </a:lnTo>
                  <a:lnTo>
                    <a:pt x="172317" y="4572"/>
                  </a:lnTo>
                  <a:lnTo>
                    <a:pt x="221863" y="27114"/>
                  </a:lnTo>
                  <a:lnTo>
                    <a:pt x="249755" y="70580"/>
                  </a:lnTo>
                  <a:lnTo>
                    <a:pt x="254616" y="106775"/>
                  </a:lnTo>
                  <a:lnTo>
                    <a:pt x="254525" y="112871"/>
                  </a:lnTo>
                  <a:lnTo>
                    <a:pt x="245564" y="158591"/>
                  </a:lnTo>
                  <a:lnTo>
                    <a:pt x="234313" y="178677"/>
                  </a:lnTo>
                  <a:lnTo>
                    <a:pt x="230697" y="183070"/>
                  </a:lnTo>
                  <a:close/>
                </a:path>
                <a:path w="254634" h="226060">
                  <a:moveTo>
                    <a:pt x="140313" y="183070"/>
                  </a:moveTo>
                  <a:lnTo>
                    <a:pt x="103642" y="183070"/>
                  </a:lnTo>
                  <a:lnTo>
                    <a:pt x="103642" y="42767"/>
                  </a:lnTo>
                  <a:lnTo>
                    <a:pt x="140313" y="42767"/>
                  </a:lnTo>
                  <a:lnTo>
                    <a:pt x="140313" y="18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36620" y="2719198"/>
              <a:ext cx="255270" cy="222885"/>
            </a:xfrm>
            <a:custGeom>
              <a:avLst/>
              <a:gdLst/>
              <a:ahLst/>
              <a:cxnLst/>
              <a:rect l="l" t="t" r="r" b="b"/>
              <a:pathLst>
                <a:path w="255269" h="222885">
                  <a:moveTo>
                    <a:pt x="232222" y="179927"/>
                  </a:moveTo>
                  <a:lnTo>
                    <a:pt x="131191" y="179927"/>
                  </a:lnTo>
                  <a:lnTo>
                    <a:pt x="139192" y="179641"/>
                  </a:lnTo>
                  <a:lnTo>
                    <a:pt x="147193" y="178784"/>
                  </a:lnTo>
                  <a:lnTo>
                    <a:pt x="185912" y="166568"/>
                  </a:lnTo>
                  <a:lnTo>
                    <a:pt x="215725" y="133104"/>
                  </a:lnTo>
                  <a:lnTo>
                    <a:pt x="219487" y="106680"/>
                  </a:lnTo>
                  <a:lnTo>
                    <a:pt x="218702" y="94178"/>
                  </a:lnTo>
                  <a:lnTo>
                    <a:pt x="195722" y="53792"/>
                  </a:lnTo>
                  <a:lnTo>
                    <a:pt x="160147" y="41148"/>
                  </a:lnTo>
                  <a:lnTo>
                    <a:pt x="160147" y="0"/>
                  </a:lnTo>
                  <a:lnTo>
                    <a:pt x="200354" y="11620"/>
                  </a:lnTo>
                  <a:lnTo>
                    <a:pt x="241228" y="48410"/>
                  </a:lnTo>
                  <a:lnTo>
                    <a:pt x="253277" y="85605"/>
                  </a:lnTo>
                  <a:lnTo>
                    <a:pt x="254730" y="108204"/>
                  </a:lnTo>
                  <a:lnTo>
                    <a:pt x="254158" y="121625"/>
                  </a:lnTo>
                  <a:lnTo>
                    <a:pt x="240679" y="167068"/>
                  </a:lnTo>
                  <a:lnTo>
                    <a:pt x="234906" y="176498"/>
                  </a:lnTo>
                  <a:lnTo>
                    <a:pt x="232222" y="179927"/>
                  </a:lnTo>
                  <a:close/>
                </a:path>
                <a:path w="255269" h="222885">
                  <a:moveTo>
                    <a:pt x="131191" y="222599"/>
                  </a:moveTo>
                  <a:lnTo>
                    <a:pt x="91878" y="218098"/>
                  </a:lnTo>
                  <a:lnTo>
                    <a:pt x="47561" y="200191"/>
                  </a:lnTo>
                  <a:lnTo>
                    <a:pt x="15803" y="167711"/>
                  </a:lnTo>
                  <a:lnTo>
                    <a:pt x="531" y="120982"/>
                  </a:lnTo>
                  <a:lnTo>
                    <a:pt x="0" y="108204"/>
                  </a:lnTo>
                  <a:lnTo>
                    <a:pt x="21" y="103632"/>
                  </a:lnTo>
                  <a:lnTo>
                    <a:pt x="7333" y="59697"/>
                  </a:lnTo>
                  <a:lnTo>
                    <a:pt x="32416" y="22479"/>
                  </a:lnTo>
                  <a:lnTo>
                    <a:pt x="73636" y="3190"/>
                  </a:lnTo>
                  <a:lnTo>
                    <a:pt x="83851" y="1524"/>
                  </a:lnTo>
                  <a:lnTo>
                    <a:pt x="83851" y="42672"/>
                  </a:lnTo>
                  <a:lnTo>
                    <a:pt x="73017" y="45767"/>
                  </a:lnTo>
                  <a:lnTo>
                    <a:pt x="63468" y="50292"/>
                  </a:lnTo>
                  <a:lnTo>
                    <a:pt x="38512" y="80772"/>
                  </a:lnTo>
                  <a:lnTo>
                    <a:pt x="35083" y="103632"/>
                  </a:lnTo>
                  <a:lnTo>
                    <a:pt x="35631" y="113634"/>
                  </a:lnTo>
                  <a:lnTo>
                    <a:pt x="52800" y="152876"/>
                  </a:lnTo>
                  <a:lnTo>
                    <a:pt x="86542" y="173664"/>
                  </a:lnTo>
                  <a:lnTo>
                    <a:pt x="131191" y="179927"/>
                  </a:lnTo>
                  <a:lnTo>
                    <a:pt x="232222" y="179927"/>
                  </a:lnTo>
                  <a:lnTo>
                    <a:pt x="227972" y="185356"/>
                  </a:lnTo>
                  <a:lnTo>
                    <a:pt x="192365" y="211002"/>
                  </a:lnTo>
                  <a:lnTo>
                    <a:pt x="144621" y="222051"/>
                  </a:lnTo>
                  <a:lnTo>
                    <a:pt x="131191" y="222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50356" y="1320737"/>
              <a:ext cx="340994" cy="13508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24193" y="608077"/>
              <a:ext cx="5291327" cy="88574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F2A2D-00C8-4DA3-B9EB-AB8F62506FC9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923852" y="7015162"/>
              <a:ext cx="335915" cy="288290"/>
            </a:xfrm>
            <a:custGeom>
              <a:avLst/>
              <a:gdLst/>
              <a:ahLst/>
              <a:cxnLst/>
              <a:rect l="l" t="t" r="r" b="b"/>
              <a:pathLst>
                <a:path w="335915" h="288290">
                  <a:moveTo>
                    <a:pt x="0" y="288226"/>
                  </a:moveTo>
                  <a:lnTo>
                    <a:pt x="0" y="240982"/>
                  </a:lnTo>
                  <a:lnTo>
                    <a:pt x="291369" y="144875"/>
                  </a:lnTo>
                  <a:lnTo>
                    <a:pt x="291369" y="143351"/>
                  </a:lnTo>
                  <a:lnTo>
                    <a:pt x="0" y="45815"/>
                  </a:lnTo>
                  <a:lnTo>
                    <a:pt x="0" y="0"/>
                  </a:lnTo>
                  <a:lnTo>
                    <a:pt x="335661" y="118967"/>
                  </a:lnTo>
                  <a:lnTo>
                    <a:pt x="335661" y="170878"/>
                  </a:lnTo>
                  <a:lnTo>
                    <a:pt x="0" y="2882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010814" y="6798659"/>
              <a:ext cx="255270" cy="226060"/>
            </a:xfrm>
            <a:custGeom>
              <a:avLst/>
              <a:gdLst/>
              <a:ahLst/>
              <a:cxnLst/>
              <a:rect l="l" t="t" r="r" b="b"/>
              <a:pathLst>
                <a:path w="255269" h="226059">
                  <a:moveTo>
                    <a:pt x="126587" y="225647"/>
                  </a:moveTo>
                  <a:lnTo>
                    <a:pt x="88011" y="220503"/>
                  </a:lnTo>
                  <a:lnTo>
                    <a:pt x="44362" y="200429"/>
                  </a:lnTo>
                  <a:lnTo>
                    <a:pt x="14265" y="167068"/>
                  </a:lnTo>
                  <a:lnTo>
                    <a:pt x="571" y="123634"/>
                  </a:lnTo>
                  <a:lnTo>
                    <a:pt x="0" y="111347"/>
                  </a:lnTo>
                  <a:lnTo>
                    <a:pt x="857" y="95901"/>
                  </a:lnTo>
                  <a:lnTo>
                    <a:pt x="13716" y="56388"/>
                  </a:lnTo>
                  <a:lnTo>
                    <a:pt x="47339" y="22860"/>
                  </a:lnTo>
                  <a:lnTo>
                    <a:pt x="93059" y="4572"/>
                  </a:lnTo>
                  <a:lnTo>
                    <a:pt x="138874" y="0"/>
                  </a:lnTo>
                  <a:lnTo>
                    <a:pt x="138874" y="42672"/>
                  </a:lnTo>
                  <a:lnTo>
                    <a:pt x="103727" y="42672"/>
                  </a:lnTo>
                  <a:lnTo>
                    <a:pt x="96893" y="43838"/>
                  </a:lnTo>
                  <a:lnTo>
                    <a:pt x="59817" y="59697"/>
                  </a:lnTo>
                  <a:lnTo>
                    <a:pt x="41243" y="85344"/>
                  </a:lnTo>
                  <a:lnTo>
                    <a:pt x="38361" y="92257"/>
                  </a:lnTo>
                  <a:lnTo>
                    <a:pt x="36480" y="99143"/>
                  </a:lnTo>
                  <a:lnTo>
                    <a:pt x="35456" y="106011"/>
                  </a:lnTo>
                  <a:lnTo>
                    <a:pt x="35147" y="112871"/>
                  </a:lnTo>
                  <a:lnTo>
                    <a:pt x="35456" y="120610"/>
                  </a:lnTo>
                  <a:lnTo>
                    <a:pt x="36480" y="127920"/>
                  </a:lnTo>
                  <a:lnTo>
                    <a:pt x="38361" y="134945"/>
                  </a:lnTo>
                  <a:lnTo>
                    <a:pt x="41243" y="141827"/>
                  </a:lnTo>
                  <a:lnTo>
                    <a:pt x="44291" y="149447"/>
                  </a:lnTo>
                  <a:lnTo>
                    <a:pt x="77819" y="176879"/>
                  </a:lnTo>
                  <a:lnTo>
                    <a:pt x="103727" y="182975"/>
                  </a:lnTo>
                  <a:lnTo>
                    <a:pt x="230515" y="182975"/>
                  </a:lnTo>
                  <a:lnTo>
                    <a:pt x="226482" y="187761"/>
                  </a:lnTo>
                  <a:lnTo>
                    <a:pt x="189618" y="213383"/>
                  </a:lnTo>
                  <a:lnTo>
                    <a:pt x="140096" y="225099"/>
                  </a:lnTo>
                  <a:lnTo>
                    <a:pt x="126587" y="225647"/>
                  </a:lnTo>
                  <a:close/>
                </a:path>
                <a:path w="255269" h="226059">
                  <a:moveTo>
                    <a:pt x="230515" y="182975"/>
                  </a:moveTo>
                  <a:lnTo>
                    <a:pt x="138874" y="182975"/>
                  </a:lnTo>
                  <a:lnTo>
                    <a:pt x="146851" y="182713"/>
                  </a:lnTo>
                  <a:lnTo>
                    <a:pt x="154686" y="182022"/>
                  </a:lnTo>
                  <a:lnTo>
                    <a:pt x="195262" y="166211"/>
                  </a:lnTo>
                  <a:lnTo>
                    <a:pt x="216431" y="133778"/>
                  </a:lnTo>
                  <a:lnTo>
                    <a:pt x="219593" y="106011"/>
                  </a:lnTo>
                  <a:lnTo>
                    <a:pt x="218813" y="94758"/>
                  </a:lnTo>
                  <a:lnTo>
                    <a:pt x="200906" y="58126"/>
                  </a:lnTo>
                  <a:lnTo>
                    <a:pt x="172402" y="44196"/>
                  </a:lnTo>
                  <a:lnTo>
                    <a:pt x="172402" y="4572"/>
                  </a:lnTo>
                  <a:lnTo>
                    <a:pt x="221908" y="27074"/>
                  </a:lnTo>
                  <a:lnTo>
                    <a:pt x="249257" y="70496"/>
                  </a:lnTo>
                  <a:lnTo>
                    <a:pt x="254685" y="106775"/>
                  </a:lnTo>
                  <a:lnTo>
                    <a:pt x="254611" y="112871"/>
                  </a:lnTo>
                  <a:lnTo>
                    <a:pt x="245649" y="160115"/>
                  </a:lnTo>
                  <a:lnTo>
                    <a:pt x="233564" y="179355"/>
                  </a:lnTo>
                  <a:lnTo>
                    <a:pt x="230515" y="182975"/>
                  </a:lnTo>
                  <a:close/>
                </a:path>
                <a:path w="255269" h="226059">
                  <a:moveTo>
                    <a:pt x="138874" y="182975"/>
                  </a:moveTo>
                  <a:lnTo>
                    <a:pt x="103727" y="182975"/>
                  </a:lnTo>
                  <a:lnTo>
                    <a:pt x="103727" y="42672"/>
                  </a:lnTo>
                  <a:lnTo>
                    <a:pt x="138874" y="42672"/>
                  </a:lnTo>
                  <a:lnTo>
                    <a:pt x="138874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0815" y="6556152"/>
              <a:ext cx="248697" cy="2013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15387" y="6293834"/>
              <a:ext cx="250221" cy="2013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10814" y="6020847"/>
              <a:ext cx="255270" cy="226060"/>
            </a:xfrm>
            <a:custGeom>
              <a:avLst/>
              <a:gdLst/>
              <a:ahLst/>
              <a:cxnLst/>
              <a:rect l="l" t="t" r="r" b="b"/>
              <a:pathLst>
                <a:path w="255269" h="226060">
                  <a:moveTo>
                    <a:pt x="126587" y="225742"/>
                  </a:moveTo>
                  <a:lnTo>
                    <a:pt x="88011" y="220599"/>
                  </a:lnTo>
                  <a:lnTo>
                    <a:pt x="44362" y="200525"/>
                  </a:lnTo>
                  <a:lnTo>
                    <a:pt x="14265" y="167083"/>
                  </a:lnTo>
                  <a:lnTo>
                    <a:pt x="571" y="123634"/>
                  </a:lnTo>
                  <a:lnTo>
                    <a:pt x="0" y="111347"/>
                  </a:lnTo>
                  <a:lnTo>
                    <a:pt x="857" y="95273"/>
                  </a:lnTo>
                  <a:lnTo>
                    <a:pt x="13716" y="56483"/>
                  </a:lnTo>
                  <a:lnTo>
                    <a:pt x="47339" y="22860"/>
                  </a:lnTo>
                  <a:lnTo>
                    <a:pt x="93059" y="4572"/>
                  </a:lnTo>
                  <a:lnTo>
                    <a:pt x="138874" y="0"/>
                  </a:lnTo>
                  <a:lnTo>
                    <a:pt x="138874" y="42767"/>
                  </a:lnTo>
                  <a:lnTo>
                    <a:pt x="103727" y="42767"/>
                  </a:lnTo>
                  <a:lnTo>
                    <a:pt x="96893" y="43934"/>
                  </a:lnTo>
                  <a:lnTo>
                    <a:pt x="59817" y="59793"/>
                  </a:lnTo>
                  <a:lnTo>
                    <a:pt x="41243" y="85439"/>
                  </a:lnTo>
                  <a:lnTo>
                    <a:pt x="38361" y="92297"/>
                  </a:lnTo>
                  <a:lnTo>
                    <a:pt x="36480" y="99155"/>
                  </a:lnTo>
                  <a:lnTo>
                    <a:pt x="35456" y="106013"/>
                  </a:lnTo>
                  <a:lnTo>
                    <a:pt x="35147" y="112871"/>
                  </a:lnTo>
                  <a:lnTo>
                    <a:pt x="35456" y="120610"/>
                  </a:lnTo>
                  <a:lnTo>
                    <a:pt x="36480" y="127920"/>
                  </a:lnTo>
                  <a:lnTo>
                    <a:pt x="38361" y="134945"/>
                  </a:lnTo>
                  <a:lnTo>
                    <a:pt x="41243" y="141827"/>
                  </a:lnTo>
                  <a:lnTo>
                    <a:pt x="44291" y="149447"/>
                  </a:lnTo>
                  <a:lnTo>
                    <a:pt x="77819" y="176974"/>
                  </a:lnTo>
                  <a:lnTo>
                    <a:pt x="103727" y="183070"/>
                  </a:lnTo>
                  <a:lnTo>
                    <a:pt x="230411" y="183070"/>
                  </a:lnTo>
                  <a:lnTo>
                    <a:pt x="226482" y="187831"/>
                  </a:lnTo>
                  <a:lnTo>
                    <a:pt x="189618" y="212621"/>
                  </a:lnTo>
                  <a:lnTo>
                    <a:pt x="140096" y="224528"/>
                  </a:lnTo>
                  <a:lnTo>
                    <a:pt x="126587" y="225742"/>
                  </a:lnTo>
                  <a:close/>
                </a:path>
                <a:path w="255269" h="226060">
                  <a:moveTo>
                    <a:pt x="230411" y="183070"/>
                  </a:moveTo>
                  <a:lnTo>
                    <a:pt x="138874" y="183070"/>
                  </a:lnTo>
                  <a:lnTo>
                    <a:pt x="146851" y="182808"/>
                  </a:lnTo>
                  <a:lnTo>
                    <a:pt x="154686" y="182118"/>
                  </a:lnTo>
                  <a:lnTo>
                    <a:pt x="195262" y="166211"/>
                  </a:lnTo>
                  <a:lnTo>
                    <a:pt x="216431" y="133778"/>
                  </a:lnTo>
                  <a:lnTo>
                    <a:pt x="219593" y="106013"/>
                  </a:lnTo>
                  <a:lnTo>
                    <a:pt x="218813" y="94773"/>
                  </a:lnTo>
                  <a:lnTo>
                    <a:pt x="200906" y="58221"/>
                  </a:lnTo>
                  <a:lnTo>
                    <a:pt x="172402" y="44291"/>
                  </a:lnTo>
                  <a:lnTo>
                    <a:pt x="172402" y="4572"/>
                  </a:lnTo>
                  <a:lnTo>
                    <a:pt x="221908" y="27114"/>
                  </a:lnTo>
                  <a:lnTo>
                    <a:pt x="249257" y="70580"/>
                  </a:lnTo>
                  <a:lnTo>
                    <a:pt x="254685" y="106775"/>
                  </a:lnTo>
                  <a:lnTo>
                    <a:pt x="254610" y="112871"/>
                  </a:lnTo>
                  <a:lnTo>
                    <a:pt x="245649" y="158591"/>
                  </a:lnTo>
                  <a:lnTo>
                    <a:pt x="233564" y="179248"/>
                  </a:lnTo>
                  <a:lnTo>
                    <a:pt x="230411" y="183070"/>
                  </a:lnTo>
                  <a:close/>
                </a:path>
                <a:path w="255269" h="226060">
                  <a:moveTo>
                    <a:pt x="138874" y="183070"/>
                  </a:moveTo>
                  <a:lnTo>
                    <a:pt x="103727" y="183070"/>
                  </a:lnTo>
                  <a:lnTo>
                    <a:pt x="103727" y="42767"/>
                  </a:lnTo>
                  <a:lnTo>
                    <a:pt x="138874" y="42767"/>
                  </a:lnTo>
                  <a:lnTo>
                    <a:pt x="138874" y="18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10854" y="5787581"/>
              <a:ext cx="255270" cy="207645"/>
            </a:xfrm>
            <a:custGeom>
              <a:avLst/>
              <a:gdLst/>
              <a:ahLst/>
              <a:cxnLst/>
              <a:rect l="l" t="t" r="r" b="b"/>
              <a:pathLst>
                <a:path w="255269" h="207645">
                  <a:moveTo>
                    <a:pt x="127074" y="160115"/>
                  </a:moveTo>
                  <a:lnTo>
                    <a:pt x="73207" y="160115"/>
                  </a:lnTo>
                  <a:lnTo>
                    <a:pt x="79303" y="157067"/>
                  </a:lnTo>
                  <a:lnTo>
                    <a:pt x="88447" y="147923"/>
                  </a:lnTo>
                  <a:lnTo>
                    <a:pt x="103573" y="101226"/>
                  </a:lnTo>
                  <a:lnTo>
                    <a:pt x="106878" y="87630"/>
                  </a:lnTo>
                  <a:lnTo>
                    <a:pt x="108259" y="80772"/>
                  </a:lnTo>
                  <a:lnTo>
                    <a:pt x="110307" y="73009"/>
                  </a:lnTo>
                  <a:lnTo>
                    <a:pt x="113869" y="57912"/>
                  </a:lnTo>
                  <a:lnTo>
                    <a:pt x="129595" y="25908"/>
                  </a:lnTo>
                  <a:lnTo>
                    <a:pt x="133348" y="20478"/>
                  </a:lnTo>
                  <a:lnTo>
                    <a:pt x="169862" y="547"/>
                  </a:lnTo>
                  <a:lnTo>
                    <a:pt x="178458" y="0"/>
                  </a:lnTo>
                  <a:lnTo>
                    <a:pt x="188674" y="571"/>
                  </a:lnTo>
                  <a:lnTo>
                    <a:pt x="227607" y="20764"/>
                  </a:lnTo>
                  <a:lnTo>
                    <a:pt x="242702" y="42672"/>
                  </a:lnTo>
                  <a:lnTo>
                    <a:pt x="183030" y="42672"/>
                  </a:lnTo>
                  <a:lnTo>
                    <a:pt x="175601" y="43505"/>
                  </a:lnTo>
                  <a:lnTo>
                    <a:pt x="149026" y="75866"/>
                  </a:lnTo>
                  <a:lnTo>
                    <a:pt x="139179" y="115053"/>
                  </a:lnTo>
                  <a:lnTo>
                    <a:pt x="137310" y="123444"/>
                  </a:lnTo>
                  <a:lnTo>
                    <a:pt x="134769" y="134207"/>
                  </a:lnTo>
                  <a:lnTo>
                    <a:pt x="132405" y="143351"/>
                  </a:lnTo>
                  <a:lnTo>
                    <a:pt x="129707" y="152495"/>
                  </a:lnTo>
                  <a:lnTo>
                    <a:pt x="127074" y="160115"/>
                  </a:lnTo>
                  <a:close/>
                </a:path>
                <a:path w="255269" h="207645">
                  <a:moveTo>
                    <a:pt x="68635" y="202787"/>
                  </a:moveTo>
                  <a:lnTo>
                    <a:pt x="59800" y="202215"/>
                  </a:lnTo>
                  <a:lnTo>
                    <a:pt x="51680" y="200501"/>
                  </a:lnTo>
                  <a:lnTo>
                    <a:pt x="44418" y="197643"/>
                  </a:lnTo>
                  <a:lnTo>
                    <a:pt x="38155" y="193643"/>
                  </a:lnTo>
                  <a:lnTo>
                    <a:pt x="31528" y="189690"/>
                  </a:lnTo>
                  <a:lnTo>
                    <a:pt x="8532" y="159162"/>
                  </a:lnTo>
                  <a:lnTo>
                    <a:pt x="222" y="119267"/>
                  </a:lnTo>
                  <a:lnTo>
                    <a:pt x="0" y="109728"/>
                  </a:lnTo>
                  <a:lnTo>
                    <a:pt x="222" y="101226"/>
                  </a:lnTo>
                  <a:lnTo>
                    <a:pt x="7961" y="56769"/>
                  </a:lnTo>
                  <a:lnTo>
                    <a:pt x="32171" y="25312"/>
                  </a:lnTo>
                  <a:lnTo>
                    <a:pt x="76255" y="12192"/>
                  </a:lnTo>
                  <a:lnTo>
                    <a:pt x="76255" y="51816"/>
                  </a:lnTo>
                  <a:lnTo>
                    <a:pt x="68635" y="51816"/>
                  </a:lnTo>
                  <a:lnTo>
                    <a:pt x="61015" y="54864"/>
                  </a:lnTo>
                  <a:lnTo>
                    <a:pt x="51871" y="60960"/>
                  </a:lnTo>
                  <a:lnTo>
                    <a:pt x="47299" y="65532"/>
                  </a:lnTo>
                  <a:lnTo>
                    <a:pt x="44251" y="71628"/>
                  </a:lnTo>
                  <a:lnTo>
                    <a:pt x="41203" y="76200"/>
                  </a:lnTo>
                  <a:lnTo>
                    <a:pt x="38149" y="82319"/>
                  </a:lnTo>
                  <a:lnTo>
                    <a:pt x="35107" y="94488"/>
                  </a:lnTo>
                  <a:lnTo>
                    <a:pt x="35107" y="120396"/>
                  </a:lnTo>
                  <a:lnTo>
                    <a:pt x="50347" y="155543"/>
                  </a:lnTo>
                  <a:lnTo>
                    <a:pt x="59491" y="160115"/>
                  </a:lnTo>
                  <a:lnTo>
                    <a:pt x="127074" y="160115"/>
                  </a:lnTo>
                  <a:lnTo>
                    <a:pt x="126547" y="161639"/>
                  </a:lnTo>
                  <a:lnTo>
                    <a:pt x="98424" y="195714"/>
                  </a:lnTo>
                  <a:lnTo>
                    <a:pt x="79708" y="201953"/>
                  </a:lnTo>
                  <a:lnTo>
                    <a:pt x="68635" y="202787"/>
                  </a:lnTo>
                  <a:close/>
                </a:path>
                <a:path w="255269" h="207645">
                  <a:moveTo>
                    <a:pt x="172362" y="207359"/>
                  </a:moveTo>
                  <a:lnTo>
                    <a:pt x="172362" y="167735"/>
                  </a:lnTo>
                  <a:lnTo>
                    <a:pt x="181506" y="167735"/>
                  </a:lnTo>
                  <a:lnTo>
                    <a:pt x="189126" y="164687"/>
                  </a:lnTo>
                  <a:lnTo>
                    <a:pt x="195222" y="161639"/>
                  </a:lnTo>
                  <a:lnTo>
                    <a:pt x="201318" y="157067"/>
                  </a:lnTo>
                  <a:lnTo>
                    <a:pt x="205903" y="152469"/>
                  </a:lnTo>
                  <a:lnTo>
                    <a:pt x="208938" y="146399"/>
                  </a:lnTo>
                  <a:lnTo>
                    <a:pt x="213510" y="140303"/>
                  </a:lnTo>
                  <a:lnTo>
                    <a:pt x="215085" y="133954"/>
                  </a:lnTo>
                  <a:lnTo>
                    <a:pt x="216558" y="126587"/>
                  </a:lnTo>
                  <a:lnTo>
                    <a:pt x="218082" y="117348"/>
                  </a:lnTo>
                  <a:lnTo>
                    <a:pt x="219606" y="109728"/>
                  </a:lnTo>
                  <a:lnTo>
                    <a:pt x="219606" y="89916"/>
                  </a:lnTo>
                  <a:lnTo>
                    <a:pt x="216558" y="74676"/>
                  </a:lnTo>
                  <a:lnTo>
                    <a:pt x="213510" y="62484"/>
                  </a:lnTo>
                  <a:lnTo>
                    <a:pt x="210462" y="57912"/>
                  </a:lnTo>
                  <a:lnTo>
                    <a:pt x="207414" y="51816"/>
                  </a:lnTo>
                  <a:lnTo>
                    <a:pt x="201318" y="48768"/>
                  </a:lnTo>
                  <a:lnTo>
                    <a:pt x="196746" y="45720"/>
                  </a:lnTo>
                  <a:lnTo>
                    <a:pt x="190650" y="42672"/>
                  </a:lnTo>
                  <a:lnTo>
                    <a:pt x="242702" y="42672"/>
                  </a:lnTo>
                  <a:lnTo>
                    <a:pt x="245796" y="49744"/>
                  </a:lnTo>
                  <a:lnTo>
                    <a:pt x="248489" y="58173"/>
                  </a:lnTo>
                  <a:lnTo>
                    <a:pt x="250181" y="67056"/>
                  </a:lnTo>
                  <a:lnTo>
                    <a:pt x="252182" y="76438"/>
                  </a:lnTo>
                  <a:lnTo>
                    <a:pt x="253610" y="86106"/>
                  </a:lnTo>
                  <a:lnTo>
                    <a:pt x="254468" y="95773"/>
                  </a:lnTo>
                  <a:lnTo>
                    <a:pt x="254753" y="105156"/>
                  </a:lnTo>
                  <a:lnTo>
                    <a:pt x="254509" y="113180"/>
                  </a:lnTo>
                  <a:lnTo>
                    <a:pt x="247608" y="152209"/>
                  </a:lnTo>
                  <a:lnTo>
                    <a:pt x="225131" y="187928"/>
                  </a:lnTo>
                  <a:lnTo>
                    <a:pt x="183244" y="206787"/>
                  </a:lnTo>
                  <a:lnTo>
                    <a:pt x="172362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10814" y="5389530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4">
                  <a:moveTo>
                    <a:pt x="128111" y="236315"/>
                  </a:moveTo>
                  <a:lnTo>
                    <a:pt x="89535" y="231814"/>
                  </a:lnTo>
                  <a:lnTo>
                    <a:pt x="45886" y="213264"/>
                  </a:lnTo>
                  <a:lnTo>
                    <a:pt x="15146" y="179474"/>
                  </a:lnTo>
                  <a:lnTo>
                    <a:pt x="571" y="131754"/>
                  </a:lnTo>
                  <a:lnTo>
                    <a:pt x="0" y="117443"/>
                  </a:lnTo>
                  <a:lnTo>
                    <a:pt x="545" y="103743"/>
                  </a:lnTo>
                  <a:lnTo>
                    <a:pt x="15146" y="56197"/>
                  </a:lnTo>
                  <a:lnTo>
                    <a:pt x="45886" y="23050"/>
                  </a:lnTo>
                  <a:lnTo>
                    <a:pt x="89535" y="3857"/>
                  </a:lnTo>
                  <a:lnTo>
                    <a:pt x="128111" y="0"/>
                  </a:lnTo>
                  <a:lnTo>
                    <a:pt x="140715" y="333"/>
                  </a:lnTo>
                  <a:lnTo>
                    <a:pt x="188761" y="11620"/>
                  </a:lnTo>
                  <a:lnTo>
                    <a:pt x="225815" y="37909"/>
                  </a:lnTo>
                  <a:lnTo>
                    <a:pt x="229697" y="42672"/>
                  </a:lnTo>
                  <a:lnTo>
                    <a:pt x="128111" y="42672"/>
                  </a:lnTo>
                  <a:lnTo>
                    <a:pt x="116990" y="42957"/>
                  </a:lnTo>
                  <a:lnTo>
                    <a:pt x="72294" y="55054"/>
                  </a:lnTo>
                  <a:lnTo>
                    <a:pt x="44958" y="81795"/>
                  </a:lnTo>
                  <a:lnTo>
                    <a:pt x="35147" y="117443"/>
                  </a:lnTo>
                  <a:lnTo>
                    <a:pt x="35456" y="125420"/>
                  </a:lnTo>
                  <a:lnTo>
                    <a:pt x="54102" y="166568"/>
                  </a:lnTo>
                  <a:lnTo>
                    <a:pt x="88487" y="187547"/>
                  </a:lnTo>
                  <a:lnTo>
                    <a:pt x="97035" y="190428"/>
                  </a:lnTo>
                  <a:lnTo>
                    <a:pt x="106584" y="192309"/>
                  </a:lnTo>
                  <a:lnTo>
                    <a:pt x="116990" y="193333"/>
                  </a:lnTo>
                  <a:lnTo>
                    <a:pt x="128111" y="193643"/>
                  </a:lnTo>
                  <a:lnTo>
                    <a:pt x="229374" y="193643"/>
                  </a:lnTo>
                  <a:lnTo>
                    <a:pt x="225815" y="198191"/>
                  </a:lnTo>
                  <a:lnTo>
                    <a:pt x="188118" y="224694"/>
                  </a:lnTo>
                  <a:lnTo>
                    <a:pt x="140715" y="235767"/>
                  </a:lnTo>
                  <a:lnTo>
                    <a:pt x="128111" y="236315"/>
                  </a:lnTo>
                  <a:close/>
                </a:path>
                <a:path w="255269" h="236854">
                  <a:moveTo>
                    <a:pt x="229374" y="193643"/>
                  </a:moveTo>
                  <a:lnTo>
                    <a:pt x="128111" y="193643"/>
                  </a:lnTo>
                  <a:lnTo>
                    <a:pt x="138429" y="193333"/>
                  </a:lnTo>
                  <a:lnTo>
                    <a:pt x="148578" y="192309"/>
                  </a:lnTo>
                  <a:lnTo>
                    <a:pt x="189261" y="176831"/>
                  </a:lnTo>
                  <a:lnTo>
                    <a:pt x="216431" y="140803"/>
                  </a:lnTo>
                  <a:lnTo>
                    <a:pt x="219646" y="117443"/>
                  </a:lnTo>
                  <a:lnTo>
                    <a:pt x="219336" y="110332"/>
                  </a:lnTo>
                  <a:lnTo>
                    <a:pt x="200691" y="69746"/>
                  </a:lnTo>
                  <a:lnTo>
                    <a:pt x="167830" y="47244"/>
                  </a:lnTo>
                  <a:lnTo>
                    <a:pt x="128111" y="42672"/>
                  </a:lnTo>
                  <a:lnTo>
                    <a:pt x="229697" y="42672"/>
                  </a:lnTo>
                  <a:lnTo>
                    <a:pt x="249007" y="78130"/>
                  </a:lnTo>
                  <a:lnTo>
                    <a:pt x="254793" y="117443"/>
                  </a:lnTo>
                  <a:lnTo>
                    <a:pt x="254198" y="131754"/>
                  </a:lnTo>
                  <a:lnTo>
                    <a:pt x="244125" y="169259"/>
                  </a:lnTo>
                  <a:lnTo>
                    <a:pt x="232802" y="189261"/>
                  </a:lnTo>
                  <a:lnTo>
                    <a:pt x="229374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9279" y="5232463"/>
              <a:ext cx="340360" cy="134620"/>
            </a:xfrm>
            <a:custGeom>
              <a:avLst/>
              <a:gdLst/>
              <a:ahLst/>
              <a:cxnLst/>
              <a:rect l="l" t="t" r="r" b="b"/>
              <a:pathLst>
                <a:path w="340359" h="134620">
                  <a:moveTo>
                    <a:pt x="340233" y="92964"/>
                  </a:moveTo>
                  <a:lnTo>
                    <a:pt x="61055" y="92964"/>
                  </a:lnTo>
                  <a:lnTo>
                    <a:pt x="47052" y="91844"/>
                  </a:lnTo>
                  <a:lnTo>
                    <a:pt x="8358" y="66198"/>
                  </a:lnTo>
                  <a:lnTo>
                    <a:pt x="0" y="25908"/>
                  </a:lnTo>
                  <a:lnTo>
                    <a:pt x="0" y="16764"/>
                  </a:lnTo>
                  <a:lnTo>
                    <a:pt x="1524" y="12192"/>
                  </a:lnTo>
                  <a:lnTo>
                    <a:pt x="1524" y="7620"/>
                  </a:lnTo>
                  <a:lnTo>
                    <a:pt x="3048" y="3048"/>
                  </a:lnTo>
                  <a:lnTo>
                    <a:pt x="4572" y="0"/>
                  </a:lnTo>
                  <a:lnTo>
                    <a:pt x="38195" y="0"/>
                  </a:lnTo>
                  <a:lnTo>
                    <a:pt x="38195" y="3048"/>
                  </a:lnTo>
                  <a:lnTo>
                    <a:pt x="36671" y="6096"/>
                  </a:lnTo>
                  <a:lnTo>
                    <a:pt x="36671" y="10668"/>
                  </a:lnTo>
                  <a:lnTo>
                    <a:pt x="35147" y="15240"/>
                  </a:lnTo>
                  <a:lnTo>
                    <a:pt x="35147" y="32004"/>
                  </a:lnTo>
                  <a:lnTo>
                    <a:pt x="38195" y="39624"/>
                  </a:lnTo>
                  <a:lnTo>
                    <a:pt x="41243" y="44196"/>
                  </a:lnTo>
                  <a:lnTo>
                    <a:pt x="44291" y="50292"/>
                  </a:lnTo>
                  <a:lnTo>
                    <a:pt x="51911" y="53340"/>
                  </a:lnTo>
                  <a:lnTo>
                    <a:pt x="340233" y="53340"/>
                  </a:lnTo>
                  <a:lnTo>
                    <a:pt x="340233" y="92964"/>
                  </a:lnTo>
                  <a:close/>
                </a:path>
                <a:path w="340359" h="134620">
                  <a:moveTo>
                    <a:pt x="132778" y="53340"/>
                  </a:moveTo>
                  <a:lnTo>
                    <a:pt x="96107" y="53340"/>
                  </a:lnTo>
                  <a:lnTo>
                    <a:pt x="96107" y="6096"/>
                  </a:lnTo>
                  <a:lnTo>
                    <a:pt x="132778" y="6096"/>
                  </a:lnTo>
                  <a:lnTo>
                    <a:pt x="132778" y="53340"/>
                  </a:lnTo>
                  <a:close/>
                </a:path>
                <a:path w="340359" h="134620">
                  <a:moveTo>
                    <a:pt x="132778" y="134207"/>
                  </a:moveTo>
                  <a:lnTo>
                    <a:pt x="96107" y="134207"/>
                  </a:lnTo>
                  <a:lnTo>
                    <a:pt x="96107" y="92964"/>
                  </a:lnTo>
                  <a:lnTo>
                    <a:pt x="132778" y="92964"/>
                  </a:lnTo>
                  <a:lnTo>
                    <a:pt x="132778" y="1342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10875" y="4861846"/>
              <a:ext cx="255270" cy="222885"/>
            </a:xfrm>
            <a:custGeom>
              <a:avLst/>
              <a:gdLst/>
              <a:ahLst/>
              <a:cxnLst/>
              <a:rect l="l" t="t" r="r" b="b"/>
              <a:pathLst>
                <a:path w="255269" h="222885">
                  <a:moveTo>
                    <a:pt x="232432" y="179927"/>
                  </a:moveTo>
                  <a:lnTo>
                    <a:pt x="129574" y="179927"/>
                  </a:lnTo>
                  <a:lnTo>
                    <a:pt x="138511" y="179641"/>
                  </a:lnTo>
                  <a:lnTo>
                    <a:pt x="146993" y="178784"/>
                  </a:lnTo>
                  <a:lnTo>
                    <a:pt x="155171" y="177355"/>
                  </a:lnTo>
                  <a:lnTo>
                    <a:pt x="163197" y="175355"/>
                  </a:lnTo>
                  <a:lnTo>
                    <a:pt x="170936" y="173664"/>
                  </a:lnTo>
                  <a:lnTo>
                    <a:pt x="208012" y="148161"/>
                  </a:lnTo>
                  <a:lnTo>
                    <a:pt x="219585" y="108299"/>
                  </a:lnTo>
                  <a:lnTo>
                    <a:pt x="218704" y="94282"/>
                  </a:lnTo>
                  <a:lnTo>
                    <a:pt x="195511" y="55078"/>
                  </a:lnTo>
                  <a:lnTo>
                    <a:pt x="160149" y="41148"/>
                  </a:lnTo>
                  <a:lnTo>
                    <a:pt x="160149" y="0"/>
                  </a:lnTo>
                  <a:lnTo>
                    <a:pt x="200345" y="12382"/>
                  </a:lnTo>
                  <a:lnTo>
                    <a:pt x="240548" y="49282"/>
                  </a:lnTo>
                  <a:lnTo>
                    <a:pt x="253064" y="86353"/>
                  </a:lnTo>
                  <a:lnTo>
                    <a:pt x="254732" y="108299"/>
                  </a:lnTo>
                  <a:lnTo>
                    <a:pt x="254161" y="121705"/>
                  </a:lnTo>
                  <a:lnTo>
                    <a:pt x="240454" y="167925"/>
                  </a:lnTo>
                  <a:lnTo>
                    <a:pt x="234301" y="177641"/>
                  </a:lnTo>
                  <a:lnTo>
                    <a:pt x="232432" y="179927"/>
                  </a:lnTo>
                  <a:close/>
                </a:path>
                <a:path w="255269" h="222885">
                  <a:moveTo>
                    <a:pt x="129574" y="222694"/>
                  </a:moveTo>
                  <a:lnTo>
                    <a:pt x="90998" y="218153"/>
                  </a:lnTo>
                  <a:lnTo>
                    <a:pt x="46921" y="200191"/>
                  </a:lnTo>
                  <a:lnTo>
                    <a:pt x="15109" y="168568"/>
                  </a:lnTo>
                  <a:lnTo>
                    <a:pt x="510" y="121086"/>
                  </a:lnTo>
                  <a:lnTo>
                    <a:pt x="0" y="108299"/>
                  </a:lnTo>
                  <a:lnTo>
                    <a:pt x="26" y="103727"/>
                  </a:lnTo>
                  <a:lnTo>
                    <a:pt x="7321" y="59721"/>
                  </a:lnTo>
                  <a:lnTo>
                    <a:pt x="31609" y="24003"/>
                  </a:lnTo>
                  <a:lnTo>
                    <a:pt x="72972" y="3214"/>
                  </a:lnTo>
                  <a:lnTo>
                    <a:pt x="83854" y="1524"/>
                  </a:lnTo>
                  <a:lnTo>
                    <a:pt x="83854" y="44196"/>
                  </a:lnTo>
                  <a:lnTo>
                    <a:pt x="72995" y="47077"/>
                  </a:lnTo>
                  <a:lnTo>
                    <a:pt x="63280" y="51244"/>
                  </a:lnTo>
                  <a:lnTo>
                    <a:pt x="38324" y="81010"/>
                  </a:lnTo>
                  <a:lnTo>
                    <a:pt x="35086" y="103727"/>
                  </a:lnTo>
                  <a:lnTo>
                    <a:pt x="35634" y="114585"/>
                  </a:lnTo>
                  <a:lnTo>
                    <a:pt x="52231" y="153447"/>
                  </a:lnTo>
                  <a:lnTo>
                    <a:pt x="86545" y="174307"/>
                  </a:lnTo>
                  <a:lnTo>
                    <a:pt x="129574" y="179927"/>
                  </a:lnTo>
                  <a:lnTo>
                    <a:pt x="232432" y="179927"/>
                  </a:lnTo>
                  <a:lnTo>
                    <a:pt x="227267" y="186237"/>
                  </a:lnTo>
                  <a:lnTo>
                    <a:pt x="191082" y="211002"/>
                  </a:lnTo>
                  <a:lnTo>
                    <a:pt x="143059" y="222145"/>
                  </a:lnTo>
                  <a:lnTo>
                    <a:pt x="129574" y="222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21757" y="4795266"/>
              <a:ext cx="338455" cy="0"/>
            </a:xfrm>
            <a:custGeom>
              <a:avLst/>
              <a:gdLst/>
              <a:ahLst/>
              <a:cxnLst/>
              <a:rect l="l" t="t" r="r" b="b"/>
              <a:pathLst>
                <a:path w="338455">
                  <a:moveTo>
                    <a:pt x="0" y="0"/>
                  </a:moveTo>
                  <a:lnTo>
                    <a:pt x="338327" y="0"/>
                  </a:lnTo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5387" y="4511040"/>
              <a:ext cx="250221" cy="2013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10854" y="4259485"/>
              <a:ext cx="255270" cy="207645"/>
            </a:xfrm>
            <a:custGeom>
              <a:avLst/>
              <a:gdLst/>
              <a:ahLst/>
              <a:cxnLst/>
              <a:rect l="l" t="t" r="r" b="b"/>
              <a:pathLst>
                <a:path w="255269" h="207645">
                  <a:moveTo>
                    <a:pt x="127074" y="158591"/>
                  </a:moveTo>
                  <a:lnTo>
                    <a:pt x="73207" y="158591"/>
                  </a:lnTo>
                  <a:lnTo>
                    <a:pt x="79303" y="157067"/>
                  </a:lnTo>
                  <a:lnTo>
                    <a:pt x="83875" y="152495"/>
                  </a:lnTo>
                  <a:lnTo>
                    <a:pt x="100758" y="114814"/>
                  </a:lnTo>
                  <a:lnTo>
                    <a:pt x="103544" y="100464"/>
                  </a:lnTo>
                  <a:lnTo>
                    <a:pt x="105211" y="93154"/>
                  </a:lnTo>
                  <a:lnTo>
                    <a:pt x="106878" y="86129"/>
                  </a:lnTo>
                  <a:lnTo>
                    <a:pt x="108259" y="79248"/>
                  </a:lnTo>
                  <a:lnTo>
                    <a:pt x="110307" y="71508"/>
                  </a:lnTo>
                  <a:lnTo>
                    <a:pt x="125523" y="30146"/>
                  </a:lnTo>
                  <a:lnTo>
                    <a:pt x="129595" y="24384"/>
                  </a:lnTo>
                  <a:lnTo>
                    <a:pt x="133348" y="18954"/>
                  </a:lnTo>
                  <a:lnTo>
                    <a:pt x="169862" y="309"/>
                  </a:lnTo>
                  <a:lnTo>
                    <a:pt x="178458" y="0"/>
                  </a:lnTo>
                  <a:lnTo>
                    <a:pt x="188674" y="571"/>
                  </a:lnTo>
                  <a:lnTo>
                    <a:pt x="227607" y="19621"/>
                  </a:lnTo>
                  <a:lnTo>
                    <a:pt x="243108" y="42672"/>
                  </a:lnTo>
                  <a:lnTo>
                    <a:pt x="172362" y="42672"/>
                  </a:lnTo>
                  <a:lnTo>
                    <a:pt x="164742" y="45720"/>
                  </a:lnTo>
                  <a:lnTo>
                    <a:pt x="160170" y="53340"/>
                  </a:lnTo>
                  <a:lnTo>
                    <a:pt x="155884" y="59602"/>
                  </a:lnTo>
                  <a:lnTo>
                    <a:pt x="152169" y="66865"/>
                  </a:lnTo>
                  <a:lnTo>
                    <a:pt x="139596" y="111680"/>
                  </a:lnTo>
                  <a:lnTo>
                    <a:pt x="137310" y="121920"/>
                  </a:lnTo>
                  <a:lnTo>
                    <a:pt x="134945" y="132000"/>
                  </a:lnTo>
                  <a:lnTo>
                    <a:pt x="132405" y="141827"/>
                  </a:lnTo>
                  <a:lnTo>
                    <a:pt x="129666" y="151090"/>
                  </a:lnTo>
                  <a:lnTo>
                    <a:pt x="127074" y="158591"/>
                  </a:lnTo>
                  <a:close/>
                </a:path>
                <a:path w="255269" h="207645">
                  <a:moveTo>
                    <a:pt x="68635" y="201263"/>
                  </a:moveTo>
                  <a:lnTo>
                    <a:pt x="31528" y="189023"/>
                  </a:lnTo>
                  <a:lnTo>
                    <a:pt x="8532" y="158400"/>
                  </a:lnTo>
                  <a:lnTo>
                    <a:pt x="222" y="117982"/>
                  </a:lnTo>
                  <a:lnTo>
                    <a:pt x="0" y="108204"/>
                  </a:lnTo>
                  <a:lnTo>
                    <a:pt x="222" y="99702"/>
                  </a:lnTo>
                  <a:lnTo>
                    <a:pt x="7961" y="55816"/>
                  </a:lnTo>
                  <a:lnTo>
                    <a:pt x="32248" y="24384"/>
                  </a:lnTo>
                  <a:lnTo>
                    <a:pt x="76255" y="10668"/>
                  </a:lnTo>
                  <a:lnTo>
                    <a:pt x="76255" y="50292"/>
                  </a:lnTo>
                  <a:lnTo>
                    <a:pt x="61015" y="53340"/>
                  </a:lnTo>
                  <a:lnTo>
                    <a:pt x="56443" y="56388"/>
                  </a:lnTo>
                  <a:lnTo>
                    <a:pt x="51871" y="60960"/>
                  </a:lnTo>
                  <a:lnTo>
                    <a:pt x="47299" y="64008"/>
                  </a:lnTo>
                  <a:lnTo>
                    <a:pt x="44251" y="70104"/>
                  </a:lnTo>
                  <a:lnTo>
                    <a:pt x="41203" y="74676"/>
                  </a:lnTo>
                  <a:lnTo>
                    <a:pt x="38149" y="80795"/>
                  </a:lnTo>
                  <a:lnTo>
                    <a:pt x="36631" y="86868"/>
                  </a:lnTo>
                  <a:lnTo>
                    <a:pt x="35107" y="94488"/>
                  </a:lnTo>
                  <a:lnTo>
                    <a:pt x="35107" y="118872"/>
                  </a:lnTo>
                  <a:lnTo>
                    <a:pt x="50347" y="154019"/>
                  </a:lnTo>
                  <a:lnTo>
                    <a:pt x="59491" y="158591"/>
                  </a:lnTo>
                  <a:lnTo>
                    <a:pt x="127074" y="158591"/>
                  </a:lnTo>
                  <a:lnTo>
                    <a:pt x="126547" y="160115"/>
                  </a:lnTo>
                  <a:lnTo>
                    <a:pt x="98424" y="194833"/>
                  </a:lnTo>
                  <a:lnTo>
                    <a:pt x="79708" y="200644"/>
                  </a:lnTo>
                  <a:lnTo>
                    <a:pt x="68635" y="201263"/>
                  </a:lnTo>
                  <a:close/>
                </a:path>
                <a:path w="255269" h="207645">
                  <a:moveTo>
                    <a:pt x="172362" y="207359"/>
                  </a:moveTo>
                  <a:lnTo>
                    <a:pt x="172362" y="166211"/>
                  </a:lnTo>
                  <a:lnTo>
                    <a:pt x="181506" y="166211"/>
                  </a:lnTo>
                  <a:lnTo>
                    <a:pt x="189126" y="164687"/>
                  </a:lnTo>
                  <a:lnTo>
                    <a:pt x="195222" y="160115"/>
                  </a:lnTo>
                  <a:lnTo>
                    <a:pt x="201318" y="157067"/>
                  </a:lnTo>
                  <a:lnTo>
                    <a:pt x="205907" y="150945"/>
                  </a:lnTo>
                  <a:lnTo>
                    <a:pt x="208938" y="146399"/>
                  </a:lnTo>
                  <a:lnTo>
                    <a:pt x="213510" y="138779"/>
                  </a:lnTo>
                  <a:lnTo>
                    <a:pt x="215042" y="132644"/>
                  </a:lnTo>
                  <a:lnTo>
                    <a:pt x="219606" y="109728"/>
                  </a:lnTo>
                  <a:lnTo>
                    <a:pt x="219606" y="88392"/>
                  </a:lnTo>
                  <a:lnTo>
                    <a:pt x="207414" y="51816"/>
                  </a:lnTo>
                  <a:lnTo>
                    <a:pt x="190650" y="42672"/>
                  </a:lnTo>
                  <a:lnTo>
                    <a:pt x="243108" y="42672"/>
                  </a:lnTo>
                  <a:lnTo>
                    <a:pt x="245788" y="48577"/>
                  </a:lnTo>
                  <a:lnTo>
                    <a:pt x="248489" y="57316"/>
                  </a:lnTo>
                  <a:lnTo>
                    <a:pt x="250181" y="67056"/>
                  </a:lnTo>
                  <a:lnTo>
                    <a:pt x="252182" y="76200"/>
                  </a:lnTo>
                  <a:lnTo>
                    <a:pt x="253610" y="85344"/>
                  </a:lnTo>
                  <a:lnTo>
                    <a:pt x="254468" y="94488"/>
                  </a:lnTo>
                  <a:lnTo>
                    <a:pt x="254753" y="103632"/>
                  </a:lnTo>
                  <a:lnTo>
                    <a:pt x="254468" y="113671"/>
                  </a:lnTo>
                  <a:lnTo>
                    <a:pt x="244455" y="159162"/>
                  </a:lnTo>
                  <a:lnTo>
                    <a:pt x="218154" y="192714"/>
                  </a:lnTo>
                  <a:lnTo>
                    <a:pt x="183244" y="205906"/>
                  </a:lnTo>
                  <a:lnTo>
                    <a:pt x="172362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42234" y="4110038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9823" y="48768"/>
                  </a:moveTo>
                  <a:lnTo>
                    <a:pt x="73152" y="48768"/>
                  </a:lnTo>
                  <a:lnTo>
                    <a:pt x="73152" y="0"/>
                  </a:lnTo>
                  <a:lnTo>
                    <a:pt x="109823" y="0"/>
                  </a:lnTo>
                  <a:lnTo>
                    <a:pt x="109823" y="48768"/>
                  </a:lnTo>
                  <a:close/>
                </a:path>
                <a:path w="317500" h="131445">
                  <a:moveTo>
                    <a:pt x="263842" y="88392"/>
                  </a:moveTo>
                  <a:lnTo>
                    <a:pt x="0" y="88392"/>
                  </a:lnTo>
                  <a:lnTo>
                    <a:pt x="0" y="48768"/>
                  </a:lnTo>
                  <a:lnTo>
                    <a:pt x="269938" y="48768"/>
                  </a:lnTo>
                  <a:lnTo>
                    <a:pt x="271462" y="47244"/>
                  </a:lnTo>
                  <a:lnTo>
                    <a:pt x="274510" y="47244"/>
                  </a:lnTo>
                  <a:lnTo>
                    <a:pt x="277558" y="45720"/>
                  </a:lnTo>
                  <a:lnTo>
                    <a:pt x="279082" y="44196"/>
                  </a:lnTo>
                  <a:lnTo>
                    <a:pt x="280606" y="41148"/>
                  </a:lnTo>
                  <a:lnTo>
                    <a:pt x="280606" y="38100"/>
                  </a:lnTo>
                  <a:lnTo>
                    <a:pt x="282130" y="33528"/>
                  </a:lnTo>
                  <a:lnTo>
                    <a:pt x="282130" y="0"/>
                  </a:lnTo>
                  <a:lnTo>
                    <a:pt x="317277" y="0"/>
                  </a:lnTo>
                  <a:lnTo>
                    <a:pt x="317185" y="41148"/>
                  </a:lnTo>
                  <a:lnTo>
                    <a:pt x="303466" y="80772"/>
                  </a:lnTo>
                  <a:lnTo>
                    <a:pt x="291274" y="85344"/>
                  </a:lnTo>
                  <a:lnTo>
                    <a:pt x="286131" y="87106"/>
                  </a:lnTo>
                  <a:lnTo>
                    <a:pt x="279844" y="88011"/>
                  </a:lnTo>
                  <a:lnTo>
                    <a:pt x="272415" y="88344"/>
                  </a:lnTo>
                  <a:lnTo>
                    <a:pt x="263842" y="88392"/>
                  </a:lnTo>
                  <a:close/>
                </a:path>
                <a:path w="317500" h="131445">
                  <a:moveTo>
                    <a:pt x="109823" y="131064"/>
                  </a:moveTo>
                  <a:lnTo>
                    <a:pt x="73152" y="131064"/>
                  </a:lnTo>
                  <a:lnTo>
                    <a:pt x="73152" y="88392"/>
                  </a:lnTo>
                  <a:lnTo>
                    <a:pt x="109823" y="88392"/>
                  </a:lnTo>
                  <a:lnTo>
                    <a:pt x="109823" y="13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10814" y="3853719"/>
              <a:ext cx="255270" cy="226060"/>
            </a:xfrm>
            <a:custGeom>
              <a:avLst/>
              <a:gdLst/>
              <a:ahLst/>
              <a:cxnLst/>
              <a:rect l="l" t="t" r="r" b="b"/>
              <a:pathLst>
                <a:path w="255269" h="226060">
                  <a:moveTo>
                    <a:pt x="126587" y="225742"/>
                  </a:moveTo>
                  <a:lnTo>
                    <a:pt x="88011" y="220599"/>
                  </a:lnTo>
                  <a:lnTo>
                    <a:pt x="44362" y="200525"/>
                  </a:lnTo>
                  <a:lnTo>
                    <a:pt x="14265" y="167083"/>
                  </a:lnTo>
                  <a:lnTo>
                    <a:pt x="571" y="123634"/>
                  </a:lnTo>
                  <a:lnTo>
                    <a:pt x="0" y="111347"/>
                  </a:lnTo>
                  <a:lnTo>
                    <a:pt x="857" y="95273"/>
                  </a:lnTo>
                  <a:lnTo>
                    <a:pt x="13716" y="56483"/>
                  </a:lnTo>
                  <a:lnTo>
                    <a:pt x="47339" y="22860"/>
                  </a:lnTo>
                  <a:lnTo>
                    <a:pt x="93059" y="4572"/>
                  </a:lnTo>
                  <a:lnTo>
                    <a:pt x="138874" y="0"/>
                  </a:lnTo>
                  <a:lnTo>
                    <a:pt x="138874" y="42767"/>
                  </a:lnTo>
                  <a:lnTo>
                    <a:pt x="103727" y="42767"/>
                  </a:lnTo>
                  <a:lnTo>
                    <a:pt x="96893" y="43934"/>
                  </a:lnTo>
                  <a:lnTo>
                    <a:pt x="59817" y="59793"/>
                  </a:lnTo>
                  <a:lnTo>
                    <a:pt x="41243" y="85439"/>
                  </a:lnTo>
                  <a:lnTo>
                    <a:pt x="38361" y="92297"/>
                  </a:lnTo>
                  <a:lnTo>
                    <a:pt x="36480" y="99155"/>
                  </a:lnTo>
                  <a:lnTo>
                    <a:pt x="35456" y="106013"/>
                  </a:lnTo>
                  <a:lnTo>
                    <a:pt x="35147" y="112871"/>
                  </a:lnTo>
                  <a:lnTo>
                    <a:pt x="35456" y="120610"/>
                  </a:lnTo>
                  <a:lnTo>
                    <a:pt x="36480" y="127920"/>
                  </a:lnTo>
                  <a:lnTo>
                    <a:pt x="38361" y="134945"/>
                  </a:lnTo>
                  <a:lnTo>
                    <a:pt x="41243" y="141827"/>
                  </a:lnTo>
                  <a:lnTo>
                    <a:pt x="44291" y="149447"/>
                  </a:lnTo>
                  <a:lnTo>
                    <a:pt x="77819" y="176974"/>
                  </a:lnTo>
                  <a:lnTo>
                    <a:pt x="103727" y="183070"/>
                  </a:lnTo>
                  <a:lnTo>
                    <a:pt x="230411" y="183070"/>
                  </a:lnTo>
                  <a:lnTo>
                    <a:pt x="226482" y="187831"/>
                  </a:lnTo>
                  <a:lnTo>
                    <a:pt x="189618" y="212621"/>
                  </a:lnTo>
                  <a:lnTo>
                    <a:pt x="140096" y="224528"/>
                  </a:lnTo>
                  <a:lnTo>
                    <a:pt x="126587" y="225742"/>
                  </a:lnTo>
                  <a:close/>
                </a:path>
                <a:path w="255269" h="226060">
                  <a:moveTo>
                    <a:pt x="230411" y="183070"/>
                  </a:moveTo>
                  <a:lnTo>
                    <a:pt x="138874" y="183070"/>
                  </a:lnTo>
                  <a:lnTo>
                    <a:pt x="146851" y="182808"/>
                  </a:lnTo>
                  <a:lnTo>
                    <a:pt x="154686" y="182118"/>
                  </a:lnTo>
                  <a:lnTo>
                    <a:pt x="195262" y="166211"/>
                  </a:lnTo>
                  <a:lnTo>
                    <a:pt x="216431" y="133778"/>
                  </a:lnTo>
                  <a:lnTo>
                    <a:pt x="219593" y="106013"/>
                  </a:lnTo>
                  <a:lnTo>
                    <a:pt x="218813" y="94773"/>
                  </a:lnTo>
                  <a:lnTo>
                    <a:pt x="200906" y="58221"/>
                  </a:lnTo>
                  <a:lnTo>
                    <a:pt x="172402" y="44291"/>
                  </a:lnTo>
                  <a:lnTo>
                    <a:pt x="172402" y="4572"/>
                  </a:lnTo>
                  <a:lnTo>
                    <a:pt x="221908" y="27114"/>
                  </a:lnTo>
                  <a:lnTo>
                    <a:pt x="249257" y="70580"/>
                  </a:lnTo>
                  <a:lnTo>
                    <a:pt x="254685" y="106775"/>
                  </a:lnTo>
                  <a:lnTo>
                    <a:pt x="254610" y="112871"/>
                  </a:lnTo>
                  <a:lnTo>
                    <a:pt x="245649" y="158591"/>
                  </a:lnTo>
                  <a:lnTo>
                    <a:pt x="233564" y="179248"/>
                  </a:lnTo>
                  <a:lnTo>
                    <a:pt x="230411" y="183070"/>
                  </a:lnTo>
                  <a:close/>
                </a:path>
                <a:path w="255269" h="226060">
                  <a:moveTo>
                    <a:pt x="138874" y="183070"/>
                  </a:moveTo>
                  <a:lnTo>
                    <a:pt x="103727" y="183070"/>
                  </a:lnTo>
                  <a:lnTo>
                    <a:pt x="103727" y="42767"/>
                  </a:lnTo>
                  <a:lnTo>
                    <a:pt x="138874" y="42767"/>
                  </a:lnTo>
                  <a:lnTo>
                    <a:pt x="138874" y="18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10791" y="3685985"/>
              <a:ext cx="248721" cy="1281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25375" y="3313939"/>
              <a:ext cx="340360" cy="227329"/>
            </a:xfrm>
            <a:custGeom>
              <a:avLst/>
              <a:gdLst/>
              <a:ahLst/>
              <a:cxnLst/>
              <a:rect l="l" t="t" r="r" b="b"/>
              <a:pathLst>
                <a:path w="340359" h="227329">
                  <a:moveTo>
                    <a:pt x="194939" y="60960"/>
                  </a:moveTo>
                  <a:lnTo>
                    <a:pt x="157162" y="60960"/>
                  </a:lnTo>
                  <a:lnTo>
                    <a:pt x="161472" y="46101"/>
                  </a:lnTo>
                  <a:lnTo>
                    <a:pt x="186118" y="15240"/>
                  </a:lnTo>
                  <a:lnTo>
                    <a:pt x="223663" y="881"/>
                  </a:lnTo>
                  <a:lnTo>
                    <a:pt x="238029" y="0"/>
                  </a:lnTo>
                  <a:lnTo>
                    <a:pt x="250293" y="571"/>
                  </a:lnTo>
                  <a:lnTo>
                    <a:pt x="292009" y="14287"/>
                  </a:lnTo>
                  <a:lnTo>
                    <a:pt x="320554" y="41814"/>
                  </a:lnTo>
                  <a:lnTo>
                    <a:pt x="321072" y="42672"/>
                  </a:lnTo>
                  <a:lnTo>
                    <a:pt x="241077" y="42672"/>
                  </a:lnTo>
                  <a:lnTo>
                    <a:pt x="233361" y="42981"/>
                  </a:lnTo>
                  <a:lnTo>
                    <a:pt x="226206" y="44005"/>
                  </a:lnTo>
                  <a:lnTo>
                    <a:pt x="219606" y="45886"/>
                  </a:lnTo>
                  <a:lnTo>
                    <a:pt x="213550" y="48768"/>
                  </a:lnTo>
                  <a:lnTo>
                    <a:pt x="207216" y="51363"/>
                  </a:lnTo>
                  <a:lnTo>
                    <a:pt x="201739" y="54673"/>
                  </a:lnTo>
                  <a:lnTo>
                    <a:pt x="196834" y="58840"/>
                  </a:lnTo>
                  <a:lnTo>
                    <a:pt x="194939" y="60960"/>
                  </a:lnTo>
                  <a:close/>
                </a:path>
                <a:path w="340359" h="227329">
                  <a:moveTo>
                    <a:pt x="108299" y="219551"/>
                  </a:moveTo>
                  <a:lnTo>
                    <a:pt x="64103" y="211931"/>
                  </a:lnTo>
                  <a:lnTo>
                    <a:pt x="30575" y="192119"/>
                  </a:lnTo>
                  <a:lnTo>
                    <a:pt x="7612" y="160091"/>
                  </a:lnTo>
                  <a:lnTo>
                    <a:pt x="0" y="115919"/>
                  </a:lnTo>
                  <a:lnTo>
                    <a:pt x="309" y="105641"/>
                  </a:lnTo>
                  <a:lnTo>
                    <a:pt x="8920" y="67341"/>
                  </a:lnTo>
                  <a:lnTo>
                    <a:pt x="34194" y="31813"/>
                  </a:lnTo>
                  <a:lnTo>
                    <a:pt x="78890" y="14287"/>
                  </a:lnTo>
                  <a:lnTo>
                    <a:pt x="90011" y="13716"/>
                  </a:lnTo>
                  <a:lnTo>
                    <a:pt x="101146" y="14573"/>
                  </a:lnTo>
                  <a:lnTo>
                    <a:pt x="138303" y="34599"/>
                  </a:lnTo>
                  <a:lnTo>
                    <a:pt x="154747" y="56388"/>
                  </a:lnTo>
                  <a:lnTo>
                    <a:pt x="90011" y="56388"/>
                  </a:lnTo>
                  <a:lnTo>
                    <a:pt x="77152" y="57507"/>
                  </a:lnTo>
                  <a:lnTo>
                    <a:pt x="42862" y="82620"/>
                  </a:lnTo>
                  <a:lnTo>
                    <a:pt x="35147" y="115919"/>
                  </a:lnTo>
                  <a:lnTo>
                    <a:pt x="35671" y="123658"/>
                  </a:lnTo>
                  <a:lnTo>
                    <a:pt x="52843" y="160115"/>
                  </a:lnTo>
                  <a:lnTo>
                    <a:pt x="80867" y="175355"/>
                  </a:lnTo>
                  <a:lnTo>
                    <a:pt x="87082" y="177355"/>
                  </a:lnTo>
                  <a:lnTo>
                    <a:pt x="94011" y="178784"/>
                  </a:lnTo>
                  <a:lnTo>
                    <a:pt x="101226" y="179641"/>
                  </a:lnTo>
                  <a:lnTo>
                    <a:pt x="108299" y="179927"/>
                  </a:lnTo>
                  <a:lnTo>
                    <a:pt x="108299" y="219551"/>
                  </a:lnTo>
                  <a:close/>
                </a:path>
                <a:path w="340359" h="227329">
                  <a:moveTo>
                    <a:pt x="231933" y="227171"/>
                  </a:moveTo>
                  <a:lnTo>
                    <a:pt x="231933" y="186023"/>
                  </a:lnTo>
                  <a:lnTo>
                    <a:pt x="247316" y="184880"/>
                  </a:lnTo>
                  <a:lnTo>
                    <a:pt x="261270" y="181451"/>
                  </a:lnTo>
                  <a:lnTo>
                    <a:pt x="292869" y="157710"/>
                  </a:lnTo>
                  <a:lnTo>
                    <a:pt x="305085" y="115919"/>
                  </a:lnTo>
                  <a:lnTo>
                    <a:pt x="304799" y="108178"/>
                  </a:lnTo>
                  <a:lnTo>
                    <a:pt x="291726" y="69080"/>
                  </a:lnTo>
                  <a:lnTo>
                    <a:pt x="266985" y="48768"/>
                  </a:lnTo>
                  <a:lnTo>
                    <a:pt x="261008" y="45886"/>
                  </a:lnTo>
                  <a:lnTo>
                    <a:pt x="254603" y="44005"/>
                  </a:lnTo>
                  <a:lnTo>
                    <a:pt x="247911" y="42981"/>
                  </a:lnTo>
                  <a:lnTo>
                    <a:pt x="241077" y="42672"/>
                  </a:lnTo>
                  <a:lnTo>
                    <a:pt x="321072" y="42672"/>
                  </a:lnTo>
                  <a:lnTo>
                    <a:pt x="336375" y="81334"/>
                  </a:lnTo>
                  <a:lnTo>
                    <a:pt x="340233" y="115919"/>
                  </a:lnTo>
                  <a:lnTo>
                    <a:pt x="339685" y="128206"/>
                  </a:lnTo>
                  <a:lnTo>
                    <a:pt x="328835" y="171616"/>
                  </a:lnTo>
                  <a:lnTo>
                    <a:pt x="304014" y="203906"/>
                  </a:lnTo>
                  <a:lnTo>
                    <a:pt x="267081" y="222670"/>
                  </a:lnTo>
                  <a:lnTo>
                    <a:pt x="244221" y="226623"/>
                  </a:lnTo>
                  <a:lnTo>
                    <a:pt x="231933" y="227171"/>
                  </a:lnTo>
                  <a:close/>
                </a:path>
                <a:path w="340359" h="227329">
                  <a:moveTo>
                    <a:pt x="176974" y="137255"/>
                  </a:moveTo>
                  <a:lnTo>
                    <a:pt x="143446" y="137255"/>
                  </a:lnTo>
                  <a:lnTo>
                    <a:pt x="143446" y="103727"/>
                  </a:lnTo>
                  <a:lnTo>
                    <a:pt x="140398" y="96107"/>
                  </a:lnTo>
                  <a:lnTo>
                    <a:pt x="138874" y="88392"/>
                  </a:lnTo>
                  <a:lnTo>
                    <a:pt x="125158" y="70104"/>
                  </a:lnTo>
                  <a:lnTo>
                    <a:pt x="120586" y="65532"/>
                  </a:lnTo>
                  <a:lnTo>
                    <a:pt x="112871" y="62484"/>
                  </a:lnTo>
                  <a:lnTo>
                    <a:pt x="106775" y="57912"/>
                  </a:lnTo>
                  <a:lnTo>
                    <a:pt x="97631" y="56388"/>
                  </a:lnTo>
                  <a:lnTo>
                    <a:pt x="154747" y="56388"/>
                  </a:lnTo>
                  <a:lnTo>
                    <a:pt x="157162" y="60960"/>
                  </a:lnTo>
                  <a:lnTo>
                    <a:pt x="194939" y="60960"/>
                  </a:lnTo>
                  <a:lnTo>
                    <a:pt x="176593" y="99298"/>
                  </a:lnTo>
                  <a:lnTo>
                    <a:pt x="175450" y="114395"/>
                  </a:lnTo>
                  <a:lnTo>
                    <a:pt x="175450" y="122015"/>
                  </a:lnTo>
                  <a:lnTo>
                    <a:pt x="176942" y="130968"/>
                  </a:lnTo>
                  <a:lnTo>
                    <a:pt x="176974" y="137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96176" y="0"/>
              <a:ext cx="5350763" cy="100584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95BA3D-3B3F-4C50-BD77-54A438F0791D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962047" y="8579930"/>
              <a:ext cx="337185" cy="335915"/>
            </a:xfrm>
            <a:custGeom>
              <a:avLst/>
              <a:gdLst/>
              <a:ahLst/>
              <a:cxnLst/>
              <a:rect l="l" t="t" r="r" b="b"/>
              <a:pathLst>
                <a:path w="337184" h="335915">
                  <a:moveTo>
                    <a:pt x="337089" y="335470"/>
                  </a:moveTo>
                  <a:lnTo>
                    <a:pt x="0" y="335470"/>
                  </a:lnTo>
                  <a:lnTo>
                    <a:pt x="0" y="274510"/>
                  </a:lnTo>
                  <a:lnTo>
                    <a:pt x="283654" y="167735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42672"/>
                  </a:lnTo>
                  <a:lnTo>
                    <a:pt x="56388" y="42672"/>
                  </a:lnTo>
                  <a:lnTo>
                    <a:pt x="337089" y="147923"/>
                  </a:lnTo>
                  <a:lnTo>
                    <a:pt x="337089" y="187547"/>
                  </a:lnTo>
                  <a:lnTo>
                    <a:pt x="56388" y="291274"/>
                  </a:lnTo>
                  <a:lnTo>
                    <a:pt x="56388" y="292798"/>
                  </a:lnTo>
                  <a:lnTo>
                    <a:pt x="337089" y="292798"/>
                  </a:lnTo>
                  <a:lnTo>
                    <a:pt x="337089" y="3354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050614" y="8296276"/>
              <a:ext cx="254635" cy="229235"/>
            </a:xfrm>
            <a:custGeom>
              <a:avLst/>
              <a:gdLst/>
              <a:ahLst/>
              <a:cxnLst/>
              <a:rect l="l" t="t" r="r" b="b"/>
              <a:pathLst>
                <a:path w="254634" h="229234">
                  <a:moveTo>
                    <a:pt x="80692" y="219551"/>
                  </a:moveTo>
                  <a:lnTo>
                    <a:pt x="42555" y="210383"/>
                  </a:lnTo>
                  <a:lnTo>
                    <a:pt x="12398" y="180403"/>
                  </a:lnTo>
                  <a:lnTo>
                    <a:pt x="873" y="136290"/>
                  </a:lnTo>
                  <a:lnTo>
                    <a:pt x="0" y="105156"/>
                  </a:lnTo>
                  <a:lnTo>
                    <a:pt x="91" y="100774"/>
                  </a:lnTo>
                  <a:lnTo>
                    <a:pt x="7445" y="60459"/>
                  </a:lnTo>
                  <a:lnTo>
                    <a:pt x="39092" y="28884"/>
                  </a:lnTo>
                  <a:lnTo>
                    <a:pt x="65452" y="24384"/>
                  </a:lnTo>
                  <a:lnTo>
                    <a:pt x="207375" y="24384"/>
                  </a:lnTo>
                  <a:lnTo>
                    <a:pt x="216519" y="21336"/>
                  </a:lnTo>
                  <a:lnTo>
                    <a:pt x="219567" y="18288"/>
                  </a:lnTo>
                  <a:lnTo>
                    <a:pt x="219567" y="9144"/>
                  </a:lnTo>
                  <a:lnTo>
                    <a:pt x="216519" y="0"/>
                  </a:lnTo>
                  <a:lnTo>
                    <a:pt x="248523" y="0"/>
                  </a:lnTo>
                  <a:lnTo>
                    <a:pt x="250761" y="5381"/>
                  </a:lnTo>
                  <a:lnTo>
                    <a:pt x="252714" y="12192"/>
                  </a:lnTo>
                  <a:lnTo>
                    <a:pt x="254095" y="20145"/>
                  </a:lnTo>
                  <a:lnTo>
                    <a:pt x="254619" y="28956"/>
                  </a:lnTo>
                  <a:lnTo>
                    <a:pt x="254047" y="35766"/>
                  </a:lnTo>
                  <a:lnTo>
                    <a:pt x="225972" y="61912"/>
                  </a:lnTo>
                  <a:lnTo>
                    <a:pt x="216519" y="62484"/>
                  </a:lnTo>
                  <a:lnTo>
                    <a:pt x="218252" y="64008"/>
                  </a:lnTo>
                  <a:lnTo>
                    <a:pt x="66976" y="64008"/>
                  </a:lnTo>
                  <a:lnTo>
                    <a:pt x="59356" y="65532"/>
                  </a:lnTo>
                  <a:lnTo>
                    <a:pt x="39544" y="86868"/>
                  </a:lnTo>
                  <a:lnTo>
                    <a:pt x="36496" y="92964"/>
                  </a:lnTo>
                  <a:lnTo>
                    <a:pt x="36496" y="99060"/>
                  </a:lnTo>
                  <a:lnTo>
                    <a:pt x="34972" y="105156"/>
                  </a:lnTo>
                  <a:lnTo>
                    <a:pt x="35065" y="120824"/>
                  </a:lnTo>
                  <a:lnTo>
                    <a:pt x="44116" y="161639"/>
                  </a:lnTo>
                  <a:lnTo>
                    <a:pt x="80692" y="179927"/>
                  </a:lnTo>
                  <a:lnTo>
                    <a:pt x="80692" y="219551"/>
                  </a:lnTo>
                  <a:close/>
                </a:path>
                <a:path w="254634" h="229234">
                  <a:moveTo>
                    <a:pt x="185943" y="228695"/>
                  </a:moveTo>
                  <a:lnTo>
                    <a:pt x="145867" y="218003"/>
                  </a:lnTo>
                  <a:lnTo>
                    <a:pt x="120578" y="183713"/>
                  </a:lnTo>
                  <a:lnTo>
                    <a:pt x="118887" y="176879"/>
                  </a:lnTo>
                  <a:lnTo>
                    <a:pt x="116531" y="168783"/>
                  </a:lnTo>
                  <a:lnTo>
                    <a:pt x="114506" y="161639"/>
                  </a:lnTo>
                  <a:lnTo>
                    <a:pt x="112672" y="154162"/>
                  </a:lnTo>
                  <a:lnTo>
                    <a:pt x="111267" y="146399"/>
                  </a:lnTo>
                  <a:lnTo>
                    <a:pt x="109267" y="138396"/>
                  </a:lnTo>
                  <a:lnTo>
                    <a:pt x="107838" y="130385"/>
                  </a:lnTo>
                  <a:lnTo>
                    <a:pt x="106981" y="122356"/>
                  </a:lnTo>
                  <a:lnTo>
                    <a:pt x="106695" y="114300"/>
                  </a:lnTo>
                  <a:lnTo>
                    <a:pt x="104018" y="98583"/>
                  </a:lnTo>
                  <a:lnTo>
                    <a:pt x="92884" y="71628"/>
                  </a:lnTo>
                  <a:lnTo>
                    <a:pt x="88312" y="67056"/>
                  </a:lnTo>
                  <a:lnTo>
                    <a:pt x="82216" y="64008"/>
                  </a:lnTo>
                  <a:lnTo>
                    <a:pt x="123459" y="64008"/>
                  </a:lnTo>
                  <a:lnTo>
                    <a:pt x="129555" y="76200"/>
                  </a:lnTo>
                  <a:lnTo>
                    <a:pt x="131079" y="85344"/>
                  </a:lnTo>
                  <a:lnTo>
                    <a:pt x="134159" y="100774"/>
                  </a:lnTo>
                  <a:lnTo>
                    <a:pt x="135651" y="109728"/>
                  </a:lnTo>
                  <a:lnTo>
                    <a:pt x="135913" y="116600"/>
                  </a:lnTo>
                  <a:lnTo>
                    <a:pt x="136631" y="123682"/>
                  </a:lnTo>
                  <a:lnTo>
                    <a:pt x="146319" y="161639"/>
                  </a:lnTo>
                  <a:lnTo>
                    <a:pt x="160035" y="179927"/>
                  </a:lnTo>
                  <a:lnTo>
                    <a:pt x="164607" y="184499"/>
                  </a:lnTo>
                  <a:lnTo>
                    <a:pt x="173751" y="186023"/>
                  </a:lnTo>
                  <a:lnTo>
                    <a:pt x="248540" y="186023"/>
                  </a:lnTo>
                  <a:lnTo>
                    <a:pt x="248356" y="186761"/>
                  </a:lnTo>
                  <a:lnTo>
                    <a:pt x="223710" y="218908"/>
                  </a:lnTo>
                  <a:lnTo>
                    <a:pt x="194817" y="228385"/>
                  </a:lnTo>
                  <a:lnTo>
                    <a:pt x="185943" y="228695"/>
                  </a:lnTo>
                  <a:close/>
                </a:path>
                <a:path w="254634" h="229234">
                  <a:moveTo>
                    <a:pt x="248540" y="186023"/>
                  </a:moveTo>
                  <a:lnTo>
                    <a:pt x="190515" y="186023"/>
                  </a:lnTo>
                  <a:lnTo>
                    <a:pt x="199755" y="182975"/>
                  </a:lnTo>
                  <a:lnTo>
                    <a:pt x="208899" y="176879"/>
                  </a:lnTo>
                  <a:lnTo>
                    <a:pt x="210423" y="172307"/>
                  </a:lnTo>
                  <a:lnTo>
                    <a:pt x="216519" y="163163"/>
                  </a:lnTo>
                  <a:lnTo>
                    <a:pt x="218043" y="157067"/>
                  </a:lnTo>
                  <a:lnTo>
                    <a:pt x="218043" y="150971"/>
                  </a:lnTo>
                  <a:lnTo>
                    <a:pt x="219567" y="144875"/>
                  </a:lnTo>
                  <a:lnTo>
                    <a:pt x="219459" y="135597"/>
                  </a:lnTo>
                  <a:lnTo>
                    <a:pt x="207756" y="92583"/>
                  </a:lnTo>
                  <a:lnTo>
                    <a:pt x="199755" y="82296"/>
                  </a:lnTo>
                  <a:lnTo>
                    <a:pt x="195087" y="76200"/>
                  </a:lnTo>
                  <a:lnTo>
                    <a:pt x="188991" y="71628"/>
                  </a:lnTo>
                  <a:lnTo>
                    <a:pt x="181371" y="68580"/>
                  </a:lnTo>
                  <a:lnTo>
                    <a:pt x="175275" y="65532"/>
                  </a:lnTo>
                  <a:lnTo>
                    <a:pt x="169179" y="64008"/>
                  </a:lnTo>
                  <a:lnTo>
                    <a:pt x="218252" y="64008"/>
                  </a:lnTo>
                  <a:lnTo>
                    <a:pt x="245475" y="100584"/>
                  </a:lnTo>
                  <a:lnTo>
                    <a:pt x="254548" y="146399"/>
                  </a:lnTo>
                  <a:lnTo>
                    <a:pt x="254466" y="152184"/>
                  </a:lnTo>
                  <a:lnTo>
                    <a:pt x="254333" y="155924"/>
                  </a:lnTo>
                  <a:lnTo>
                    <a:pt x="253476" y="163925"/>
                  </a:lnTo>
                  <a:lnTo>
                    <a:pt x="252047" y="171926"/>
                  </a:lnTo>
                  <a:lnTo>
                    <a:pt x="248540" y="186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0533" y="8056817"/>
              <a:ext cx="248602" cy="2012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2047" y="7794498"/>
              <a:ext cx="337185" cy="201295"/>
            </a:xfrm>
            <a:custGeom>
              <a:avLst/>
              <a:gdLst/>
              <a:ahLst/>
              <a:cxnLst/>
              <a:rect l="l" t="t" r="r" b="b"/>
              <a:pathLst>
                <a:path w="337184" h="201295">
                  <a:moveTo>
                    <a:pt x="199834" y="161639"/>
                  </a:moveTo>
                  <a:lnTo>
                    <a:pt x="129635" y="161639"/>
                  </a:lnTo>
                  <a:lnTo>
                    <a:pt x="129635" y="160115"/>
                  </a:lnTo>
                  <a:lnTo>
                    <a:pt x="122015" y="157067"/>
                  </a:lnTo>
                  <a:lnTo>
                    <a:pt x="109823" y="147923"/>
                  </a:lnTo>
                  <a:lnTo>
                    <a:pt x="100679" y="135731"/>
                  </a:lnTo>
                  <a:lnTo>
                    <a:pt x="97631" y="128111"/>
                  </a:lnTo>
                  <a:lnTo>
                    <a:pt x="94583" y="122015"/>
                  </a:lnTo>
                  <a:lnTo>
                    <a:pt x="91535" y="114395"/>
                  </a:lnTo>
                  <a:lnTo>
                    <a:pt x="88487" y="99155"/>
                  </a:lnTo>
                  <a:lnTo>
                    <a:pt x="88612" y="79137"/>
                  </a:lnTo>
                  <a:lnTo>
                    <a:pt x="98298" y="36504"/>
                  </a:lnTo>
                  <a:lnTo>
                    <a:pt x="125444" y="9143"/>
                  </a:lnTo>
                  <a:lnTo>
                    <a:pt x="140303" y="4571"/>
                  </a:lnTo>
                  <a:lnTo>
                    <a:pt x="148590" y="2571"/>
                  </a:lnTo>
                  <a:lnTo>
                    <a:pt x="157448" y="1142"/>
                  </a:lnTo>
                  <a:lnTo>
                    <a:pt x="166878" y="285"/>
                  </a:lnTo>
                  <a:lnTo>
                    <a:pt x="176879" y="0"/>
                  </a:lnTo>
                  <a:lnTo>
                    <a:pt x="337089" y="0"/>
                  </a:lnTo>
                  <a:lnTo>
                    <a:pt x="337089" y="39624"/>
                  </a:lnTo>
                  <a:lnTo>
                    <a:pt x="172307" y="39624"/>
                  </a:lnTo>
                  <a:lnTo>
                    <a:pt x="161448" y="40481"/>
                  </a:lnTo>
                  <a:lnTo>
                    <a:pt x="126777" y="69389"/>
                  </a:lnTo>
                  <a:lnTo>
                    <a:pt x="123539" y="90011"/>
                  </a:lnTo>
                  <a:lnTo>
                    <a:pt x="123848" y="98869"/>
                  </a:lnTo>
                  <a:lnTo>
                    <a:pt x="139707" y="138517"/>
                  </a:lnTo>
                  <a:lnTo>
                    <a:pt x="176394" y="159067"/>
                  </a:lnTo>
                  <a:lnTo>
                    <a:pt x="191842" y="161353"/>
                  </a:lnTo>
                  <a:lnTo>
                    <a:pt x="199834" y="161639"/>
                  </a:lnTo>
                  <a:close/>
                </a:path>
                <a:path w="337184" h="201295">
                  <a:moveTo>
                    <a:pt x="337089" y="201263"/>
                  </a:moveTo>
                  <a:lnTo>
                    <a:pt x="0" y="201263"/>
                  </a:lnTo>
                  <a:lnTo>
                    <a:pt x="0" y="161639"/>
                  </a:lnTo>
                  <a:lnTo>
                    <a:pt x="337089" y="161639"/>
                  </a:lnTo>
                  <a:lnTo>
                    <a:pt x="337089" y="2012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50614" y="7518464"/>
              <a:ext cx="254635" cy="229235"/>
            </a:xfrm>
            <a:custGeom>
              <a:avLst/>
              <a:gdLst/>
              <a:ahLst/>
              <a:cxnLst/>
              <a:rect l="l" t="t" r="r" b="b"/>
              <a:pathLst>
                <a:path w="254634" h="229234">
                  <a:moveTo>
                    <a:pt x="80692" y="219646"/>
                  </a:moveTo>
                  <a:lnTo>
                    <a:pt x="42556" y="210478"/>
                  </a:lnTo>
                  <a:lnTo>
                    <a:pt x="12398" y="180189"/>
                  </a:lnTo>
                  <a:lnTo>
                    <a:pt x="873" y="136302"/>
                  </a:lnTo>
                  <a:lnTo>
                    <a:pt x="0" y="105251"/>
                  </a:lnTo>
                  <a:lnTo>
                    <a:pt x="91" y="100869"/>
                  </a:lnTo>
                  <a:lnTo>
                    <a:pt x="7473" y="60198"/>
                  </a:lnTo>
                  <a:lnTo>
                    <a:pt x="39092" y="28884"/>
                  </a:lnTo>
                  <a:lnTo>
                    <a:pt x="65452" y="24384"/>
                  </a:lnTo>
                  <a:lnTo>
                    <a:pt x="207375" y="24384"/>
                  </a:lnTo>
                  <a:lnTo>
                    <a:pt x="216519" y="21336"/>
                  </a:lnTo>
                  <a:lnTo>
                    <a:pt x="219567" y="18288"/>
                  </a:lnTo>
                  <a:lnTo>
                    <a:pt x="219567" y="7620"/>
                  </a:lnTo>
                  <a:lnTo>
                    <a:pt x="218043" y="4572"/>
                  </a:lnTo>
                  <a:lnTo>
                    <a:pt x="216519" y="0"/>
                  </a:lnTo>
                  <a:lnTo>
                    <a:pt x="248523" y="0"/>
                  </a:lnTo>
                  <a:lnTo>
                    <a:pt x="250761" y="5143"/>
                  </a:lnTo>
                  <a:lnTo>
                    <a:pt x="252714" y="11430"/>
                  </a:lnTo>
                  <a:lnTo>
                    <a:pt x="254095" y="18859"/>
                  </a:lnTo>
                  <a:lnTo>
                    <a:pt x="254560" y="26479"/>
                  </a:lnTo>
                  <a:lnTo>
                    <a:pt x="254511" y="28884"/>
                  </a:lnTo>
                  <a:lnTo>
                    <a:pt x="225972" y="61912"/>
                  </a:lnTo>
                  <a:lnTo>
                    <a:pt x="216519" y="62484"/>
                  </a:lnTo>
                  <a:lnTo>
                    <a:pt x="218241" y="64008"/>
                  </a:lnTo>
                  <a:lnTo>
                    <a:pt x="66976" y="64008"/>
                  </a:lnTo>
                  <a:lnTo>
                    <a:pt x="59356" y="65627"/>
                  </a:lnTo>
                  <a:lnTo>
                    <a:pt x="39544" y="86963"/>
                  </a:lnTo>
                  <a:lnTo>
                    <a:pt x="36496" y="93059"/>
                  </a:lnTo>
                  <a:lnTo>
                    <a:pt x="36496" y="99155"/>
                  </a:lnTo>
                  <a:lnTo>
                    <a:pt x="34972" y="105251"/>
                  </a:lnTo>
                  <a:lnTo>
                    <a:pt x="35063" y="120872"/>
                  </a:lnTo>
                  <a:lnTo>
                    <a:pt x="44116" y="160115"/>
                  </a:lnTo>
                  <a:lnTo>
                    <a:pt x="80692" y="178403"/>
                  </a:lnTo>
                  <a:lnTo>
                    <a:pt x="80692" y="219646"/>
                  </a:lnTo>
                  <a:close/>
                </a:path>
                <a:path w="254634" h="229234">
                  <a:moveTo>
                    <a:pt x="185943" y="228790"/>
                  </a:moveTo>
                  <a:lnTo>
                    <a:pt x="145867" y="217454"/>
                  </a:lnTo>
                  <a:lnTo>
                    <a:pt x="120578" y="183713"/>
                  </a:lnTo>
                  <a:lnTo>
                    <a:pt x="118887" y="176879"/>
                  </a:lnTo>
                  <a:lnTo>
                    <a:pt x="116625" y="169116"/>
                  </a:lnTo>
                  <a:lnTo>
                    <a:pt x="114506" y="161639"/>
                  </a:lnTo>
                  <a:lnTo>
                    <a:pt x="112672" y="154162"/>
                  </a:lnTo>
                  <a:lnTo>
                    <a:pt x="111267" y="146399"/>
                  </a:lnTo>
                  <a:lnTo>
                    <a:pt x="109267" y="138398"/>
                  </a:lnTo>
                  <a:lnTo>
                    <a:pt x="107838" y="130397"/>
                  </a:lnTo>
                  <a:lnTo>
                    <a:pt x="106981" y="122396"/>
                  </a:lnTo>
                  <a:lnTo>
                    <a:pt x="106695" y="114395"/>
                  </a:lnTo>
                  <a:lnTo>
                    <a:pt x="104018" y="98679"/>
                  </a:lnTo>
                  <a:lnTo>
                    <a:pt x="82216" y="64008"/>
                  </a:lnTo>
                  <a:lnTo>
                    <a:pt x="123459" y="64008"/>
                  </a:lnTo>
                  <a:lnTo>
                    <a:pt x="126507" y="70199"/>
                  </a:lnTo>
                  <a:lnTo>
                    <a:pt x="129555" y="76295"/>
                  </a:lnTo>
                  <a:lnTo>
                    <a:pt x="131079" y="83915"/>
                  </a:lnTo>
                  <a:lnTo>
                    <a:pt x="132678" y="93059"/>
                  </a:lnTo>
                  <a:lnTo>
                    <a:pt x="134508" y="103203"/>
                  </a:lnTo>
                  <a:lnTo>
                    <a:pt x="135651" y="109823"/>
                  </a:lnTo>
                  <a:lnTo>
                    <a:pt x="141938" y="150018"/>
                  </a:lnTo>
                  <a:lnTo>
                    <a:pt x="160035" y="179927"/>
                  </a:lnTo>
                  <a:lnTo>
                    <a:pt x="164607" y="184499"/>
                  </a:lnTo>
                  <a:lnTo>
                    <a:pt x="173751" y="186023"/>
                  </a:lnTo>
                  <a:lnTo>
                    <a:pt x="248540" y="186023"/>
                  </a:lnTo>
                  <a:lnTo>
                    <a:pt x="248356" y="186762"/>
                  </a:lnTo>
                  <a:lnTo>
                    <a:pt x="223710" y="219003"/>
                  </a:lnTo>
                  <a:lnTo>
                    <a:pt x="194817" y="228480"/>
                  </a:lnTo>
                  <a:lnTo>
                    <a:pt x="185943" y="228790"/>
                  </a:lnTo>
                  <a:close/>
                </a:path>
                <a:path w="254634" h="229234">
                  <a:moveTo>
                    <a:pt x="248540" y="186023"/>
                  </a:moveTo>
                  <a:lnTo>
                    <a:pt x="190515" y="186023"/>
                  </a:lnTo>
                  <a:lnTo>
                    <a:pt x="195087" y="184499"/>
                  </a:lnTo>
                  <a:lnTo>
                    <a:pt x="199755" y="181451"/>
                  </a:lnTo>
                  <a:lnTo>
                    <a:pt x="204327" y="179927"/>
                  </a:lnTo>
                  <a:lnTo>
                    <a:pt x="208899" y="175355"/>
                  </a:lnTo>
                  <a:lnTo>
                    <a:pt x="210423" y="172307"/>
                  </a:lnTo>
                  <a:lnTo>
                    <a:pt x="216519" y="163163"/>
                  </a:lnTo>
                  <a:lnTo>
                    <a:pt x="218043" y="157067"/>
                  </a:lnTo>
                  <a:lnTo>
                    <a:pt x="218043" y="150971"/>
                  </a:lnTo>
                  <a:lnTo>
                    <a:pt x="219567" y="144875"/>
                  </a:lnTo>
                  <a:lnTo>
                    <a:pt x="210899" y="98679"/>
                  </a:lnTo>
                  <a:lnTo>
                    <a:pt x="199755" y="82391"/>
                  </a:lnTo>
                  <a:lnTo>
                    <a:pt x="195087" y="76295"/>
                  </a:lnTo>
                  <a:lnTo>
                    <a:pt x="188991" y="71723"/>
                  </a:lnTo>
                  <a:lnTo>
                    <a:pt x="181371" y="68675"/>
                  </a:lnTo>
                  <a:lnTo>
                    <a:pt x="175275" y="65627"/>
                  </a:lnTo>
                  <a:lnTo>
                    <a:pt x="169179" y="64008"/>
                  </a:lnTo>
                  <a:lnTo>
                    <a:pt x="218241" y="64008"/>
                  </a:lnTo>
                  <a:lnTo>
                    <a:pt x="245475" y="100679"/>
                  </a:lnTo>
                  <a:lnTo>
                    <a:pt x="254548" y="146399"/>
                  </a:lnTo>
                  <a:lnTo>
                    <a:pt x="254489" y="151542"/>
                  </a:lnTo>
                  <a:lnTo>
                    <a:pt x="254333" y="155924"/>
                  </a:lnTo>
                  <a:lnTo>
                    <a:pt x="253476" y="163925"/>
                  </a:lnTo>
                  <a:lnTo>
                    <a:pt x="252047" y="171926"/>
                  </a:lnTo>
                  <a:lnTo>
                    <a:pt x="248540" y="186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81858" y="7376637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9823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9823" y="0"/>
                  </a:lnTo>
                  <a:lnTo>
                    <a:pt x="109823" y="48768"/>
                  </a:lnTo>
                  <a:close/>
                </a:path>
                <a:path w="317500" h="130175">
                  <a:moveTo>
                    <a:pt x="263937" y="88392"/>
                  </a:moveTo>
                  <a:lnTo>
                    <a:pt x="0" y="88392"/>
                  </a:lnTo>
                  <a:lnTo>
                    <a:pt x="0" y="48768"/>
                  </a:lnTo>
                  <a:lnTo>
                    <a:pt x="265461" y="48768"/>
                  </a:lnTo>
                  <a:lnTo>
                    <a:pt x="268509" y="47244"/>
                  </a:lnTo>
                  <a:lnTo>
                    <a:pt x="271557" y="47244"/>
                  </a:lnTo>
                  <a:lnTo>
                    <a:pt x="277653" y="44196"/>
                  </a:lnTo>
                  <a:lnTo>
                    <a:pt x="279177" y="42672"/>
                  </a:lnTo>
                  <a:lnTo>
                    <a:pt x="280701" y="39624"/>
                  </a:lnTo>
                  <a:lnTo>
                    <a:pt x="280701" y="38100"/>
                  </a:lnTo>
                  <a:lnTo>
                    <a:pt x="282225" y="33528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219" y="39624"/>
                  </a:lnTo>
                  <a:lnTo>
                    <a:pt x="303561" y="79248"/>
                  </a:lnTo>
                  <a:lnTo>
                    <a:pt x="272510" y="88130"/>
                  </a:lnTo>
                  <a:lnTo>
                    <a:pt x="263937" y="88392"/>
                  </a:lnTo>
                  <a:close/>
                </a:path>
                <a:path w="317500" h="130175">
                  <a:moveTo>
                    <a:pt x="109823" y="129635"/>
                  </a:moveTo>
                  <a:lnTo>
                    <a:pt x="73247" y="129635"/>
                  </a:lnTo>
                  <a:lnTo>
                    <a:pt x="73247" y="88392"/>
                  </a:lnTo>
                  <a:lnTo>
                    <a:pt x="109823" y="88392"/>
                  </a:lnTo>
                  <a:lnTo>
                    <a:pt x="109823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81858" y="7227190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9823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9823" y="0"/>
                  </a:lnTo>
                  <a:lnTo>
                    <a:pt x="109823" y="48768"/>
                  </a:lnTo>
                  <a:close/>
                </a:path>
                <a:path w="317500" h="131445">
                  <a:moveTo>
                    <a:pt x="263842" y="90011"/>
                  </a:moveTo>
                  <a:lnTo>
                    <a:pt x="0" y="90011"/>
                  </a:lnTo>
                  <a:lnTo>
                    <a:pt x="0" y="48768"/>
                  </a:lnTo>
                  <a:lnTo>
                    <a:pt x="268509" y="48768"/>
                  </a:lnTo>
                  <a:lnTo>
                    <a:pt x="271557" y="47244"/>
                  </a:lnTo>
                  <a:lnTo>
                    <a:pt x="274605" y="47244"/>
                  </a:lnTo>
                  <a:lnTo>
                    <a:pt x="277653" y="45720"/>
                  </a:lnTo>
                  <a:lnTo>
                    <a:pt x="279177" y="44196"/>
                  </a:lnTo>
                  <a:lnTo>
                    <a:pt x="280701" y="41148"/>
                  </a:lnTo>
                  <a:lnTo>
                    <a:pt x="280701" y="38100"/>
                  </a:lnTo>
                  <a:lnTo>
                    <a:pt x="282225" y="33528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185" y="41148"/>
                  </a:lnTo>
                  <a:lnTo>
                    <a:pt x="303561" y="80867"/>
                  </a:lnTo>
                  <a:lnTo>
                    <a:pt x="291369" y="85439"/>
                  </a:lnTo>
                  <a:lnTo>
                    <a:pt x="286224" y="87439"/>
                  </a:lnTo>
                  <a:lnTo>
                    <a:pt x="279927" y="88868"/>
                  </a:lnTo>
                  <a:lnTo>
                    <a:pt x="272470" y="89725"/>
                  </a:lnTo>
                  <a:lnTo>
                    <a:pt x="263842" y="90011"/>
                  </a:lnTo>
                  <a:close/>
                </a:path>
                <a:path w="317500" h="131445">
                  <a:moveTo>
                    <a:pt x="109823" y="131159"/>
                  </a:moveTo>
                  <a:lnTo>
                    <a:pt x="73247" y="131159"/>
                  </a:lnTo>
                  <a:lnTo>
                    <a:pt x="73247" y="90011"/>
                  </a:lnTo>
                  <a:lnTo>
                    <a:pt x="109823" y="90011"/>
                  </a:lnTo>
                  <a:lnTo>
                    <a:pt x="109823" y="13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50612" y="6967919"/>
              <a:ext cx="254635" cy="229235"/>
            </a:xfrm>
            <a:custGeom>
              <a:avLst/>
              <a:gdLst/>
              <a:ahLst/>
              <a:cxnLst/>
              <a:rect l="l" t="t" r="r" b="b"/>
              <a:pathLst>
                <a:path w="254634" h="229234">
                  <a:moveTo>
                    <a:pt x="80694" y="219646"/>
                  </a:moveTo>
                  <a:lnTo>
                    <a:pt x="42594" y="210502"/>
                  </a:lnTo>
                  <a:lnTo>
                    <a:pt x="12399" y="179546"/>
                  </a:lnTo>
                  <a:lnTo>
                    <a:pt x="874" y="136302"/>
                  </a:lnTo>
                  <a:lnTo>
                    <a:pt x="0" y="105251"/>
                  </a:lnTo>
                  <a:lnTo>
                    <a:pt x="89" y="100869"/>
                  </a:lnTo>
                  <a:lnTo>
                    <a:pt x="7446" y="60276"/>
                  </a:lnTo>
                  <a:lnTo>
                    <a:pt x="39093" y="28884"/>
                  </a:lnTo>
                  <a:lnTo>
                    <a:pt x="65454" y="24384"/>
                  </a:lnTo>
                  <a:lnTo>
                    <a:pt x="207376" y="24384"/>
                  </a:lnTo>
                  <a:lnTo>
                    <a:pt x="216520" y="21336"/>
                  </a:lnTo>
                  <a:lnTo>
                    <a:pt x="219568" y="18288"/>
                  </a:lnTo>
                  <a:lnTo>
                    <a:pt x="219568" y="7620"/>
                  </a:lnTo>
                  <a:lnTo>
                    <a:pt x="218044" y="4572"/>
                  </a:lnTo>
                  <a:lnTo>
                    <a:pt x="216520" y="0"/>
                  </a:lnTo>
                  <a:lnTo>
                    <a:pt x="248524" y="0"/>
                  </a:lnTo>
                  <a:lnTo>
                    <a:pt x="250763" y="5143"/>
                  </a:lnTo>
                  <a:lnTo>
                    <a:pt x="252715" y="11430"/>
                  </a:lnTo>
                  <a:lnTo>
                    <a:pt x="254096" y="18859"/>
                  </a:lnTo>
                  <a:lnTo>
                    <a:pt x="254562" y="26479"/>
                  </a:lnTo>
                  <a:lnTo>
                    <a:pt x="254512" y="28884"/>
                  </a:lnTo>
                  <a:lnTo>
                    <a:pt x="225974" y="62006"/>
                  </a:lnTo>
                  <a:lnTo>
                    <a:pt x="216520" y="62579"/>
                  </a:lnTo>
                  <a:lnTo>
                    <a:pt x="218254" y="64103"/>
                  </a:lnTo>
                  <a:lnTo>
                    <a:pt x="66978" y="64103"/>
                  </a:lnTo>
                  <a:lnTo>
                    <a:pt x="59358" y="65627"/>
                  </a:lnTo>
                  <a:lnTo>
                    <a:pt x="39546" y="86963"/>
                  </a:lnTo>
                  <a:lnTo>
                    <a:pt x="36498" y="93059"/>
                  </a:lnTo>
                  <a:lnTo>
                    <a:pt x="36498" y="99155"/>
                  </a:lnTo>
                  <a:lnTo>
                    <a:pt x="34974" y="105251"/>
                  </a:lnTo>
                  <a:lnTo>
                    <a:pt x="35037" y="120300"/>
                  </a:lnTo>
                  <a:lnTo>
                    <a:pt x="44118" y="160115"/>
                  </a:lnTo>
                  <a:lnTo>
                    <a:pt x="80694" y="178403"/>
                  </a:lnTo>
                  <a:lnTo>
                    <a:pt x="80694" y="219646"/>
                  </a:lnTo>
                  <a:close/>
                </a:path>
                <a:path w="254634" h="229234">
                  <a:moveTo>
                    <a:pt x="185945" y="228790"/>
                  </a:moveTo>
                  <a:lnTo>
                    <a:pt x="145869" y="217455"/>
                  </a:lnTo>
                  <a:lnTo>
                    <a:pt x="120580" y="183714"/>
                  </a:lnTo>
                  <a:lnTo>
                    <a:pt x="118889" y="176879"/>
                  </a:lnTo>
                  <a:lnTo>
                    <a:pt x="116627" y="169116"/>
                  </a:lnTo>
                  <a:lnTo>
                    <a:pt x="114507" y="161639"/>
                  </a:lnTo>
                  <a:lnTo>
                    <a:pt x="112674" y="154162"/>
                  </a:lnTo>
                  <a:lnTo>
                    <a:pt x="111269" y="146399"/>
                  </a:lnTo>
                  <a:lnTo>
                    <a:pt x="109269" y="138398"/>
                  </a:lnTo>
                  <a:lnTo>
                    <a:pt x="107840" y="130397"/>
                  </a:lnTo>
                  <a:lnTo>
                    <a:pt x="106983" y="122396"/>
                  </a:lnTo>
                  <a:lnTo>
                    <a:pt x="106697" y="114395"/>
                  </a:lnTo>
                  <a:lnTo>
                    <a:pt x="104020" y="98679"/>
                  </a:lnTo>
                  <a:lnTo>
                    <a:pt x="82218" y="64103"/>
                  </a:lnTo>
                  <a:lnTo>
                    <a:pt x="123461" y="64103"/>
                  </a:lnTo>
                  <a:lnTo>
                    <a:pt x="129557" y="76295"/>
                  </a:lnTo>
                  <a:lnTo>
                    <a:pt x="131081" y="83915"/>
                  </a:lnTo>
                  <a:lnTo>
                    <a:pt x="132679" y="93059"/>
                  </a:lnTo>
                  <a:lnTo>
                    <a:pt x="134510" y="103203"/>
                  </a:lnTo>
                  <a:lnTo>
                    <a:pt x="135653" y="109823"/>
                  </a:lnTo>
                  <a:lnTo>
                    <a:pt x="135915" y="116681"/>
                  </a:lnTo>
                  <a:lnTo>
                    <a:pt x="136605" y="123539"/>
                  </a:lnTo>
                  <a:lnTo>
                    <a:pt x="146321" y="161639"/>
                  </a:lnTo>
                  <a:lnTo>
                    <a:pt x="160037" y="179927"/>
                  </a:lnTo>
                  <a:lnTo>
                    <a:pt x="164609" y="184499"/>
                  </a:lnTo>
                  <a:lnTo>
                    <a:pt x="173753" y="186023"/>
                  </a:lnTo>
                  <a:lnTo>
                    <a:pt x="248539" y="186023"/>
                  </a:lnTo>
                  <a:lnTo>
                    <a:pt x="248358" y="186752"/>
                  </a:lnTo>
                  <a:lnTo>
                    <a:pt x="245667" y="193309"/>
                  </a:lnTo>
                  <a:lnTo>
                    <a:pt x="242119" y="199295"/>
                  </a:lnTo>
                  <a:lnTo>
                    <a:pt x="237856" y="204406"/>
                  </a:lnTo>
                  <a:lnTo>
                    <a:pt x="233903" y="209835"/>
                  </a:lnTo>
                  <a:lnTo>
                    <a:pt x="194818" y="228480"/>
                  </a:lnTo>
                  <a:lnTo>
                    <a:pt x="185945" y="228790"/>
                  </a:lnTo>
                  <a:close/>
                </a:path>
                <a:path w="254634" h="229234">
                  <a:moveTo>
                    <a:pt x="248539" y="186023"/>
                  </a:moveTo>
                  <a:lnTo>
                    <a:pt x="190517" y="186023"/>
                  </a:lnTo>
                  <a:lnTo>
                    <a:pt x="195089" y="184499"/>
                  </a:lnTo>
                  <a:lnTo>
                    <a:pt x="199756" y="181451"/>
                  </a:lnTo>
                  <a:lnTo>
                    <a:pt x="204328" y="179927"/>
                  </a:lnTo>
                  <a:lnTo>
                    <a:pt x="208900" y="175355"/>
                  </a:lnTo>
                  <a:lnTo>
                    <a:pt x="210424" y="172307"/>
                  </a:lnTo>
                  <a:lnTo>
                    <a:pt x="216520" y="163163"/>
                  </a:lnTo>
                  <a:lnTo>
                    <a:pt x="218044" y="157067"/>
                  </a:lnTo>
                  <a:lnTo>
                    <a:pt x="218044" y="150971"/>
                  </a:lnTo>
                  <a:lnTo>
                    <a:pt x="219568" y="144875"/>
                  </a:lnTo>
                  <a:lnTo>
                    <a:pt x="213472" y="105251"/>
                  </a:lnTo>
                  <a:lnTo>
                    <a:pt x="210901" y="98679"/>
                  </a:lnTo>
                  <a:lnTo>
                    <a:pt x="207757" y="92678"/>
                  </a:lnTo>
                  <a:lnTo>
                    <a:pt x="204043" y="87249"/>
                  </a:lnTo>
                  <a:lnTo>
                    <a:pt x="199756" y="82391"/>
                  </a:lnTo>
                  <a:lnTo>
                    <a:pt x="195089" y="76295"/>
                  </a:lnTo>
                  <a:lnTo>
                    <a:pt x="188993" y="71723"/>
                  </a:lnTo>
                  <a:lnTo>
                    <a:pt x="181373" y="68675"/>
                  </a:lnTo>
                  <a:lnTo>
                    <a:pt x="175277" y="65627"/>
                  </a:lnTo>
                  <a:lnTo>
                    <a:pt x="169181" y="64103"/>
                  </a:lnTo>
                  <a:lnTo>
                    <a:pt x="218254" y="64103"/>
                  </a:lnTo>
                  <a:lnTo>
                    <a:pt x="245476" y="100679"/>
                  </a:lnTo>
                  <a:lnTo>
                    <a:pt x="254551" y="146399"/>
                  </a:lnTo>
                  <a:lnTo>
                    <a:pt x="254491" y="151542"/>
                  </a:lnTo>
                  <a:lnTo>
                    <a:pt x="254335" y="155924"/>
                  </a:lnTo>
                  <a:lnTo>
                    <a:pt x="253477" y="163925"/>
                  </a:lnTo>
                  <a:lnTo>
                    <a:pt x="252049" y="171926"/>
                  </a:lnTo>
                  <a:lnTo>
                    <a:pt x="248539" y="186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50533" y="6728459"/>
              <a:ext cx="248602" cy="2013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50582" y="6344222"/>
              <a:ext cx="254635" cy="207645"/>
            </a:xfrm>
            <a:custGeom>
              <a:avLst/>
              <a:gdLst/>
              <a:ahLst/>
              <a:cxnLst/>
              <a:rect l="l" t="t" r="r" b="b"/>
              <a:pathLst>
                <a:path w="254634" h="207645">
                  <a:moveTo>
                    <a:pt x="127066" y="160115"/>
                  </a:moveTo>
                  <a:lnTo>
                    <a:pt x="73104" y="160115"/>
                  </a:lnTo>
                  <a:lnTo>
                    <a:pt x="79200" y="157067"/>
                  </a:lnTo>
                  <a:lnTo>
                    <a:pt x="88344" y="147923"/>
                  </a:lnTo>
                  <a:lnTo>
                    <a:pt x="100106" y="115696"/>
                  </a:lnTo>
                  <a:lnTo>
                    <a:pt x="102155" y="108204"/>
                  </a:lnTo>
                  <a:lnTo>
                    <a:pt x="103565" y="101226"/>
                  </a:lnTo>
                  <a:lnTo>
                    <a:pt x="106870" y="87630"/>
                  </a:lnTo>
                  <a:lnTo>
                    <a:pt x="108251" y="80772"/>
                  </a:lnTo>
                  <a:lnTo>
                    <a:pt x="118443" y="43695"/>
                  </a:lnTo>
                  <a:lnTo>
                    <a:pt x="129587" y="25908"/>
                  </a:lnTo>
                  <a:lnTo>
                    <a:pt x="133302" y="20478"/>
                  </a:lnTo>
                  <a:lnTo>
                    <a:pt x="169521" y="547"/>
                  </a:lnTo>
                  <a:lnTo>
                    <a:pt x="178355" y="0"/>
                  </a:lnTo>
                  <a:lnTo>
                    <a:pt x="188371" y="809"/>
                  </a:lnTo>
                  <a:lnTo>
                    <a:pt x="227599" y="20955"/>
                  </a:lnTo>
                  <a:lnTo>
                    <a:pt x="242635" y="42672"/>
                  </a:lnTo>
                  <a:lnTo>
                    <a:pt x="182927" y="42672"/>
                  </a:lnTo>
                  <a:lnTo>
                    <a:pt x="175474" y="43505"/>
                  </a:lnTo>
                  <a:lnTo>
                    <a:pt x="148899" y="75866"/>
                  </a:lnTo>
                  <a:lnTo>
                    <a:pt x="137207" y="123444"/>
                  </a:lnTo>
                  <a:lnTo>
                    <a:pt x="134723" y="134207"/>
                  </a:lnTo>
                  <a:lnTo>
                    <a:pt x="132385" y="143351"/>
                  </a:lnTo>
                  <a:lnTo>
                    <a:pt x="129697" y="152495"/>
                  </a:lnTo>
                  <a:lnTo>
                    <a:pt x="127066" y="160115"/>
                  </a:lnTo>
                  <a:close/>
                </a:path>
                <a:path w="254634" h="207645">
                  <a:moveTo>
                    <a:pt x="68532" y="202787"/>
                  </a:moveTo>
                  <a:lnTo>
                    <a:pt x="30194" y="190333"/>
                  </a:lnTo>
                  <a:lnTo>
                    <a:pt x="5548" y="151328"/>
                  </a:lnTo>
                  <a:lnTo>
                    <a:pt x="0" y="101226"/>
                  </a:lnTo>
                  <a:lnTo>
                    <a:pt x="333" y="91630"/>
                  </a:lnTo>
                  <a:lnTo>
                    <a:pt x="10929" y="49577"/>
                  </a:lnTo>
                  <a:lnTo>
                    <a:pt x="38052" y="21336"/>
                  </a:lnTo>
                  <a:lnTo>
                    <a:pt x="76152" y="12192"/>
                  </a:lnTo>
                  <a:lnTo>
                    <a:pt x="76152" y="51816"/>
                  </a:lnTo>
                  <a:lnTo>
                    <a:pt x="67008" y="51816"/>
                  </a:lnTo>
                  <a:lnTo>
                    <a:pt x="60912" y="54864"/>
                  </a:lnTo>
                  <a:lnTo>
                    <a:pt x="56340" y="57912"/>
                  </a:lnTo>
                  <a:lnTo>
                    <a:pt x="50244" y="60960"/>
                  </a:lnTo>
                  <a:lnTo>
                    <a:pt x="47196" y="65532"/>
                  </a:lnTo>
                  <a:lnTo>
                    <a:pt x="44148" y="71628"/>
                  </a:lnTo>
                  <a:lnTo>
                    <a:pt x="41100" y="76200"/>
                  </a:lnTo>
                  <a:lnTo>
                    <a:pt x="38046" y="82319"/>
                  </a:lnTo>
                  <a:lnTo>
                    <a:pt x="35004" y="94488"/>
                  </a:lnTo>
                  <a:lnTo>
                    <a:pt x="35004" y="120396"/>
                  </a:lnTo>
                  <a:lnTo>
                    <a:pt x="36528" y="126587"/>
                  </a:lnTo>
                  <a:lnTo>
                    <a:pt x="36528" y="132683"/>
                  </a:lnTo>
                  <a:lnTo>
                    <a:pt x="38052" y="138779"/>
                  </a:lnTo>
                  <a:lnTo>
                    <a:pt x="41100" y="143351"/>
                  </a:lnTo>
                  <a:lnTo>
                    <a:pt x="42624" y="147923"/>
                  </a:lnTo>
                  <a:lnTo>
                    <a:pt x="50244" y="155543"/>
                  </a:lnTo>
                  <a:lnTo>
                    <a:pt x="54816" y="158591"/>
                  </a:lnTo>
                  <a:lnTo>
                    <a:pt x="59388" y="160115"/>
                  </a:lnTo>
                  <a:lnTo>
                    <a:pt x="127066" y="160115"/>
                  </a:lnTo>
                  <a:lnTo>
                    <a:pt x="126539" y="161639"/>
                  </a:lnTo>
                  <a:lnTo>
                    <a:pt x="97759" y="195714"/>
                  </a:lnTo>
                  <a:lnTo>
                    <a:pt x="79405" y="201953"/>
                  </a:lnTo>
                  <a:lnTo>
                    <a:pt x="68532" y="202787"/>
                  </a:lnTo>
                  <a:close/>
                </a:path>
                <a:path w="254634" h="207645">
                  <a:moveTo>
                    <a:pt x="172259" y="207359"/>
                  </a:moveTo>
                  <a:lnTo>
                    <a:pt x="172259" y="167735"/>
                  </a:lnTo>
                  <a:lnTo>
                    <a:pt x="181403" y="167735"/>
                  </a:lnTo>
                  <a:lnTo>
                    <a:pt x="193595" y="161639"/>
                  </a:lnTo>
                  <a:lnTo>
                    <a:pt x="218074" y="118872"/>
                  </a:lnTo>
                  <a:lnTo>
                    <a:pt x="219598" y="109728"/>
                  </a:lnTo>
                  <a:lnTo>
                    <a:pt x="219539" y="95773"/>
                  </a:lnTo>
                  <a:lnTo>
                    <a:pt x="218074" y="89916"/>
                  </a:lnTo>
                  <a:lnTo>
                    <a:pt x="218074" y="82296"/>
                  </a:lnTo>
                  <a:lnTo>
                    <a:pt x="216550" y="74676"/>
                  </a:lnTo>
                  <a:lnTo>
                    <a:pt x="215026" y="68580"/>
                  </a:lnTo>
                  <a:lnTo>
                    <a:pt x="211978" y="64008"/>
                  </a:lnTo>
                  <a:lnTo>
                    <a:pt x="210454" y="57912"/>
                  </a:lnTo>
                  <a:lnTo>
                    <a:pt x="205882" y="51816"/>
                  </a:lnTo>
                  <a:lnTo>
                    <a:pt x="201310" y="48768"/>
                  </a:lnTo>
                  <a:lnTo>
                    <a:pt x="196643" y="45720"/>
                  </a:lnTo>
                  <a:lnTo>
                    <a:pt x="190547" y="42672"/>
                  </a:lnTo>
                  <a:lnTo>
                    <a:pt x="242635" y="42672"/>
                  </a:lnTo>
                  <a:lnTo>
                    <a:pt x="245704" y="49744"/>
                  </a:lnTo>
                  <a:lnTo>
                    <a:pt x="248388" y="58173"/>
                  </a:lnTo>
                  <a:lnTo>
                    <a:pt x="250078" y="67056"/>
                  </a:lnTo>
                  <a:lnTo>
                    <a:pt x="252079" y="76438"/>
                  </a:lnTo>
                  <a:lnTo>
                    <a:pt x="253507" y="86106"/>
                  </a:lnTo>
                  <a:lnTo>
                    <a:pt x="254372" y="96012"/>
                  </a:lnTo>
                  <a:lnTo>
                    <a:pt x="254531" y="101226"/>
                  </a:lnTo>
                  <a:lnTo>
                    <a:pt x="254406" y="113180"/>
                  </a:lnTo>
                  <a:lnTo>
                    <a:pt x="247507" y="152209"/>
                  </a:lnTo>
                  <a:lnTo>
                    <a:pt x="224551" y="187928"/>
                  </a:lnTo>
                  <a:lnTo>
                    <a:pt x="183156" y="206787"/>
                  </a:lnTo>
                  <a:lnTo>
                    <a:pt x="172259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55105" y="6098668"/>
              <a:ext cx="250126" cy="2012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62047" y="5805868"/>
              <a:ext cx="343535" cy="230504"/>
            </a:xfrm>
            <a:custGeom>
              <a:avLst/>
              <a:gdLst/>
              <a:ahLst/>
              <a:cxnLst/>
              <a:rect l="l" t="t" r="r" b="b"/>
              <a:pathLst>
                <a:path w="343534" h="230504">
                  <a:moveTo>
                    <a:pt x="337089" y="230219"/>
                  </a:moveTo>
                  <a:lnTo>
                    <a:pt x="0" y="230219"/>
                  </a:lnTo>
                  <a:lnTo>
                    <a:pt x="0" y="190595"/>
                  </a:lnTo>
                  <a:lnTo>
                    <a:pt x="126587" y="190595"/>
                  </a:lnTo>
                  <a:lnTo>
                    <a:pt x="117133" y="184308"/>
                  </a:lnTo>
                  <a:lnTo>
                    <a:pt x="92987" y="147994"/>
                  </a:lnTo>
                  <a:lnTo>
                    <a:pt x="88487" y="111347"/>
                  </a:lnTo>
                  <a:lnTo>
                    <a:pt x="89058" y="97885"/>
                  </a:lnTo>
                  <a:lnTo>
                    <a:pt x="103655" y="52506"/>
                  </a:lnTo>
                  <a:lnTo>
                    <a:pt x="135802" y="21121"/>
                  </a:lnTo>
                  <a:lnTo>
                    <a:pt x="167735" y="7619"/>
                  </a:lnTo>
                  <a:lnTo>
                    <a:pt x="179227" y="3857"/>
                  </a:lnTo>
                  <a:lnTo>
                    <a:pt x="191023" y="1523"/>
                  </a:lnTo>
                  <a:lnTo>
                    <a:pt x="203391" y="333"/>
                  </a:lnTo>
                  <a:lnTo>
                    <a:pt x="216598" y="0"/>
                  </a:lnTo>
                  <a:lnTo>
                    <a:pt x="229147" y="309"/>
                  </a:lnTo>
                  <a:lnTo>
                    <a:pt x="276501" y="10072"/>
                  </a:lnTo>
                  <a:lnTo>
                    <a:pt x="313658" y="34837"/>
                  </a:lnTo>
                  <a:lnTo>
                    <a:pt x="320582" y="42671"/>
                  </a:lnTo>
                  <a:lnTo>
                    <a:pt x="213550" y="42671"/>
                  </a:lnTo>
                  <a:lnTo>
                    <a:pt x="204666" y="42957"/>
                  </a:lnTo>
                  <a:lnTo>
                    <a:pt x="164877" y="52959"/>
                  </a:lnTo>
                  <a:lnTo>
                    <a:pt x="134897" y="77247"/>
                  </a:lnTo>
                  <a:lnTo>
                    <a:pt x="123539" y="117443"/>
                  </a:lnTo>
                  <a:lnTo>
                    <a:pt x="124086" y="127420"/>
                  </a:lnTo>
                  <a:lnTo>
                    <a:pt x="140684" y="165068"/>
                  </a:lnTo>
                  <a:lnTo>
                    <a:pt x="173497" y="185856"/>
                  </a:lnTo>
                  <a:lnTo>
                    <a:pt x="181451" y="187547"/>
                  </a:lnTo>
                  <a:lnTo>
                    <a:pt x="189745" y="189547"/>
                  </a:lnTo>
                  <a:lnTo>
                    <a:pt x="198298" y="190976"/>
                  </a:lnTo>
                  <a:lnTo>
                    <a:pt x="206833" y="191833"/>
                  </a:lnTo>
                  <a:lnTo>
                    <a:pt x="215074" y="192119"/>
                  </a:lnTo>
                  <a:lnTo>
                    <a:pt x="337089" y="192119"/>
                  </a:lnTo>
                  <a:lnTo>
                    <a:pt x="337089" y="230219"/>
                  </a:lnTo>
                  <a:close/>
                </a:path>
                <a:path w="343534" h="230504">
                  <a:moveTo>
                    <a:pt x="337089" y="192119"/>
                  </a:moveTo>
                  <a:lnTo>
                    <a:pt x="215074" y="192119"/>
                  </a:lnTo>
                  <a:lnTo>
                    <a:pt x="224194" y="191833"/>
                  </a:lnTo>
                  <a:lnTo>
                    <a:pt x="233172" y="190976"/>
                  </a:lnTo>
                  <a:lnTo>
                    <a:pt x="272843" y="178117"/>
                  </a:lnTo>
                  <a:lnTo>
                    <a:pt x="300513" y="150971"/>
                  </a:lnTo>
                  <a:lnTo>
                    <a:pt x="308133" y="115919"/>
                  </a:lnTo>
                  <a:lnTo>
                    <a:pt x="307586" y="105886"/>
                  </a:lnTo>
                  <a:lnTo>
                    <a:pt x="290369" y="68198"/>
                  </a:lnTo>
                  <a:lnTo>
                    <a:pt x="256579" y="48267"/>
                  </a:lnTo>
                  <a:lnTo>
                    <a:pt x="213550" y="42671"/>
                  </a:lnTo>
                  <a:lnTo>
                    <a:pt x="320582" y="42671"/>
                  </a:lnTo>
                  <a:lnTo>
                    <a:pt x="340137" y="85165"/>
                  </a:lnTo>
                  <a:lnTo>
                    <a:pt x="343185" y="111347"/>
                  </a:lnTo>
                  <a:lnTo>
                    <a:pt x="343185" y="117443"/>
                  </a:lnTo>
                  <a:lnTo>
                    <a:pt x="341661" y="123539"/>
                  </a:lnTo>
                  <a:lnTo>
                    <a:pt x="337089" y="146399"/>
                  </a:lnTo>
                  <a:lnTo>
                    <a:pt x="334041" y="152495"/>
                  </a:lnTo>
                  <a:lnTo>
                    <a:pt x="332517" y="160115"/>
                  </a:lnTo>
                  <a:lnTo>
                    <a:pt x="327945" y="167735"/>
                  </a:lnTo>
                  <a:lnTo>
                    <a:pt x="318801" y="179927"/>
                  </a:lnTo>
                  <a:lnTo>
                    <a:pt x="312705" y="186023"/>
                  </a:lnTo>
                  <a:lnTo>
                    <a:pt x="305085" y="190595"/>
                  </a:lnTo>
                  <a:lnTo>
                    <a:pt x="337089" y="190595"/>
                  </a:lnTo>
                  <a:lnTo>
                    <a:pt x="337089" y="1921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55106" y="5438300"/>
              <a:ext cx="244475" cy="342265"/>
            </a:xfrm>
            <a:custGeom>
              <a:avLst/>
              <a:gdLst/>
              <a:ahLst/>
              <a:cxnLst/>
              <a:rect l="l" t="t" r="r" b="b"/>
              <a:pathLst>
                <a:path w="244475" h="342264">
                  <a:moveTo>
                    <a:pt x="0" y="341661"/>
                  </a:moveTo>
                  <a:lnTo>
                    <a:pt x="0" y="297370"/>
                  </a:lnTo>
                  <a:lnTo>
                    <a:pt x="199834" y="242506"/>
                  </a:lnTo>
                  <a:lnTo>
                    <a:pt x="0" y="192119"/>
                  </a:lnTo>
                  <a:lnTo>
                    <a:pt x="0" y="149447"/>
                  </a:lnTo>
                  <a:lnTo>
                    <a:pt x="199834" y="97631"/>
                  </a:lnTo>
                  <a:lnTo>
                    <a:pt x="0" y="42672"/>
                  </a:lnTo>
                  <a:lnTo>
                    <a:pt x="0" y="0"/>
                  </a:lnTo>
                  <a:lnTo>
                    <a:pt x="244030" y="79343"/>
                  </a:lnTo>
                  <a:lnTo>
                    <a:pt x="244030" y="120491"/>
                  </a:lnTo>
                  <a:lnTo>
                    <a:pt x="50292" y="170783"/>
                  </a:lnTo>
                  <a:lnTo>
                    <a:pt x="50292" y="172307"/>
                  </a:lnTo>
                  <a:lnTo>
                    <a:pt x="244030" y="221170"/>
                  </a:lnTo>
                  <a:lnTo>
                    <a:pt x="244030" y="263842"/>
                  </a:lnTo>
                  <a:lnTo>
                    <a:pt x="0" y="341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50614" y="5185125"/>
              <a:ext cx="254635" cy="229235"/>
            </a:xfrm>
            <a:custGeom>
              <a:avLst/>
              <a:gdLst/>
              <a:ahLst/>
              <a:cxnLst/>
              <a:rect l="l" t="t" r="r" b="b"/>
              <a:pathLst>
                <a:path w="254634" h="229235">
                  <a:moveTo>
                    <a:pt x="80692" y="219646"/>
                  </a:moveTo>
                  <a:lnTo>
                    <a:pt x="42555" y="210478"/>
                  </a:lnTo>
                  <a:lnTo>
                    <a:pt x="12398" y="180483"/>
                  </a:lnTo>
                  <a:lnTo>
                    <a:pt x="873" y="136302"/>
                  </a:lnTo>
                  <a:lnTo>
                    <a:pt x="0" y="105251"/>
                  </a:lnTo>
                  <a:lnTo>
                    <a:pt x="91" y="100869"/>
                  </a:lnTo>
                  <a:lnTo>
                    <a:pt x="7445" y="60555"/>
                  </a:lnTo>
                  <a:lnTo>
                    <a:pt x="39092" y="28884"/>
                  </a:lnTo>
                  <a:lnTo>
                    <a:pt x="65452" y="24384"/>
                  </a:lnTo>
                  <a:lnTo>
                    <a:pt x="207375" y="24384"/>
                  </a:lnTo>
                  <a:lnTo>
                    <a:pt x="216519" y="21336"/>
                  </a:lnTo>
                  <a:lnTo>
                    <a:pt x="219567" y="18288"/>
                  </a:lnTo>
                  <a:lnTo>
                    <a:pt x="219567" y="7620"/>
                  </a:lnTo>
                  <a:lnTo>
                    <a:pt x="218043" y="4572"/>
                  </a:lnTo>
                  <a:lnTo>
                    <a:pt x="216519" y="0"/>
                  </a:lnTo>
                  <a:lnTo>
                    <a:pt x="248523" y="0"/>
                  </a:lnTo>
                  <a:lnTo>
                    <a:pt x="250761" y="5381"/>
                  </a:lnTo>
                  <a:lnTo>
                    <a:pt x="252714" y="12192"/>
                  </a:lnTo>
                  <a:lnTo>
                    <a:pt x="254095" y="20145"/>
                  </a:lnTo>
                  <a:lnTo>
                    <a:pt x="254619" y="28956"/>
                  </a:lnTo>
                  <a:lnTo>
                    <a:pt x="254047" y="35821"/>
                  </a:lnTo>
                  <a:lnTo>
                    <a:pt x="225972" y="62007"/>
                  </a:lnTo>
                  <a:lnTo>
                    <a:pt x="216519" y="62579"/>
                  </a:lnTo>
                  <a:lnTo>
                    <a:pt x="218252" y="64103"/>
                  </a:lnTo>
                  <a:lnTo>
                    <a:pt x="66976" y="64103"/>
                  </a:lnTo>
                  <a:lnTo>
                    <a:pt x="59356" y="65627"/>
                  </a:lnTo>
                  <a:lnTo>
                    <a:pt x="39544" y="86963"/>
                  </a:lnTo>
                  <a:lnTo>
                    <a:pt x="36496" y="93059"/>
                  </a:lnTo>
                  <a:lnTo>
                    <a:pt x="36496" y="99155"/>
                  </a:lnTo>
                  <a:lnTo>
                    <a:pt x="34972" y="105251"/>
                  </a:lnTo>
                  <a:lnTo>
                    <a:pt x="35063" y="120872"/>
                  </a:lnTo>
                  <a:lnTo>
                    <a:pt x="44126" y="161651"/>
                  </a:lnTo>
                  <a:lnTo>
                    <a:pt x="80692" y="180022"/>
                  </a:lnTo>
                  <a:lnTo>
                    <a:pt x="80692" y="219646"/>
                  </a:lnTo>
                  <a:close/>
                </a:path>
                <a:path w="254634" h="229235">
                  <a:moveTo>
                    <a:pt x="185943" y="228790"/>
                  </a:moveTo>
                  <a:lnTo>
                    <a:pt x="145867" y="218098"/>
                  </a:lnTo>
                  <a:lnTo>
                    <a:pt x="120578" y="183808"/>
                  </a:lnTo>
                  <a:lnTo>
                    <a:pt x="118887" y="176974"/>
                  </a:lnTo>
                  <a:lnTo>
                    <a:pt x="116535" y="168838"/>
                  </a:lnTo>
                  <a:lnTo>
                    <a:pt x="114503" y="161639"/>
                  </a:lnTo>
                  <a:lnTo>
                    <a:pt x="112672" y="154163"/>
                  </a:lnTo>
                  <a:lnTo>
                    <a:pt x="111267" y="146399"/>
                  </a:lnTo>
                  <a:lnTo>
                    <a:pt x="109267" y="138398"/>
                  </a:lnTo>
                  <a:lnTo>
                    <a:pt x="107838" y="130397"/>
                  </a:lnTo>
                  <a:lnTo>
                    <a:pt x="106981" y="122396"/>
                  </a:lnTo>
                  <a:lnTo>
                    <a:pt x="106695" y="114395"/>
                  </a:lnTo>
                  <a:lnTo>
                    <a:pt x="104018" y="98679"/>
                  </a:lnTo>
                  <a:lnTo>
                    <a:pt x="82216" y="64103"/>
                  </a:lnTo>
                  <a:lnTo>
                    <a:pt x="123459" y="64103"/>
                  </a:lnTo>
                  <a:lnTo>
                    <a:pt x="129555" y="76295"/>
                  </a:lnTo>
                  <a:lnTo>
                    <a:pt x="131079" y="83915"/>
                  </a:lnTo>
                  <a:lnTo>
                    <a:pt x="132678" y="93059"/>
                  </a:lnTo>
                  <a:lnTo>
                    <a:pt x="134508" y="103203"/>
                  </a:lnTo>
                  <a:lnTo>
                    <a:pt x="135651" y="109823"/>
                  </a:lnTo>
                  <a:lnTo>
                    <a:pt x="135913" y="116681"/>
                  </a:lnTo>
                  <a:lnTo>
                    <a:pt x="136631" y="123729"/>
                  </a:lnTo>
                  <a:lnTo>
                    <a:pt x="146324" y="161651"/>
                  </a:lnTo>
                  <a:lnTo>
                    <a:pt x="160035" y="180022"/>
                  </a:lnTo>
                  <a:lnTo>
                    <a:pt x="164607" y="184594"/>
                  </a:lnTo>
                  <a:lnTo>
                    <a:pt x="173751" y="186118"/>
                  </a:lnTo>
                  <a:lnTo>
                    <a:pt x="248539" y="186118"/>
                  </a:lnTo>
                  <a:lnTo>
                    <a:pt x="248356" y="186856"/>
                  </a:lnTo>
                  <a:lnTo>
                    <a:pt x="223710" y="219003"/>
                  </a:lnTo>
                  <a:lnTo>
                    <a:pt x="194817" y="228480"/>
                  </a:lnTo>
                  <a:lnTo>
                    <a:pt x="185943" y="228790"/>
                  </a:lnTo>
                  <a:close/>
                </a:path>
                <a:path w="254634" h="229235">
                  <a:moveTo>
                    <a:pt x="248539" y="186118"/>
                  </a:moveTo>
                  <a:lnTo>
                    <a:pt x="190515" y="186118"/>
                  </a:lnTo>
                  <a:lnTo>
                    <a:pt x="199755" y="183070"/>
                  </a:lnTo>
                  <a:lnTo>
                    <a:pt x="208899" y="176974"/>
                  </a:lnTo>
                  <a:lnTo>
                    <a:pt x="210423" y="172402"/>
                  </a:lnTo>
                  <a:lnTo>
                    <a:pt x="213471" y="167735"/>
                  </a:lnTo>
                  <a:lnTo>
                    <a:pt x="216519" y="163163"/>
                  </a:lnTo>
                  <a:lnTo>
                    <a:pt x="218043" y="157067"/>
                  </a:lnTo>
                  <a:lnTo>
                    <a:pt x="218043" y="150971"/>
                  </a:lnTo>
                  <a:lnTo>
                    <a:pt x="219567" y="144875"/>
                  </a:lnTo>
                  <a:lnTo>
                    <a:pt x="219459" y="135612"/>
                  </a:lnTo>
                  <a:lnTo>
                    <a:pt x="207756" y="92678"/>
                  </a:lnTo>
                  <a:lnTo>
                    <a:pt x="199755" y="82391"/>
                  </a:lnTo>
                  <a:lnTo>
                    <a:pt x="195087" y="76295"/>
                  </a:lnTo>
                  <a:lnTo>
                    <a:pt x="188991" y="71723"/>
                  </a:lnTo>
                  <a:lnTo>
                    <a:pt x="181371" y="68675"/>
                  </a:lnTo>
                  <a:lnTo>
                    <a:pt x="175275" y="65627"/>
                  </a:lnTo>
                  <a:lnTo>
                    <a:pt x="169179" y="64103"/>
                  </a:lnTo>
                  <a:lnTo>
                    <a:pt x="218252" y="64103"/>
                  </a:lnTo>
                  <a:lnTo>
                    <a:pt x="245475" y="100679"/>
                  </a:lnTo>
                  <a:lnTo>
                    <a:pt x="254548" y="146399"/>
                  </a:lnTo>
                  <a:lnTo>
                    <a:pt x="254466" y="152185"/>
                  </a:lnTo>
                  <a:lnTo>
                    <a:pt x="254333" y="155925"/>
                  </a:lnTo>
                  <a:lnTo>
                    <a:pt x="253476" y="163937"/>
                  </a:lnTo>
                  <a:lnTo>
                    <a:pt x="252047" y="171966"/>
                  </a:lnTo>
                  <a:lnTo>
                    <a:pt x="248539" y="186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55106" y="4945762"/>
              <a:ext cx="342265" cy="229235"/>
            </a:xfrm>
            <a:custGeom>
              <a:avLst/>
              <a:gdLst/>
              <a:ahLst/>
              <a:cxnLst/>
              <a:rect l="l" t="t" r="r" b="b"/>
              <a:pathLst>
                <a:path w="342265" h="229235">
                  <a:moveTo>
                    <a:pt x="0" y="228695"/>
                  </a:moveTo>
                  <a:lnTo>
                    <a:pt x="0" y="182975"/>
                  </a:lnTo>
                  <a:lnTo>
                    <a:pt x="199834" y="111252"/>
                  </a:lnTo>
                  <a:lnTo>
                    <a:pt x="0" y="42672"/>
                  </a:lnTo>
                  <a:lnTo>
                    <a:pt x="0" y="0"/>
                  </a:lnTo>
                  <a:lnTo>
                    <a:pt x="277558" y="105156"/>
                  </a:lnTo>
                  <a:lnTo>
                    <a:pt x="285526" y="109466"/>
                  </a:lnTo>
                  <a:lnTo>
                    <a:pt x="300355" y="116943"/>
                  </a:lnTo>
                  <a:lnTo>
                    <a:pt x="306609" y="120396"/>
                  </a:lnTo>
                  <a:lnTo>
                    <a:pt x="315753" y="124968"/>
                  </a:lnTo>
                  <a:lnTo>
                    <a:pt x="321849" y="129540"/>
                  </a:lnTo>
                  <a:lnTo>
                    <a:pt x="322975" y="131064"/>
                  </a:lnTo>
                  <a:lnTo>
                    <a:pt x="242506" y="131064"/>
                  </a:lnTo>
                  <a:lnTo>
                    <a:pt x="0" y="228695"/>
                  </a:lnTo>
                  <a:close/>
                </a:path>
                <a:path w="342265" h="229235">
                  <a:moveTo>
                    <a:pt x="337089" y="204311"/>
                  </a:moveTo>
                  <a:lnTo>
                    <a:pt x="300513" y="204311"/>
                  </a:lnTo>
                  <a:lnTo>
                    <a:pt x="302037" y="201263"/>
                  </a:lnTo>
                  <a:lnTo>
                    <a:pt x="306609" y="187547"/>
                  </a:lnTo>
                  <a:lnTo>
                    <a:pt x="306609" y="172307"/>
                  </a:lnTo>
                  <a:lnTo>
                    <a:pt x="305085" y="166211"/>
                  </a:lnTo>
                  <a:lnTo>
                    <a:pt x="300513" y="160115"/>
                  </a:lnTo>
                  <a:lnTo>
                    <a:pt x="297370" y="155543"/>
                  </a:lnTo>
                  <a:lnTo>
                    <a:pt x="291274" y="150971"/>
                  </a:lnTo>
                  <a:lnTo>
                    <a:pt x="242506" y="131064"/>
                  </a:lnTo>
                  <a:lnTo>
                    <a:pt x="322975" y="131064"/>
                  </a:lnTo>
                  <a:lnTo>
                    <a:pt x="326421" y="135731"/>
                  </a:lnTo>
                  <a:lnTo>
                    <a:pt x="332517" y="140303"/>
                  </a:lnTo>
                  <a:lnTo>
                    <a:pt x="335565" y="146399"/>
                  </a:lnTo>
                  <a:lnTo>
                    <a:pt x="338613" y="154019"/>
                  </a:lnTo>
                  <a:lnTo>
                    <a:pt x="340137" y="160115"/>
                  </a:lnTo>
                  <a:lnTo>
                    <a:pt x="341661" y="167735"/>
                  </a:lnTo>
                  <a:lnTo>
                    <a:pt x="341661" y="190595"/>
                  </a:lnTo>
                  <a:lnTo>
                    <a:pt x="340137" y="195167"/>
                  </a:lnTo>
                  <a:lnTo>
                    <a:pt x="340137" y="199739"/>
                  </a:lnTo>
                  <a:lnTo>
                    <a:pt x="337089" y="2043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50581" y="4588860"/>
              <a:ext cx="255270" cy="207645"/>
            </a:xfrm>
            <a:custGeom>
              <a:avLst/>
              <a:gdLst/>
              <a:ahLst/>
              <a:cxnLst/>
              <a:rect l="l" t="t" r="r" b="b"/>
              <a:pathLst>
                <a:path w="255269" h="207645">
                  <a:moveTo>
                    <a:pt x="126539" y="160115"/>
                  </a:moveTo>
                  <a:lnTo>
                    <a:pt x="73104" y="160115"/>
                  </a:lnTo>
                  <a:lnTo>
                    <a:pt x="79200" y="157067"/>
                  </a:lnTo>
                  <a:lnTo>
                    <a:pt x="88344" y="147923"/>
                  </a:lnTo>
                  <a:lnTo>
                    <a:pt x="91392" y="140303"/>
                  </a:lnTo>
                  <a:lnTo>
                    <a:pt x="94440" y="134207"/>
                  </a:lnTo>
                  <a:lnTo>
                    <a:pt x="96543" y="128230"/>
                  </a:lnTo>
                  <a:lnTo>
                    <a:pt x="98333" y="121824"/>
                  </a:lnTo>
                  <a:lnTo>
                    <a:pt x="100106" y="115133"/>
                  </a:lnTo>
                  <a:lnTo>
                    <a:pt x="102155" y="108299"/>
                  </a:lnTo>
                  <a:lnTo>
                    <a:pt x="103558" y="101107"/>
                  </a:lnTo>
                  <a:lnTo>
                    <a:pt x="106870" y="86439"/>
                  </a:lnTo>
                  <a:lnTo>
                    <a:pt x="109656" y="72192"/>
                  </a:lnTo>
                  <a:lnTo>
                    <a:pt x="125301" y="30360"/>
                  </a:lnTo>
                  <a:lnTo>
                    <a:pt x="129587" y="24384"/>
                  </a:lnTo>
                  <a:lnTo>
                    <a:pt x="134159" y="16764"/>
                  </a:lnTo>
                  <a:lnTo>
                    <a:pt x="140255" y="10668"/>
                  </a:lnTo>
                  <a:lnTo>
                    <a:pt x="147875" y="7620"/>
                  </a:lnTo>
                  <a:lnTo>
                    <a:pt x="154138" y="4500"/>
                  </a:lnTo>
                  <a:lnTo>
                    <a:pt x="161401" y="2095"/>
                  </a:lnTo>
                  <a:lnTo>
                    <a:pt x="169521" y="547"/>
                  </a:lnTo>
                  <a:lnTo>
                    <a:pt x="178355" y="0"/>
                  </a:lnTo>
                  <a:lnTo>
                    <a:pt x="188371" y="571"/>
                  </a:lnTo>
                  <a:lnTo>
                    <a:pt x="227599" y="19621"/>
                  </a:lnTo>
                  <a:lnTo>
                    <a:pt x="242908" y="42672"/>
                  </a:lnTo>
                  <a:lnTo>
                    <a:pt x="182927" y="42672"/>
                  </a:lnTo>
                  <a:lnTo>
                    <a:pt x="175474" y="43291"/>
                  </a:lnTo>
                  <a:lnTo>
                    <a:pt x="148899" y="75263"/>
                  </a:lnTo>
                  <a:lnTo>
                    <a:pt x="134792" y="132683"/>
                  </a:lnTo>
                  <a:lnTo>
                    <a:pt x="132445" y="142208"/>
                  </a:lnTo>
                  <a:lnTo>
                    <a:pt x="129706" y="151590"/>
                  </a:lnTo>
                  <a:lnTo>
                    <a:pt x="126539" y="160115"/>
                  </a:lnTo>
                  <a:close/>
                </a:path>
                <a:path w="255269" h="207645">
                  <a:moveTo>
                    <a:pt x="68532" y="201263"/>
                  </a:moveTo>
                  <a:lnTo>
                    <a:pt x="30194" y="189023"/>
                  </a:lnTo>
                  <a:lnTo>
                    <a:pt x="5509" y="150971"/>
                  </a:lnTo>
                  <a:lnTo>
                    <a:pt x="0" y="101107"/>
                  </a:lnTo>
                  <a:lnTo>
                    <a:pt x="333" y="91154"/>
                  </a:lnTo>
                  <a:lnTo>
                    <a:pt x="1238" y="81772"/>
                  </a:lnTo>
                  <a:lnTo>
                    <a:pt x="3000" y="73247"/>
                  </a:lnTo>
                  <a:lnTo>
                    <a:pt x="4691" y="64333"/>
                  </a:lnTo>
                  <a:lnTo>
                    <a:pt x="25479" y="29908"/>
                  </a:lnTo>
                  <a:lnTo>
                    <a:pt x="65270" y="12096"/>
                  </a:lnTo>
                  <a:lnTo>
                    <a:pt x="76152" y="10668"/>
                  </a:lnTo>
                  <a:lnTo>
                    <a:pt x="76152" y="50292"/>
                  </a:lnTo>
                  <a:lnTo>
                    <a:pt x="67008" y="51816"/>
                  </a:lnTo>
                  <a:lnTo>
                    <a:pt x="60912" y="53340"/>
                  </a:lnTo>
                  <a:lnTo>
                    <a:pt x="56340" y="56388"/>
                  </a:lnTo>
                  <a:lnTo>
                    <a:pt x="50244" y="60960"/>
                  </a:lnTo>
                  <a:lnTo>
                    <a:pt x="44148" y="70104"/>
                  </a:lnTo>
                  <a:lnTo>
                    <a:pt x="41100" y="76295"/>
                  </a:lnTo>
                  <a:lnTo>
                    <a:pt x="38052" y="80867"/>
                  </a:lnTo>
                  <a:lnTo>
                    <a:pt x="36528" y="88487"/>
                  </a:lnTo>
                  <a:lnTo>
                    <a:pt x="35004" y="94581"/>
                  </a:lnTo>
                  <a:lnTo>
                    <a:pt x="35099" y="119348"/>
                  </a:lnTo>
                  <a:lnTo>
                    <a:pt x="36528" y="125063"/>
                  </a:lnTo>
                  <a:lnTo>
                    <a:pt x="36528" y="131159"/>
                  </a:lnTo>
                  <a:lnTo>
                    <a:pt x="38052" y="137255"/>
                  </a:lnTo>
                  <a:lnTo>
                    <a:pt x="41100" y="141827"/>
                  </a:lnTo>
                  <a:lnTo>
                    <a:pt x="42624" y="147923"/>
                  </a:lnTo>
                  <a:lnTo>
                    <a:pt x="47196" y="150971"/>
                  </a:lnTo>
                  <a:lnTo>
                    <a:pt x="54816" y="158591"/>
                  </a:lnTo>
                  <a:lnTo>
                    <a:pt x="59388" y="160115"/>
                  </a:lnTo>
                  <a:lnTo>
                    <a:pt x="126539" y="160115"/>
                  </a:lnTo>
                  <a:lnTo>
                    <a:pt x="121920" y="168949"/>
                  </a:lnTo>
                  <a:lnTo>
                    <a:pt x="89154" y="198786"/>
                  </a:lnTo>
                  <a:lnTo>
                    <a:pt x="79405" y="200667"/>
                  </a:lnTo>
                  <a:lnTo>
                    <a:pt x="68532" y="201263"/>
                  </a:lnTo>
                  <a:close/>
                </a:path>
                <a:path w="255269" h="207645">
                  <a:moveTo>
                    <a:pt x="172259" y="207359"/>
                  </a:moveTo>
                  <a:lnTo>
                    <a:pt x="172259" y="167735"/>
                  </a:lnTo>
                  <a:lnTo>
                    <a:pt x="181403" y="166211"/>
                  </a:lnTo>
                  <a:lnTo>
                    <a:pt x="187499" y="164687"/>
                  </a:lnTo>
                  <a:lnTo>
                    <a:pt x="215026" y="132683"/>
                  </a:lnTo>
                  <a:lnTo>
                    <a:pt x="219598" y="109823"/>
                  </a:lnTo>
                  <a:lnTo>
                    <a:pt x="219598" y="94581"/>
                  </a:lnTo>
                  <a:lnTo>
                    <a:pt x="218074" y="88487"/>
                  </a:lnTo>
                  <a:lnTo>
                    <a:pt x="217951" y="81772"/>
                  </a:lnTo>
                  <a:lnTo>
                    <a:pt x="216550" y="74771"/>
                  </a:lnTo>
                  <a:lnTo>
                    <a:pt x="215026" y="68580"/>
                  </a:lnTo>
                  <a:lnTo>
                    <a:pt x="211978" y="62484"/>
                  </a:lnTo>
                  <a:lnTo>
                    <a:pt x="210454" y="56388"/>
                  </a:lnTo>
                  <a:lnTo>
                    <a:pt x="205882" y="51816"/>
                  </a:lnTo>
                  <a:lnTo>
                    <a:pt x="201310" y="48768"/>
                  </a:lnTo>
                  <a:lnTo>
                    <a:pt x="196643" y="44196"/>
                  </a:lnTo>
                  <a:lnTo>
                    <a:pt x="190547" y="42672"/>
                  </a:lnTo>
                  <a:lnTo>
                    <a:pt x="242908" y="42672"/>
                  </a:lnTo>
                  <a:lnTo>
                    <a:pt x="245697" y="49149"/>
                  </a:lnTo>
                  <a:lnTo>
                    <a:pt x="248388" y="57959"/>
                  </a:lnTo>
                  <a:lnTo>
                    <a:pt x="250078" y="67056"/>
                  </a:lnTo>
                  <a:lnTo>
                    <a:pt x="252085" y="76295"/>
                  </a:lnTo>
                  <a:lnTo>
                    <a:pt x="253507" y="85427"/>
                  </a:lnTo>
                  <a:lnTo>
                    <a:pt x="254365" y="94583"/>
                  </a:lnTo>
                  <a:lnTo>
                    <a:pt x="254650" y="103727"/>
                  </a:lnTo>
                  <a:lnTo>
                    <a:pt x="254365" y="113752"/>
                  </a:lnTo>
                  <a:lnTo>
                    <a:pt x="247498" y="151590"/>
                  </a:lnTo>
                  <a:lnTo>
                    <a:pt x="224551" y="187928"/>
                  </a:lnTo>
                  <a:lnTo>
                    <a:pt x="183156" y="205930"/>
                  </a:lnTo>
                  <a:lnTo>
                    <a:pt x="172259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81858" y="4440937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9823" y="47244"/>
                  </a:moveTo>
                  <a:lnTo>
                    <a:pt x="73247" y="47244"/>
                  </a:lnTo>
                  <a:lnTo>
                    <a:pt x="73247" y="0"/>
                  </a:lnTo>
                  <a:lnTo>
                    <a:pt x="109823" y="0"/>
                  </a:lnTo>
                  <a:lnTo>
                    <a:pt x="109823" y="47244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7244"/>
                  </a:lnTo>
                  <a:lnTo>
                    <a:pt x="271557" y="47244"/>
                  </a:lnTo>
                  <a:lnTo>
                    <a:pt x="277653" y="44196"/>
                  </a:lnTo>
                  <a:lnTo>
                    <a:pt x="279177" y="42672"/>
                  </a:lnTo>
                  <a:lnTo>
                    <a:pt x="280701" y="39624"/>
                  </a:lnTo>
                  <a:lnTo>
                    <a:pt x="280701" y="36576"/>
                  </a:lnTo>
                  <a:lnTo>
                    <a:pt x="282225" y="33528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196" y="39624"/>
                  </a:lnTo>
                  <a:lnTo>
                    <a:pt x="303561" y="79248"/>
                  </a:lnTo>
                  <a:lnTo>
                    <a:pt x="272470" y="88225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9823" y="129635"/>
                  </a:moveTo>
                  <a:lnTo>
                    <a:pt x="73247" y="129635"/>
                  </a:lnTo>
                  <a:lnTo>
                    <a:pt x="73247" y="88487"/>
                  </a:lnTo>
                  <a:lnTo>
                    <a:pt x="109823" y="88487"/>
                  </a:lnTo>
                  <a:lnTo>
                    <a:pt x="109823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50614" y="4180142"/>
              <a:ext cx="254635" cy="229235"/>
            </a:xfrm>
            <a:custGeom>
              <a:avLst/>
              <a:gdLst/>
              <a:ahLst/>
              <a:cxnLst/>
              <a:rect l="l" t="t" r="r" b="b"/>
              <a:pathLst>
                <a:path w="254634" h="229235">
                  <a:moveTo>
                    <a:pt x="80692" y="219646"/>
                  </a:moveTo>
                  <a:lnTo>
                    <a:pt x="42556" y="210478"/>
                  </a:lnTo>
                  <a:lnTo>
                    <a:pt x="12398" y="180403"/>
                  </a:lnTo>
                  <a:lnTo>
                    <a:pt x="873" y="136302"/>
                  </a:lnTo>
                  <a:lnTo>
                    <a:pt x="0" y="105251"/>
                  </a:lnTo>
                  <a:lnTo>
                    <a:pt x="91" y="100869"/>
                  </a:lnTo>
                  <a:lnTo>
                    <a:pt x="7445" y="60474"/>
                  </a:lnTo>
                  <a:lnTo>
                    <a:pt x="39092" y="28884"/>
                  </a:lnTo>
                  <a:lnTo>
                    <a:pt x="65452" y="24384"/>
                  </a:lnTo>
                  <a:lnTo>
                    <a:pt x="207375" y="24384"/>
                  </a:lnTo>
                  <a:lnTo>
                    <a:pt x="216519" y="21336"/>
                  </a:lnTo>
                  <a:lnTo>
                    <a:pt x="219567" y="18288"/>
                  </a:lnTo>
                  <a:lnTo>
                    <a:pt x="219567" y="9144"/>
                  </a:lnTo>
                  <a:lnTo>
                    <a:pt x="216519" y="0"/>
                  </a:lnTo>
                  <a:lnTo>
                    <a:pt x="248523" y="0"/>
                  </a:lnTo>
                  <a:lnTo>
                    <a:pt x="250761" y="5381"/>
                  </a:lnTo>
                  <a:lnTo>
                    <a:pt x="252714" y="12192"/>
                  </a:lnTo>
                  <a:lnTo>
                    <a:pt x="254095" y="20145"/>
                  </a:lnTo>
                  <a:lnTo>
                    <a:pt x="254619" y="28956"/>
                  </a:lnTo>
                  <a:lnTo>
                    <a:pt x="254047" y="35766"/>
                  </a:lnTo>
                  <a:lnTo>
                    <a:pt x="225972" y="61912"/>
                  </a:lnTo>
                  <a:lnTo>
                    <a:pt x="216519" y="62484"/>
                  </a:lnTo>
                  <a:lnTo>
                    <a:pt x="218348" y="64103"/>
                  </a:lnTo>
                  <a:lnTo>
                    <a:pt x="66976" y="64103"/>
                  </a:lnTo>
                  <a:lnTo>
                    <a:pt x="59356" y="65627"/>
                  </a:lnTo>
                  <a:lnTo>
                    <a:pt x="53260" y="68675"/>
                  </a:lnTo>
                  <a:lnTo>
                    <a:pt x="48688" y="73247"/>
                  </a:lnTo>
                  <a:lnTo>
                    <a:pt x="44116" y="76295"/>
                  </a:lnTo>
                  <a:lnTo>
                    <a:pt x="41068" y="82391"/>
                  </a:lnTo>
                  <a:lnTo>
                    <a:pt x="39544" y="86963"/>
                  </a:lnTo>
                  <a:lnTo>
                    <a:pt x="36496" y="93059"/>
                  </a:lnTo>
                  <a:lnTo>
                    <a:pt x="36496" y="99155"/>
                  </a:lnTo>
                  <a:lnTo>
                    <a:pt x="34972" y="105251"/>
                  </a:lnTo>
                  <a:lnTo>
                    <a:pt x="35063" y="120872"/>
                  </a:lnTo>
                  <a:lnTo>
                    <a:pt x="44116" y="161639"/>
                  </a:lnTo>
                  <a:lnTo>
                    <a:pt x="80692" y="179927"/>
                  </a:lnTo>
                  <a:lnTo>
                    <a:pt x="80692" y="219646"/>
                  </a:lnTo>
                  <a:close/>
                </a:path>
                <a:path w="254634" h="229235">
                  <a:moveTo>
                    <a:pt x="185943" y="228790"/>
                  </a:moveTo>
                  <a:lnTo>
                    <a:pt x="145867" y="218097"/>
                  </a:lnTo>
                  <a:lnTo>
                    <a:pt x="120578" y="183713"/>
                  </a:lnTo>
                  <a:lnTo>
                    <a:pt x="118887" y="176879"/>
                  </a:lnTo>
                  <a:lnTo>
                    <a:pt x="116531" y="168783"/>
                  </a:lnTo>
                  <a:lnTo>
                    <a:pt x="114506" y="161639"/>
                  </a:lnTo>
                  <a:lnTo>
                    <a:pt x="112672" y="154162"/>
                  </a:lnTo>
                  <a:lnTo>
                    <a:pt x="111267" y="146399"/>
                  </a:lnTo>
                  <a:lnTo>
                    <a:pt x="109267" y="138398"/>
                  </a:lnTo>
                  <a:lnTo>
                    <a:pt x="107838" y="130397"/>
                  </a:lnTo>
                  <a:lnTo>
                    <a:pt x="106981" y="122396"/>
                  </a:lnTo>
                  <a:lnTo>
                    <a:pt x="106695" y="114395"/>
                  </a:lnTo>
                  <a:lnTo>
                    <a:pt x="104018" y="98679"/>
                  </a:lnTo>
                  <a:lnTo>
                    <a:pt x="92884" y="71723"/>
                  </a:lnTo>
                  <a:lnTo>
                    <a:pt x="88312" y="67151"/>
                  </a:lnTo>
                  <a:lnTo>
                    <a:pt x="82216" y="64103"/>
                  </a:lnTo>
                  <a:lnTo>
                    <a:pt x="123459" y="64103"/>
                  </a:lnTo>
                  <a:lnTo>
                    <a:pt x="129555" y="76295"/>
                  </a:lnTo>
                  <a:lnTo>
                    <a:pt x="131079" y="85439"/>
                  </a:lnTo>
                  <a:lnTo>
                    <a:pt x="134159" y="100869"/>
                  </a:lnTo>
                  <a:lnTo>
                    <a:pt x="135651" y="109823"/>
                  </a:lnTo>
                  <a:lnTo>
                    <a:pt x="135913" y="116681"/>
                  </a:lnTo>
                  <a:lnTo>
                    <a:pt x="136631" y="123729"/>
                  </a:lnTo>
                  <a:lnTo>
                    <a:pt x="146319" y="161639"/>
                  </a:lnTo>
                  <a:lnTo>
                    <a:pt x="160035" y="179927"/>
                  </a:lnTo>
                  <a:lnTo>
                    <a:pt x="164607" y="184499"/>
                  </a:lnTo>
                  <a:lnTo>
                    <a:pt x="173751" y="186023"/>
                  </a:lnTo>
                  <a:lnTo>
                    <a:pt x="248540" y="186023"/>
                  </a:lnTo>
                  <a:lnTo>
                    <a:pt x="248356" y="186762"/>
                  </a:lnTo>
                  <a:lnTo>
                    <a:pt x="223710" y="219003"/>
                  </a:lnTo>
                  <a:lnTo>
                    <a:pt x="194817" y="228480"/>
                  </a:lnTo>
                  <a:lnTo>
                    <a:pt x="185943" y="228790"/>
                  </a:lnTo>
                  <a:close/>
                </a:path>
                <a:path w="254634" h="229235">
                  <a:moveTo>
                    <a:pt x="248540" y="186023"/>
                  </a:moveTo>
                  <a:lnTo>
                    <a:pt x="190515" y="186023"/>
                  </a:lnTo>
                  <a:lnTo>
                    <a:pt x="199755" y="182975"/>
                  </a:lnTo>
                  <a:lnTo>
                    <a:pt x="208899" y="176879"/>
                  </a:lnTo>
                  <a:lnTo>
                    <a:pt x="210423" y="172307"/>
                  </a:lnTo>
                  <a:lnTo>
                    <a:pt x="216519" y="163163"/>
                  </a:lnTo>
                  <a:lnTo>
                    <a:pt x="218043" y="157067"/>
                  </a:lnTo>
                  <a:lnTo>
                    <a:pt x="218043" y="150971"/>
                  </a:lnTo>
                  <a:lnTo>
                    <a:pt x="219567" y="144875"/>
                  </a:lnTo>
                  <a:lnTo>
                    <a:pt x="219459" y="135612"/>
                  </a:lnTo>
                  <a:lnTo>
                    <a:pt x="207756" y="92678"/>
                  </a:lnTo>
                  <a:lnTo>
                    <a:pt x="199755" y="82391"/>
                  </a:lnTo>
                  <a:lnTo>
                    <a:pt x="195087" y="76295"/>
                  </a:lnTo>
                  <a:lnTo>
                    <a:pt x="188991" y="71723"/>
                  </a:lnTo>
                  <a:lnTo>
                    <a:pt x="181371" y="68675"/>
                  </a:lnTo>
                  <a:lnTo>
                    <a:pt x="175275" y="65627"/>
                  </a:lnTo>
                  <a:lnTo>
                    <a:pt x="169179" y="64103"/>
                  </a:lnTo>
                  <a:lnTo>
                    <a:pt x="218348" y="64103"/>
                  </a:lnTo>
                  <a:lnTo>
                    <a:pt x="245475" y="100679"/>
                  </a:lnTo>
                  <a:lnTo>
                    <a:pt x="254548" y="146399"/>
                  </a:lnTo>
                  <a:lnTo>
                    <a:pt x="254466" y="152185"/>
                  </a:lnTo>
                  <a:lnTo>
                    <a:pt x="254333" y="155924"/>
                  </a:lnTo>
                  <a:lnTo>
                    <a:pt x="253476" y="163925"/>
                  </a:lnTo>
                  <a:lnTo>
                    <a:pt x="252047" y="171926"/>
                  </a:lnTo>
                  <a:lnTo>
                    <a:pt x="248540" y="186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81858" y="4038315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9823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9823" y="0"/>
                  </a:lnTo>
                  <a:lnTo>
                    <a:pt x="109823" y="48768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8768"/>
                  </a:lnTo>
                  <a:lnTo>
                    <a:pt x="268509" y="48768"/>
                  </a:lnTo>
                  <a:lnTo>
                    <a:pt x="274605" y="45720"/>
                  </a:lnTo>
                  <a:lnTo>
                    <a:pt x="277653" y="45720"/>
                  </a:lnTo>
                  <a:lnTo>
                    <a:pt x="279177" y="42672"/>
                  </a:lnTo>
                  <a:lnTo>
                    <a:pt x="280701" y="41148"/>
                  </a:lnTo>
                  <a:lnTo>
                    <a:pt x="280701" y="38100"/>
                  </a:lnTo>
                  <a:lnTo>
                    <a:pt x="282225" y="33528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185" y="41148"/>
                  </a:lnTo>
                  <a:lnTo>
                    <a:pt x="298989" y="83915"/>
                  </a:lnTo>
                  <a:lnTo>
                    <a:pt x="291369" y="85439"/>
                  </a:lnTo>
                  <a:lnTo>
                    <a:pt x="286224" y="86558"/>
                  </a:lnTo>
                  <a:lnTo>
                    <a:pt x="279927" y="87534"/>
                  </a:lnTo>
                  <a:lnTo>
                    <a:pt x="272470" y="88225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9823" y="129635"/>
                  </a:moveTo>
                  <a:lnTo>
                    <a:pt x="73247" y="129635"/>
                  </a:lnTo>
                  <a:lnTo>
                    <a:pt x="73247" y="88487"/>
                  </a:lnTo>
                  <a:lnTo>
                    <a:pt x="109823" y="88487"/>
                  </a:lnTo>
                  <a:lnTo>
                    <a:pt x="109823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61952" y="3951352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4">
                  <a:moveTo>
                    <a:pt x="48863" y="39624"/>
                  </a:moveTo>
                  <a:lnTo>
                    <a:pt x="0" y="3962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39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55011" y="3971163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030" y="0"/>
                  </a:lnTo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50533" y="3666172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4">
                  <a:moveTo>
                    <a:pt x="126587" y="236410"/>
                  </a:moveTo>
                  <a:lnTo>
                    <a:pt x="76200" y="228790"/>
                  </a:lnTo>
                  <a:lnTo>
                    <a:pt x="36576" y="205930"/>
                  </a:lnTo>
                  <a:lnTo>
                    <a:pt x="9144" y="169354"/>
                  </a:lnTo>
                  <a:lnTo>
                    <a:pt x="571" y="131756"/>
                  </a:lnTo>
                  <a:lnTo>
                    <a:pt x="0" y="117443"/>
                  </a:lnTo>
                  <a:lnTo>
                    <a:pt x="571" y="103155"/>
                  </a:lnTo>
                  <a:lnTo>
                    <a:pt x="14287" y="56268"/>
                  </a:lnTo>
                  <a:lnTo>
                    <a:pt x="45124" y="22447"/>
                  </a:lnTo>
                  <a:lnTo>
                    <a:pt x="88787" y="3857"/>
                  </a:lnTo>
                  <a:lnTo>
                    <a:pt x="126587" y="0"/>
                  </a:lnTo>
                  <a:lnTo>
                    <a:pt x="140017" y="333"/>
                  </a:lnTo>
                  <a:lnTo>
                    <a:pt x="188038" y="11598"/>
                  </a:lnTo>
                  <a:lnTo>
                    <a:pt x="225813" y="37361"/>
                  </a:lnTo>
                  <a:lnTo>
                    <a:pt x="228814" y="41243"/>
                  </a:lnTo>
                  <a:lnTo>
                    <a:pt x="126587" y="41243"/>
                  </a:lnTo>
                  <a:lnTo>
                    <a:pt x="116346" y="41767"/>
                  </a:lnTo>
                  <a:lnTo>
                    <a:pt x="72199" y="54578"/>
                  </a:lnTo>
                  <a:lnTo>
                    <a:pt x="44005" y="81891"/>
                  </a:lnTo>
                  <a:lnTo>
                    <a:pt x="35052" y="117443"/>
                  </a:lnTo>
                  <a:lnTo>
                    <a:pt x="35361" y="125420"/>
                  </a:lnTo>
                  <a:lnTo>
                    <a:pt x="53363" y="166648"/>
                  </a:lnTo>
                  <a:lnTo>
                    <a:pt x="96971" y="190523"/>
                  </a:lnTo>
                  <a:lnTo>
                    <a:pt x="126587" y="193738"/>
                  </a:lnTo>
                  <a:lnTo>
                    <a:pt x="228889" y="193738"/>
                  </a:lnTo>
                  <a:lnTo>
                    <a:pt x="225813" y="197643"/>
                  </a:lnTo>
                  <a:lnTo>
                    <a:pt x="188038" y="224790"/>
                  </a:lnTo>
                  <a:lnTo>
                    <a:pt x="140017" y="235862"/>
                  </a:lnTo>
                  <a:lnTo>
                    <a:pt x="126587" y="236410"/>
                  </a:lnTo>
                  <a:close/>
                </a:path>
                <a:path w="255269" h="236854">
                  <a:moveTo>
                    <a:pt x="228889" y="193738"/>
                  </a:moveTo>
                  <a:lnTo>
                    <a:pt x="126587" y="193738"/>
                  </a:lnTo>
                  <a:lnTo>
                    <a:pt x="137707" y="193428"/>
                  </a:lnTo>
                  <a:lnTo>
                    <a:pt x="148113" y="192405"/>
                  </a:lnTo>
                  <a:lnTo>
                    <a:pt x="157662" y="190523"/>
                  </a:lnTo>
                  <a:lnTo>
                    <a:pt x="166211" y="187642"/>
                  </a:lnTo>
                  <a:lnTo>
                    <a:pt x="174807" y="184832"/>
                  </a:lnTo>
                  <a:lnTo>
                    <a:pt x="205537" y="160734"/>
                  </a:lnTo>
                  <a:lnTo>
                    <a:pt x="219646" y="117443"/>
                  </a:lnTo>
                  <a:lnTo>
                    <a:pt x="219122" y="109704"/>
                  </a:lnTo>
                  <a:lnTo>
                    <a:pt x="200651" y="69842"/>
                  </a:lnTo>
                  <a:lnTo>
                    <a:pt x="166211" y="47339"/>
                  </a:lnTo>
                  <a:lnTo>
                    <a:pt x="126587" y="41243"/>
                  </a:lnTo>
                  <a:lnTo>
                    <a:pt x="228814" y="41243"/>
                  </a:lnTo>
                  <a:lnTo>
                    <a:pt x="248269" y="78009"/>
                  </a:lnTo>
                  <a:lnTo>
                    <a:pt x="254698" y="117443"/>
                  </a:lnTo>
                  <a:lnTo>
                    <a:pt x="253888" y="131756"/>
                  </a:lnTo>
                  <a:lnTo>
                    <a:pt x="244030" y="169354"/>
                  </a:lnTo>
                  <a:lnTo>
                    <a:pt x="232791" y="188785"/>
                  </a:lnTo>
                  <a:lnTo>
                    <a:pt x="228889" y="1937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50533" y="3416142"/>
              <a:ext cx="248602" cy="2027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50581" y="3164491"/>
              <a:ext cx="255270" cy="207645"/>
            </a:xfrm>
            <a:custGeom>
              <a:avLst/>
              <a:gdLst/>
              <a:ahLst/>
              <a:cxnLst/>
              <a:rect l="l" t="t" r="r" b="b"/>
              <a:pathLst>
                <a:path w="255269" h="207645">
                  <a:moveTo>
                    <a:pt x="126539" y="160115"/>
                  </a:moveTo>
                  <a:lnTo>
                    <a:pt x="73104" y="160115"/>
                  </a:lnTo>
                  <a:lnTo>
                    <a:pt x="79200" y="157067"/>
                  </a:lnTo>
                  <a:lnTo>
                    <a:pt x="88344" y="147923"/>
                  </a:lnTo>
                  <a:lnTo>
                    <a:pt x="91392" y="140303"/>
                  </a:lnTo>
                  <a:lnTo>
                    <a:pt x="94440" y="134207"/>
                  </a:lnTo>
                  <a:lnTo>
                    <a:pt x="96543" y="128230"/>
                  </a:lnTo>
                  <a:lnTo>
                    <a:pt x="98333" y="121824"/>
                  </a:lnTo>
                  <a:lnTo>
                    <a:pt x="100106" y="115133"/>
                  </a:lnTo>
                  <a:lnTo>
                    <a:pt x="102155" y="108299"/>
                  </a:lnTo>
                  <a:lnTo>
                    <a:pt x="103558" y="101107"/>
                  </a:lnTo>
                  <a:lnTo>
                    <a:pt x="106870" y="86439"/>
                  </a:lnTo>
                  <a:lnTo>
                    <a:pt x="109656" y="72192"/>
                  </a:lnTo>
                  <a:lnTo>
                    <a:pt x="125301" y="30360"/>
                  </a:lnTo>
                  <a:lnTo>
                    <a:pt x="129587" y="24384"/>
                  </a:lnTo>
                  <a:lnTo>
                    <a:pt x="134159" y="16764"/>
                  </a:lnTo>
                  <a:lnTo>
                    <a:pt x="140255" y="10668"/>
                  </a:lnTo>
                  <a:lnTo>
                    <a:pt x="147875" y="7620"/>
                  </a:lnTo>
                  <a:lnTo>
                    <a:pt x="154138" y="4500"/>
                  </a:lnTo>
                  <a:lnTo>
                    <a:pt x="161401" y="2095"/>
                  </a:lnTo>
                  <a:lnTo>
                    <a:pt x="169521" y="547"/>
                  </a:lnTo>
                  <a:lnTo>
                    <a:pt x="178355" y="0"/>
                  </a:lnTo>
                  <a:lnTo>
                    <a:pt x="188371" y="571"/>
                  </a:lnTo>
                  <a:lnTo>
                    <a:pt x="227599" y="19621"/>
                  </a:lnTo>
                  <a:lnTo>
                    <a:pt x="242908" y="42672"/>
                  </a:lnTo>
                  <a:lnTo>
                    <a:pt x="182927" y="42672"/>
                  </a:lnTo>
                  <a:lnTo>
                    <a:pt x="175474" y="43291"/>
                  </a:lnTo>
                  <a:lnTo>
                    <a:pt x="148899" y="75263"/>
                  </a:lnTo>
                  <a:lnTo>
                    <a:pt x="134792" y="132683"/>
                  </a:lnTo>
                  <a:lnTo>
                    <a:pt x="132445" y="142208"/>
                  </a:lnTo>
                  <a:lnTo>
                    <a:pt x="129706" y="151590"/>
                  </a:lnTo>
                  <a:lnTo>
                    <a:pt x="126539" y="160115"/>
                  </a:lnTo>
                  <a:close/>
                </a:path>
                <a:path w="255269" h="207645">
                  <a:moveTo>
                    <a:pt x="68532" y="201263"/>
                  </a:moveTo>
                  <a:lnTo>
                    <a:pt x="30194" y="189023"/>
                  </a:lnTo>
                  <a:lnTo>
                    <a:pt x="5509" y="150971"/>
                  </a:lnTo>
                  <a:lnTo>
                    <a:pt x="0" y="101107"/>
                  </a:lnTo>
                  <a:lnTo>
                    <a:pt x="333" y="91154"/>
                  </a:lnTo>
                  <a:lnTo>
                    <a:pt x="1238" y="81772"/>
                  </a:lnTo>
                  <a:lnTo>
                    <a:pt x="3000" y="73247"/>
                  </a:lnTo>
                  <a:lnTo>
                    <a:pt x="4691" y="64333"/>
                  </a:lnTo>
                  <a:lnTo>
                    <a:pt x="25479" y="29908"/>
                  </a:lnTo>
                  <a:lnTo>
                    <a:pt x="65270" y="12096"/>
                  </a:lnTo>
                  <a:lnTo>
                    <a:pt x="76152" y="10668"/>
                  </a:lnTo>
                  <a:lnTo>
                    <a:pt x="76152" y="50292"/>
                  </a:lnTo>
                  <a:lnTo>
                    <a:pt x="67008" y="51816"/>
                  </a:lnTo>
                  <a:lnTo>
                    <a:pt x="60912" y="53340"/>
                  </a:lnTo>
                  <a:lnTo>
                    <a:pt x="56340" y="56388"/>
                  </a:lnTo>
                  <a:lnTo>
                    <a:pt x="50244" y="60960"/>
                  </a:lnTo>
                  <a:lnTo>
                    <a:pt x="44148" y="70104"/>
                  </a:lnTo>
                  <a:lnTo>
                    <a:pt x="41100" y="76295"/>
                  </a:lnTo>
                  <a:lnTo>
                    <a:pt x="38052" y="80867"/>
                  </a:lnTo>
                  <a:lnTo>
                    <a:pt x="36528" y="88487"/>
                  </a:lnTo>
                  <a:lnTo>
                    <a:pt x="35004" y="94581"/>
                  </a:lnTo>
                  <a:lnTo>
                    <a:pt x="35099" y="119348"/>
                  </a:lnTo>
                  <a:lnTo>
                    <a:pt x="36528" y="125063"/>
                  </a:lnTo>
                  <a:lnTo>
                    <a:pt x="36528" y="131159"/>
                  </a:lnTo>
                  <a:lnTo>
                    <a:pt x="38052" y="137255"/>
                  </a:lnTo>
                  <a:lnTo>
                    <a:pt x="41100" y="141827"/>
                  </a:lnTo>
                  <a:lnTo>
                    <a:pt x="42624" y="147923"/>
                  </a:lnTo>
                  <a:lnTo>
                    <a:pt x="47196" y="150971"/>
                  </a:lnTo>
                  <a:lnTo>
                    <a:pt x="54816" y="158591"/>
                  </a:lnTo>
                  <a:lnTo>
                    <a:pt x="59388" y="160115"/>
                  </a:lnTo>
                  <a:lnTo>
                    <a:pt x="126539" y="160115"/>
                  </a:lnTo>
                  <a:lnTo>
                    <a:pt x="121920" y="168949"/>
                  </a:lnTo>
                  <a:lnTo>
                    <a:pt x="89154" y="198786"/>
                  </a:lnTo>
                  <a:lnTo>
                    <a:pt x="79405" y="200667"/>
                  </a:lnTo>
                  <a:lnTo>
                    <a:pt x="68532" y="201263"/>
                  </a:lnTo>
                  <a:close/>
                </a:path>
                <a:path w="255269" h="207645">
                  <a:moveTo>
                    <a:pt x="172259" y="207359"/>
                  </a:moveTo>
                  <a:lnTo>
                    <a:pt x="172259" y="167735"/>
                  </a:lnTo>
                  <a:lnTo>
                    <a:pt x="181403" y="166211"/>
                  </a:lnTo>
                  <a:lnTo>
                    <a:pt x="187499" y="164687"/>
                  </a:lnTo>
                  <a:lnTo>
                    <a:pt x="215026" y="132683"/>
                  </a:lnTo>
                  <a:lnTo>
                    <a:pt x="219598" y="109823"/>
                  </a:lnTo>
                  <a:lnTo>
                    <a:pt x="219598" y="94581"/>
                  </a:lnTo>
                  <a:lnTo>
                    <a:pt x="218074" y="88487"/>
                  </a:lnTo>
                  <a:lnTo>
                    <a:pt x="217951" y="81772"/>
                  </a:lnTo>
                  <a:lnTo>
                    <a:pt x="216550" y="74771"/>
                  </a:lnTo>
                  <a:lnTo>
                    <a:pt x="215026" y="68580"/>
                  </a:lnTo>
                  <a:lnTo>
                    <a:pt x="211978" y="62484"/>
                  </a:lnTo>
                  <a:lnTo>
                    <a:pt x="210454" y="56388"/>
                  </a:lnTo>
                  <a:lnTo>
                    <a:pt x="205882" y="51816"/>
                  </a:lnTo>
                  <a:lnTo>
                    <a:pt x="201310" y="48768"/>
                  </a:lnTo>
                  <a:lnTo>
                    <a:pt x="196643" y="44196"/>
                  </a:lnTo>
                  <a:lnTo>
                    <a:pt x="190547" y="42672"/>
                  </a:lnTo>
                  <a:lnTo>
                    <a:pt x="242908" y="42672"/>
                  </a:lnTo>
                  <a:lnTo>
                    <a:pt x="245697" y="49149"/>
                  </a:lnTo>
                  <a:lnTo>
                    <a:pt x="248388" y="57959"/>
                  </a:lnTo>
                  <a:lnTo>
                    <a:pt x="250078" y="67056"/>
                  </a:lnTo>
                  <a:lnTo>
                    <a:pt x="252085" y="76295"/>
                  </a:lnTo>
                  <a:lnTo>
                    <a:pt x="253507" y="85427"/>
                  </a:lnTo>
                  <a:lnTo>
                    <a:pt x="254365" y="94583"/>
                  </a:lnTo>
                  <a:lnTo>
                    <a:pt x="254650" y="103727"/>
                  </a:lnTo>
                  <a:lnTo>
                    <a:pt x="254365" y="113752"/>
                  </a:lnTo>
                  <a:lnTo>
                    <a:pt x="247498" y="151590"/>
                  </a:lnTo>
                  <a:lnTo>
                    <a:pt x="224551" y="187928"/>
                  </a:lnTo>
                  <a:lnTo>
                    <a:pt x="183156" y="205930"/>
                  </a:lnTo>
                  <a:lnTo>
                    <a:pt x="172259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50533" y="2778632"/>
              <a:ext cx="347980" cy="224790"/>
            </a:xfrm>
            <a:custGeom>
              <a:avLst/>
              <a:gdLst/>
              <a:ahLst/>
              <a:cxnLst/>
              <a:rect l="l" t="t" r="r" b="b"/>
              <a:pathLst>
                <a:path w="347980" h="224789">
                  <a:moveTo>
                    <a:pt x="276034" y="213550"/>
                  </a:moveTo>
                  <a:lnTo>
                    <a:pt x="276034" y="173831"/>
                  </a:lnTo>
                  <a:lnTo>
                    <a:pt x="283654" y="173831"/>
                  </a:lnTo>
                  <a:lnTo>
                    <a:pt x="289750" y="170783"/>
                  </a:lnTo>
                  <a:lnTo>
                    <a:pt x="312586" y="139017"/>
                  </a:lnTo>
                  <a:lnTo>
                    <a:pt x="312705" y="131159"/>
                  </a:lnTo>
                  <a:lnTo>
                    <a:pt x="314229" y="123539"/>
                  </a:lnTo>
                  <a:lnTo>
                    <a:pt x="315753" y="117443"/>
                  </a:lnTo>
                  <a:lnTo>
                    <a:pt x="315753" y="111347"/>
                  </a:lnTo>
                  <a:lnTo>
                    <a:pt x="304404" y="71191"/>
                  </a:lnTo>
                  <a:lnTo>
                    <a:pt x="268747" y="43719"/>
                  </a:lnTo>
                  <a:lnTo>
                    <a:pt x="224218" y="38100"/>
                  </a:lnTo>
                  <a:lnTo>
                    <a:pt x="4571" y="38100"/>
                  </a:lnTo>
                  <a:lnTo>
                    <a:pt x="4571" y="0"/>
                  </a:lnTo>
                  <a:lnTo>
                    <a:pt x="228790" y="0"/>
                  </a:lnTo>
                  <a:lnTo>
                    <a:pt x="256533" y="1714"/>
                  </a:lnTo>
                  <a:lnTo>
                    <a:pt x="300625" y="15430"/>
                  </a:lnTo>
                  <a:lnTo>
                    <a:pt x="330398" y="43139"/>
                  </a:lnTo>
                  <a:lnTo>
                    <a:pt x="345781" y="86019"/>
                  </a:lnTo>
                  <a:lnTo>
                    <a:pt x="347645" y="111347"/>
                  </a:lnTo>
                  <a:lnTo>
                    <a:pt x="347591" y="118038"/>
                  </a:lnTo>
                  <a:lnTo>
                    <a:pt x="347472" y="121777"/>
                  </a:lnTo>
                  <a:lnTo>
                    <a:pt x="346614" y="130397"/>
                  </a:lnTo>
                  <a:lnTo>
                    <a:pt x="345186" y="139017"/>
                  </a:lnTo>
                  <a:lnTo>
                    <a:pt x="343185" y="147923"/>
                  </a:lnTo>
                  <a:lnTo>
                    <a:pt x="341495" y="156781"/>
                  </a:lnTo>
                  <a:lnTo>
                    <a:pt x="338804" y="165068"/>
                  </a:lnTo>
                  <a:lnTo>
                    <a:pt x="335256" y="172783"/>
                  </a:lnTo>
                  <a:lnTo>
                    <a:pt x="330256" y="181189"/>
                  </a:lnTo>
                  <a:lnTo>
                    <a:pt x="327017" y="186737"/>
                  </a:lnTo>
                  <a:lnTo>
                    <a:pt x="293953" y="211216"/>
                  </a:lnTo>
                  <a:lnTo>
                    <a:pt x="285132" y="212964"/>
                  </a:lnTo>
                  <a:lnTo>
                    <a:pt x="276034" y="213550"/>
                  </a:lnTo>
                  <a:close/>
                </a:path>
                <a:path w="347980" h="224789">
                  <a:moveTo>
                    <a:pt x="128111" y="224218"/>
                  </a:moveTo>
                  <a:lnTo>
                    <a:pt x="83820" y="218122"/>
                  </a:lnTo>
                  <a:lnTo>
                    <a:pt x="42671" y="199739"/>
                  </a:lnTo>
                  <a:lnTo>
                    <a:pt x="10668" y="164687"/>
                  </a:lnTo>
                  <a:lnTo>
                    <a:pt x="595" y="125896"/>
                  </a:lnTo>
                  <a:lnTo>
                    <a:pt x="0" y="111347"/>
                  </a:lnTo>
                  <a:lnTo>
                    <a:pt x="571" y="99963"/>
                  </a:lnTo>
                  <a:lnTo>
                    <a:pt x="15192" y="59102"/>
                  </a:lnTo>
                  <a:lnTo>
                    <a:pt x="39623" y="38100"/>
                  </a:lnTo>
                  <a:lnTo>
                    <a:pt x="207454" y="38100"/>
                  </a:lnTo>
                  <a:lnTo>
                    <a:pt x="210023" y="39624"/>
                  </a:lnTo>
                  <a:lnTo>
                    <a:pt x="122015" y="39624"/>
                  </a:lnTo>
                  <a:lnTo>
                    <a:pt x="114012" y="39885"/>
                  </a:lnTo>
                  <a:lnTo>
                    <a:pt x="75057" y="48196"/>
                  </a:lnTo>
                  <a:lnTo>
                    <a:pt x="42671" y="76295"/>
                  </a:lnTo>
                  <a:lnTo>
                    <a:pt x="35251" y="102987"/>
                  </a:lnTo>
                  <a:lnTo>
                    <a:pt x="35364" y="117443"/>
                  </a:lnTo>
                  <a:lnTo>
                    <a:pt x="50673" y="154400"/>
                  </a:lnTo>
                  <a:lnTo>
                    <a:pt x="89916" y="176879"/>
                  </a:lnTo>
                  <a:lnTo>
                    <a:pt x="123539" y="181451"/>
                  </a:lnTo>
                  <a:lnTo>
                    <a:pt x="229268" y="181451"/>
                  </a:lnTo>
                  <a:lnTo>
                    <a:pt x="222765" y="189285"/>
                  </a:lnTo>
                  <a:lnTo>
                    <a:pt x="186276" y="212804"/>
                  </a:lnTo>
                  <a:lnTo>
                    <a:pt x="140422" y="223670"/>
                  </a:lnTo>
                  <a:lnTo>
                    <a:pt x="128111" y="224218"/>
                  </a:lnTo>
                  <a:close/>
                </a:path>
                <a:path w="347980" h="224789">
                  <a:moveTo>
                    <a:pt x="229268" y="181451"/>
                  </a:moveTo>
                  <a:lnTo>
                    <a:pt x="123539" y="181451"/>
                  </a:lnTo>
                  <a:lnTo>
                    <a:pt x="131564" y="181189"/>
                  </a:lnTo>
                  <a:lnTo>
                    <a:pt x="139731" y="180498"/>
                  </a:lnTo>
                  <a:lnTo>
                    <a:pt x="179141" y="170259"/>
                  </a:lnTo>
                  <a:lnTo>
                    <a:pt x="211455" y="137731"/>
                  </a:lnTo>
                  <a:lnTo>
                    <a:pt x="216511" y="111347"/>
                  </a:lnTo>
                  <a:lnTo>
                    <a:pt x="216027" y="102893"/>
                  </a:lnTo>
                  <a:lnTo>
                    <a:pt x="198453" y="65353"/>
                  </a:lnTo>
                  <a:lnTo>
                    <a:pt x="186023" y="56388"/>
                  </a:lnTo>
                  <a:lnTo>
                    <a:pt x="179117" y="52125"/>
                  </a:lnTo>
                  <a:lnTo>
                    <a:pt x="171926" y="48577"/>
                  </a:lnTo>
                  <a:lnTo>
                    <a:pt x="164163" y="45886"/>
                  </a:lnTo>
                  <a:lnTo>
                    <a:pt x="155543" y="44196"/>
                  </a:lnTo>
                  <a:lnTo>
                    <a:pt x="147304" y="42195"/>
                  </a:lnTo>
                  <a:lnTo>
                    <a:pt x="138779" y="40767"/>
                  </a:lnTo>
                  <a:lnTo>
                    <a:pt x="130254" y="39909"/>
                  </a:lnTo>
                  <a:lnTo>
                    <a:pt x="122015" y="39624"/>
                  </a:lnTo>
                  <a:lnTo>
                    <a:pt x="210023" y="39624"/>
                  </a:lnTo>
                  <a:lnTo>
                    <a:pt x="240982" y="70104"/>
                  </a:lnTo>
                  <a:lnTo>
                    <a:pt x="251650" y="114395"/>
                  </a:lnTo>
                  <a:lnTo>
                    <a:pt x="251055" y="127777"/>
                  </a:lnTo>
                  <a:lnTo>
                    <a:pt x="235862" y="171616"/>
                  </a:lnTo>
                  <a:lnTo>
                    <a:pt x="229743" y="180879"/>
                  </a:lnTo>
                  <a:lnTo>
                    <a:pt x="229268" y="1814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50657" y="2505646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60">
                  <a:moveTo>
                    <a:pt x="126464" y="225742"/>
                  </a:moveTo>
                  <a:lnTo>
                    <a:pt x="86522" y="220599"/>
                  </a:lnTo>
                  <a:lnTo>
                    <a:pt x="44121" y="200444"/>
                  </a:lnTo>
                  <a:lnTo>
                    <a:pt x="14141" y="167068"/>
                  </a:lnTo>
                  <a:lnTo>
                    <a:pt x="449" y="123634"/>
                  </a:lnTo>
                  <a:lnTo>
                    <a:pt x="0" y="108299"/>
                  </a:lnTo>
                  <a:lnTo>
                    <a:pt x="496" y="95915"/>
                  </a:lnTo>
                  <a:lnTo>
                    <a:pt x="12069" y="56388"/>
                  </a:lnTo>
                  <a:lnTo>
                    <a:pt x="47121" y="22860"/>
                  </a:lnTo>
                  <a:lnTo>
                    <a:pt x="91317" y="4572"/>
                  </a:lnTo>
                  <a:lnTo>
                    <a:pt x="138656" y="0"/>
                  </a:lnTo>
                  <a:lnTo>
                    <a:pt x="138656" y="42672"/>
                  </a:lnTo>
                  <a:lnTo>
                    <a:pt x="103604" y="42672"/>
                  </a:lnTo>
                  <a:lnTo>
                    <a:pt x="96691" y="43838"/>
                  </a:lnTo>
                  <a:lnTo>
                    <a:pt x="59575" y="59697"/>
                  </a:lnTo>
                  <a:lnTo>
                    <a:pt x="37501" y="92297"/>
                  </a:lnTo>
                  <a:lnTo>
                    <a:pt x="34929" y="112871"/>
                  </a:lnTo>
                  <a:lnTo>
                    <a:pt x="35215" y="120610"/>
                  </a:lnTo>
                  <a:lnTo>
                    <a:pt x="50431" y="158329"/>
                  </a:lnTo>
                  <a:lnTo>
                    <a:pt x="82937" y="179117"/>
                  </a:lnTo>
                  <a:lnTo>
                    <a:pt x="103604" y="182975"/>
                  </a:lnTo>
                  <a:lnTo>
                    <a:pt x="230266" y="182975"/>
                  </a:lnTo>
                  <a:lnTo>
                    <a:pt x="226334" y="187761"/>
                  </a:lnTo>
                  <a:lnTo>
                    <a:pt x="189416" y="213464"/>
                  </a:lnTo>
                  <a:lnTo>
                    <a:pt x="139919" y="225194"/>
                  </a:lnTo>
                  <a:lnTo>
                    <a:pt x="126464" y="225742"/>
                  </a:lnTo>
                  <a:close/>
                </a:path>
                <a:path w="254634" h="226060">
                  <a:moveTo>
                    <a:pt x="230266" y="182975"/>
                  </a:moveTo>
                  <a:lnTo>
                    <a:pt x="138656" y="182975"/>
                  </a:lnTo>
                  <a:lnTo>
                    <a:pt x="146634" y="182713"/>
                  </a:lnTo>
                  <a:lnTo>
                    <a:pt x="154468" y="182022"/>
                  </a:lnTo>
                  <a:lnTo>
                    <a:pt x="195044" y="166211"/>
                  </a:lnTo>
                  <a:lnTo>
                    <a:pt x="217428" y="125444"/>
                  </a:lnTo>
                  <a:lnTo>
                    <a:pt x="219471" y="106013"/>
                  </a:lnTo>
                  <a:lnTo>
                    <a:pt x="218690" y="94772"/>
                  </a:lnTo>
                  <a:lnTo>
                    <a:pt x="200745" y="58126"/>
                  </a:lnTo>
                  <a:lnTo>
                    <a:pt x="170660" y="44196"/>
                  </a:lnTo>
                  <a:lnTo>
                    <a:pt x="170660" y="4572"/>
                  </a:lnTo>
                  <a:lnTo>
                    <a:pt x="207094" y="16954"/>
                  </a:lnTo>
                  <a:lnTo>
                    <a:pt x="242360" y="54212"/>
                  </a:lnTo>
                  <a:lnTo>
                    <a:pt x="254576" y="108299"/>
                  </a:lnTo>
                  <a:lnTo>
                    <a:pt x="253766" y="122610"/>
                  </a:lnTo>
                  <a:lnTo>
                    <a:pt x="243908" y="160115"/>
                  </a:lnTo>
                  <a:lnTo>
                    <a:pt x="233240" y="179355"/>
                  </a:lnTo>
                  <a:lnTo>
                    <a:pt x="230266" y="182975"/>
                  </a:lnTo>
                  <a:close/>
                </a:path>
                <a:path w="254634" h="226060">
                  <a:moveTo>
                    <a:pt x="138656" y="182975"/>
                  </a:moveTo>
                  <a:lnTo>
                    <a:pt x="103604" y="182975"/>
                  </a:lnTo>
                  <a:lnTo>
                    <a:pt x="103604" y="42672"/>
                  </a:lnTo>
                  <a:lnTo>
                    <a:pt x="138656" y="42672"/>
                  </a:lnTo>
                  <a:lnTo>
                    <a:pt x="138656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50533" y="2241804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5">
                  <a:moveTo>
                    <a:pt x="126587" y="236410"/>
                  </a:moveTo>
                  <a:lnTo>
                    <a:pt x="76200" y="228790"/>
                  </a:lnTo>
                  <a:lnTo>
                    <a:pt x="36576" y="205930"/>
                  </a:lnTo>
                  <a:lnTo>
                    <a:pt x="9144" y="169259"/>
                  </a:lnTo>
                  <a:lnTo>
                    <a:pt x="571" y="131754"/>
                  </a:lnTo>
                  <a:lnTo>
                    <a:pt x="0" y="117443"/>
                  </a:lnTo>
                  <a:lnTo>
                    <a:pt x="571" y="103155"/>
                  </a:lnTo>
                  <a:lnTo>
                    <a:pt x="14287" y="56213"/>
                  </a:lnTo>
                  <a:lnTo>
                    <a:pt x="45124" y="22407"/>
                  </a:lnTo>
                  <a:lnTo>
                    <a:pt x="88787" y="3857"/>
                  </a:lnTo>
                  <a:lnTo>
                    <a:pt x="126587" y="0"/>
                  </a:lnTo>
                  <a:lnTo>
                    <a:pt x="140017" y="333"/>
                  </a:lnTo>
                  <a:lnTo>
                    <a:pt x="188038" y="11596"/>
                  </a:lnTo>
                  <a:lnTo>
                    <a:pt x="225813" y="37268"/>
                  </a:lnTo>
                  <a:lnTo>
                    <a:pt x="228810" y="41148"/>
                  </a:lnTo>
                  <a:lnTo>
                    <a:pt x="126587" y="41148"/>
                  </a:lnTo>
                  <a:lnTo>
                    <a:pt x="116346" y="41671"/>
                  </a:lnTo>
                  <a:lnTo>
                    <a:pt x="72199" y="54530"/>
                  </a:lnTo>
                  <a:lnTo>
                    <a:pt x="59436" y="64103"/>
                  </a:lnTo>
                  <a:lnTo>
                    <a:pt x="53149" y="69199"/>
                  </a:lnTo>
                  <a:lnTo>
                    <a:pt x="35361" y="109704"/>
                  </a:lnTo>
                  <a:lnTo>
                    <a:pt x="35052" y="117443"/>
                  </a:lnTo>
                  <a:lnTo>
                    <a:pt x="35361" y="125420"/>
                  </a:lnTo>
                  <a:lnTo>
                    <a:pt x="53363" y="166568"/>
                  </a:lnTo>
                  <a:lnTo>
                    <a:pt x="88392" y="187547"/>
                  </a:lnTo>
                  <a:lnTo>
                    <a:pt x="96971" y="190443"/>
                  </a:lnTo>
                  <a:lnTo>
                    <a:pt x="106382" y="192357"/>
                  </a:lnTo>
                  <a:lnTo>
                    <a:pt x="116346" y="193414"/>
                  </a:lnTo>
                  <a:lnTo>
                    <a:pt x="126587" y="193738"/>
                  </a:lnTo>
                  <a:lnTo>
                    <a:pt x="228866" y="193738"/>
                  </a:lnTo>
                  <a:lnTo>
                    <a:pt x="225813" y="197628"/>
                  </a:lnTo>
                  <a:lnTo>
                    <a:pt x="188038" y="224790"/>
                  </a:lnTo>
                  <a:lnTo>
                    <a:pt x="140017" y="235862"/>
                  </a:lnTo>
                  <a:lnTo>
                    <a:pt x="126587" y="236410"/>
                  </a:lnTo>
                  <a:close/>
                </a:path>
                <a:path w="255269" h="236855">
                  <a:moveTo>
                    <a:pt x="228866" y="193738"/>
                  </a:moveTo>
                  <a:lnTo>
                    <a:pt x="126587" y="193738"/>
                  </a:lnTo>
                  <a:lnTo>
                    <a:pt x="137707" y="193414"/>
                  </a:lnTo>
                  <a:lnTo>
                    <a:pt x="148113" y="192357"/>
                  </a:lnTo>
                  <a:lnTo>
                    <a:pt x="157662" y="190443"/>
                  </a:lnTo>
                  <a:lnTo>
                    <a:pt x="166211" y="187547"/>
                  </a:lnTo>
                  <a:lnTo>
                    <a:pt x="174807" y="184737"/>
                  </a:lnTo>
                  <a:lnTo>
                    <a:pt x="205537" y="160686"/>
                  </a:lnTo>
                  <a:lnTo>
                    <a:pt x="219646" y="117443"/>
                  </a:lnTo>
                  <a:lnTo>
                    <a:pt x="219122" y="109704"/>
                  </a:lnTo>
                  <a:lnTo>
                    <a:pt x="200651" y="69199"/>
                  </a:lnTo>
                  <a:lnTo>
                    <a:pt x="166211" y="47244"/>
                  </a:lnTo>
                  <a:lnTo>
                    <a:pt x="126587" y="41148"/>
                  </a:lnTo>
                  <a:lnTo>
                    <a:pt x="228810" y="41148"/>
                  </a:lnTo>
                  <a:lnTo>
                    <a:pt x="248269" y="78009"/>
                  </a:lnTo>
                  <a:lnTo>
                    <a:pt x="254698" y="117443"/>
                  </a:lnTo>
                  <a:lnTo>
                    <a:pt x="253888" y="131754"/>
                  </a:lnTo>
                  <a:lnTo>
                    <a:pt x="244030" y="169259"/>
                  </a:lnTo>
                  <a:lnTo>
                    <a:pt x="232791" y="188737"/>
                  </a:lnTo>
                  <a:lnTo>
                    <a:pt x="228866" y="1937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62047" y="1976437"/>
              <a:ext cx="343535" cy="230504"/>
            </a:xfrm>
            <a:custGeom>
              <a:avLst/>
              <a:gdLst/>
              <a:ahLst/>
              <a:cxnLst/>
              <a:rect l="l" t="t" r="r" b="b"/>
              <a:pathLst>
                <a:path w="343534" h="230505">
                  <a:moveTo>
                    <a:pt x="215074" y="230314"/>
                  </a:moveTo>
                  <a:lnTo>
                    <a:pt x="166211" y="224218"/>
                  </a:lnTo>
                  <a:lnTo>
                    <a:pt x="125063" y="202882"/>
                  </a:lnTo>
                  <a:lnTo>
                    <a:pt x="97631" y="167735"/>
                  </a:lnTo>
                  <a:lnTo>
                    <a:pt x="88615" y="121967"/>
                  </a:lnTo>
                  <a:lnTo>
                    <a:pt x="88553" y="106441"/>
                  </a:lnTo>
                  <a:lnTo>
                    <a:pt x="93059" y="83915"/>
                  </a:lnTo>
                  <a:lnTo>
                    <a:pt x="96107" y="77819"/>
                  </a:lnTo>
                  <a:lnTo>
                    <a:pt x="99155" y="70199"/>
                  </a:lnTo>
                  <a:lnTo>
                    <a:pt x="103727" y="62579"/>
                  </a:lnTo>
                  <a:lnTo>
                    <a:pt x="112871" y="50387"/>
                  </a:lnTo>
                  <a:lnTo>
                    <a:pt x="118967" y="44291"/>
                  </a:lnTo>
                  <a:lnTo>
                    <a:pt x="126587" y="41243"/>
                  </a:lnTo>
                  <a:lnTo>
                    <a:pt x="126587" y="39624"/>
                  </a:lnTo>
                  <a:lnTo>
                    <a:pt x="0" y="39624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38100"/>
                  </a:lnTo>
                  <a:lnTo>
                    <a:pt x="215074" y="38100"/>
                  </a:lnTo>
                  <a:lnTo>
                    <a:pt x="206833" y="38387"/>
                  </a:lnTo>
                  <a:lnTo>
                    <a:pt x="165068" y="48482"/>
                  </a:lnTo>
                  <a:lnTo>
                    <a:pt x="135112" y="72771"/>
                  </a:lnTo>
                  <a:lnTo>
                    <a:pt x="123539" y="114395"/>
                  </a:lnTo>
                  <a:lnTo>
                    <a:pt x="124086" y="124372"/>
                  </a:lnTo>
                  <a:lnTo>
                    <a:pt x="140684" y="162020"/>
                  </a:lnTo>
                  <a:lnTo>
                    <a:pt x="174355" y="182246"/>
                  </a:lnTo>
                  <a:lnTo>
                    <a:pt x="319449" y="187642"/>
                  </a:lnTo>
                  <a:lnTo>
                    <a:pt x="312801" y="195475"/>
                  </a:lnTo>
                  <a:lnTo>
                    <a:pt x="275001" y="220241"/>
                  </a:lnTo>
                  <a:lnTo>
                    <a:pt x="227623" y="230004"/>
                  </a:lnTo>
                  <a:lnTo>
                    <a:pt x="215074" y="230314"/>
                  </a:lnTo>
                  <a:close/>
                </a:path>
                <a:path w="343534" h="230505">
                  <a:moveTo>
                    <a:pt x="319449" y="187642"/>
                  </a:moveTo>
                  <a:lnTo>
                    <a:pt x="218122" y="187642"/>
                  </a:lnTo>
                  <a:lnTo>
                    <a:pt x="226123" y="187356"/>
                  </a:lnTo>
                  <a:lnTo>
                    <a:pt x="234124" y="186499"/>
                  </a:lnTo>
                  <a:lnTo>
                    <a:pt x="242125" y="185070"/>
                  </a:lnTo>
                  <a:lnTo>
                    <a:pt x="250126" y="183070"/>
                  </a:lnTo>
                  <a:lnTo>
                    <a:pt x="258746" y="181341"/>
                  </a:lnTo>
                  <a:lnTo>
                    <a:pt x="291167" y="158972"/>
                  </a:lnTo>
                  <a:lnTo>
                    <a:pt x="307586" y="121967"/>
                  </a:lnTo>
                  <a:lnTo>
                    <a:pt x="308133" y="112871"/>
                  </a:lnTo>
                  <a:lnTo>
                    <a:pt x="307586" y="102893"/>
                  </a:lnTo>
                  <a:lnTo>
                    <a:pt x="290369" y="65246"/>
                  </a:lnTo>
                  <a:lnTo>
                    <a:pt x="257222" y="44457"/>
                  </a:lnTo>
                  <a:lnTo>
                    <a:pt x="248602" y="42767"/>
                  </a:lnTo>
                  <a:lnTo>
                    <a:pt x="240577" y="40711"/>
                  </a:lnTo>
                  <a:lnTo>
                    <a:pt x="232410" y="39254"/>
                  </a:lnTo>
                  <a:lnTo>
                    <a:pt x="223956" y="38387"/>
                  </a:lnTo>
                  <a:lnTo>
                    <a:pt x="215074" y="38100"/>
                  </a:lnTo>
                  <a:lnTo>
                    <a:pt x="337089" y="38100"/>
                  </a:lnTo>
                  <a:lnTo>
                    <a:pt x="337089" y="39624"/>
                  </a:lnTo>
                  <a:lnTo>
                    <a:pt x="305085" y="39624"/>
                  </a:lnTo>
                  <a:lnTo>
                    <a:pt x="305085" y="41243"/>
                  </a:lnTo>
                  <a:lnTo>
                    <a:pt x="334041" y="71723"/>
                  </a:lnTo>
                  <a:lnTo>
                    <a:pt x="343185" y="118967"/>
                  </a:lnTo>
                  <a:lnTo>
                    <a:pt x="342376" y="132373"/>
                  </a:lnTo>
                  <a:lnTo>
                    <a:pt x="326517" y="177767"/>
                  </a:lnTo>
                  <a:lnTo>
                    <a:pt x="319944" y="187059"/>
                  </a:lnTo>
                  <a:lnTo>
                    <a:pt x="319449" y="187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50606" y="1697354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4" h="230505">
                  <a:moveTo>
                    <a:pt x="80700" y="221170"/>
                  </a:moveTo>
                  <a:lnTo>
                    <a:pt x="42600" y="210502"/>
                  </a:lnTo>
                  <a:lnTo>
                    <a:pt x="12406" y="181086"/>
                  </a:lnTo>
                  <a:lnTo>
                    <a:pt x="870" y="136921"/>
                  </a:lnTo>
                  <a:lnTo>
                    <a:pt x="0" y="106775"/>
                  </a:lnTo>
                  <a:lnTo>
                    <a:pt x="144" y="100203"/>
                  </a:lnTo>
                  <a:lnTo>
                    <a:pt x="7464" y="61817"/>
                  </a:lnTo>
                  <a:lnTo>
                    <a:pt x="39100" y="30408"/>
                  </a:lnTo>
                  <a:lnTo>
                    <a:pt x="65460" y="25908"/>
                  </a:lnTo>
                  <a:lnTo>
                    <a:pt x="207383" y="25908"/>
                  </a:lnTo>
                  <a:lnTo>
                    <a:pt x="216527" y="22860"/>
                  </a:lnTo>
                  <a:lnTo>
                    <a:pt x="219575" y="19812"/>
                  </a:lnTo>
                  <a:lnTo>
                    <a:pt x="219575" y="9144"/>
                  </a:lnTo>
                  <a:lnTo>
                    <a:pt x="218051" y="6096"/>
                  </a:lnTo>
                  <a:lnTo>
                    <a:pt x="216527" y="0"/>
                  </a:lnTo>
                  <a:lnTo>
                    <a:pt x="248531" y="0"/>
                  </a:lnTo>
                  <a:lnTo>
                    <a:pt x="250790" y="6096"/>
                  </a:lnTo>
                  <a:lnTo>
                    <a:pt x="252722" y="12763"/>
                  </a:lnTo>
                  <a:lnTo>
                    <a:pt x="254103" y="20359"/>
                  </a:lnTo>
                  <a:lnTo>
                    <a:pt x="254569" y="28003"/>
                  </a:lnTo>
                  <a:lnTo>
                    <a:pt x="254519" y="30408"/>
                  </a:lnTo>
                  <a:lnTo>
                    <a:pt x="225980" y="63531"/>
                  </a:lnTo>
                  <a:lnTo>
                    <a:pt x="216527" y="64103"/>
                  </a:lnTo>
                  <a:lnTo>
                    <a:pt x="218260" y="65627"/>
                  </a:lnTo>
                  <a:lnTo>
                    <a:pt x="66984" y="65627"/>
                  </a:lnTo>
                  <a:lnTo>
                    <a:pt x="59364" y="67151"/>
                  </a:lnTo>
                  <a:lnTo>
                    <a:pt x="39552" y="88487"/>
                  </a:lnTo>
                  <a:lnTo>
                    <a:pt x="36504" y="94583"/>
                  </a:lnTo>
                  <a:lnTo>
                    <a:pt x="36504" y="100679"/>
                  </a:lnTo>
                  <a:lnTo>
                    <a:pt x="34980" y="106775"/>
                  </a:lnTo>
                  <a:lnTo>
                    <a:pt x="35107" y="121824"/>
                  </a:lnTo>
                  <a:lnTo>
                    <a:pt x="44124" y="161639"/>
                  </a:lnTo>
                  <a:lnTo>
                    <a:pt x="80700" y="179927"/>
                  </a:lnTo>
                  <a:lnTo>
                    <a:pt x="80700" y="221170"/>
                  </a:lnTo>
                  <a:close/>
                </a:path>
                <a:path w="254634" h="230505">
                  <a:moveTo>
                    <a:pt x="185951" y="230314"/>
                  </a:moveTo>
                  <a:lnTo>
                    <a:pt x="145875" y="218979"/>
                  </a:lnTo>
                  <a:lnTo>
                    <a:pt x="120586" y="185292"/>
                  </a:lnTo>
                  <a:lnTo>
                    <a:pt x="118895" y="178403"/>
                  </a:lnTo>
                  <a:lnTo>
                    <a:pt x="116633" y="170426"/>
                  </a:lnTo>
                  <a:lnTo>
                    <a:pt x="114514" y="162591"/>
                  </a:lnTo>
                  <a:lnTo>
                    <a:pt x="112680" y="155043"/>
                  </a:lnTo>
                  <a:lnTo>
                    <a:pt x="111275" y="147923"/>
                  </a:lnTo>
                  <a:lnTo>
                    <a:pt x="109275" y="139279"/>
                  </a:lnTo>
                  <a:lnTo>
                    <a:pt x="107846" y="131349"/>
                  </a:lnTo>
                  <a:lnTo>
                    <a:pt x="106989" y="123705"/>
                  </a:lnTo>
                  <a:lnTo>
                    <a:pt x="106703" y="115919"/>
                  </a:lnTo>
                  <a:lnTo>
                    <a:pt x="104027" y="100203"/>
                  </a:lnTo>
                  <a:lnTo>
                    <a:pt x="82224" y="65627"/>
                  </a:lnTo>
                  <a:lnTo>
                    <a:pt x="123467" y="65627"/>
                  </a:lnTo>
                  <a:lnTo>
                    <a:pt x="135659" y="111347"/>
                  </a:lnTo>
                  <a:lnTo>
                    <a:pt x="135921" y="118205"/>
                  </a:lnTo>
                  <a:lnTo>
                    <a:pt x="136612" y="125063"/>
                  </a:lnTo>
                  <a:lnTo>
                    <a:pt x="146937" y="164687"/>
                  </a:lnTo>
                  <a:lnTo>
                    <a:pt x="153947" y="175355"/>
                  </a:lnTo>
                  <a:lnTo>
                    <a:pt x="160043" y="181546"/>
                  </a:lnTo>
                  <a:lnTo>
                    <a:pt x="164615" y="184594"/>
                  </a:lnTo>
                  <a:lnTo>
                    <a:pt x="173759" y="187642"/>
                  </a:lnTo>
                  <a:lnTo>
                    <a:pt x="248541" y="187642"/>
                  </a:lnTo>
                  <a:lnTo>
                    <a:pt x="248364" y="188356"/>
                  </a:lnTo>
                  <a:lnTo>
                    <a:pt x="245673" y="194881"/>
                  </a:lnTo>
                  <a:lnTo>
                    <a:pt x="242125" y="200834"/>
                  </a:lnTo>
                  <a:lnTo>
                    <a:pt x="237863" y="205930"/>
                  </a:lnTo>
                  <a:lnTo>
                    <a:pt x="233910" y="211359"/>
                  </a:lnTo>
                  <a:lnTo>
                    <a:pt x="194825" y="229790"/>
                  </a:lnTo>
                  <a:lnTo>
                    <a:pt x="185951" y="230314"/>
                  </a:lnTo>
                  <a:close/>
                </a:path>
                <a:path w="254634" h="230505">
                  <a:moveTo>
                    <a:pt x="248541" y="187642"/>
                  </a:moveTo>
                  <a:lnTo>
                    <a:pt x="190523" y="187642"/>
                  </a:lnTo>
                  <a:lnTo>
                    <a:pt x="195095" y="186118"/>
                  </a:lnTo>
                  <a:lnTo>
                    <a:pt x="199763" y="183070"/>
                  </a:lnTo>
                  <a:lnTo>
                    <a:pt x="204335" y="181546"/>
                  </a:lnTo>
                  <a:lnTo>
                    <a:pt x="208907" y="176879"/>
                  </a:lnTo>
                  <a:lnTo>
                    <a:pt x="210431" y="173831"/>
                  </a:lnTo>
                  <a:lnTo>
                    <a:pt x="216527" y="164687"/>
                  </a:lnTo>
                  <a:lnTo>
                    <a:pt x="218051" y="158591"/>
                  </a:lnTo>
                  <a:lnTo>
                    <a:pt x="218051" y="152495"/>
                  </a:lnTo>
                  <a:lnTo>
                    <a:pt x="219575" y="146399"/>
                  </a:lnTo>
                  <a:lnTo>
                    <a:pt x="213479" y="106775"/>
                  </a:lnTo>
                  <a:lnTo>
                    <a:pt x="210907" y="100203"/>
                  </a:lnTo>
                  <a:lnTo>
                    <a:pt x="207764" y="94202"/>
                  </a:lnTo>
                  <a:lnTo>
                    <a:pt x="204049" y="88773"/>
                  </a:lnTo>
                  <a:lnTo>
                    <a:pt x="199763" y="83915"/>
                  </a:lnTo>
                  <a:lnTo>
                    <a:pt x="195095" y="77819"/>
                  </a:lnTo>
                  <a:lnTo>
                    <a:pt x="188999" y="73247"/>
                  </a:lnTo>
                  <a:lnTo>
                    <a:pt x="181379" y="70199"/>
                  </a:lnTo>
                  <a:lnTo>
                    <a:pt x="175283" y="67151"/>
                  </a:lnTo>
                  <a:lnTo>
                    <a:pt x="169187" y="65627"/>
                  </a:lnTo>
                  <a:lnTo>
                    <a:pt x="218260" y="65627"/>
                  </a:lnTo>
                  <a:lnTo>
                    <a:pt x="245483" y="102203"/>
                  </a:lnTo>
                  <a:lnTo>
                    <a:pt x="254557" y="147923"/>
                  </a:lnTo>
                  <a:lnTo>
                    <a:pt x="254498" y="153042"/>
                  </a:lnTo>
                  <a:lnTo>
                    <a:pt x="254341" y="157449"/>
                  </a:lnTo>
                  <a:lnTo>
                    <a:pt x="253484" y="165461"/>
                  </a:lnTo>
                  <a:lnTo>
                    <a:pt x="252055" y="173490"/>
                  </a:lnTo>
                  <a:lnTo>
                    <a:pt x="248541" y="187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81858" y="1557052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9823" y="48863"/>
                  </a:moveTo>
                  <a:lnTo>
                    <a:pt x="73247" y="48863"/>
                  </a:lnTo>
                  <a:lnTo>
                    <a:pt x="73247" y="0"/>
                  </a:lnTo>
                  <a:lnTo>
                    <a:pt x="109823" y="0"/>
                  </a:lnTo>
                  <a:lnTo>
                    <a:pt x="109823" y="48863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8863"/>
                  </a:lnTo>
                  <a:lnTo>
                    <a:pt x="265366" y="48863"/>
                  </a:lnTo>
                  <a:lnTo>
                    <a:pt x="268509" y="47339"/>
                  </a:lnTo>
                  <a:lnTo>
                    <a:pt x="271557" y="47339"/>
                  </a:lnTo>
                  <a:lnTo>
                    <a:pt x="277653" y="44291"/>
                  </a:lnTo>
                  <a:lnTo>
                    <a:pt x="279177" y="42672"/>
                  </a:lnTo>
                  <a:lnTo>
                    <a:pt x="280701" y="39624"/>
                  </a:lnTo>
                  <a:lnTo>
                    <a:pt x="280701" y="36576"/>
                  </a:lnTo>
                  <a:lnTo>
                    <a:pt x="282225" y="33528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212" y="39624"/>
                  </a:lnTo>
                  <a:lnTo>
                    <a:pt x="303561" y="79343"/>
                  </a:lnTo>
                  <a:lnTo>
                    <a:pt x="272470" y="88225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9823" y="129635"/>
                  </a:moveTo>
                  <a:lnTo>
                    <a:pt x="73247" y="129635"/>
                  </a:lnTo>
                  <a:lnTo>
                    <a:pt x="73247" y="88487"/>
                  </a:lnTo>
                  <a:lnTo>
                    <a:pt x="109823" y="88487"/>
                  </a:lnTo>
                  <a:lnTo>
                    <a:pt x="109823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50553" y="1296258"/>
              <a:ext cx="254635" cy="229235"/>
            </a:xfrm>
            <a:custGeom>
              <a:avLst/>
              <a:gdLst/>
              <a:ahLst/>
              <a:cxnLst/>
              <a:rect l="l" t="t" r="r" b="b"/>
              <a:pathLst>
                <a:path w="254634" h="229234">
                  <a:moveTo>
                    <a:pt x="80753" y="219646"/>
                  </a:moveTo>
                  <a:lnTo>
                    <a:pt x="42617" y="210478"/>
                  </a:lnTo>
                  <a:lnTo>
                    <a:pt x="12459" y="180497"/>
                  </a:lnTo>
                  <a:lnTo>
                    <a:pt x="934" y="136302"/>
                  </a:lnTo>
                  <a:lnTo>
                    <a:pt x="0" y="109823"/>
                  </a:lnTo>
                  <a:lnTo>
                    <a:pt x="124" y="102203"/>
                  </a:lnTo>
                  <a:lnTo>
                    <a:pt x="7506" y="60555"/>
                  </a:lnTo>
                  <a:lnTo>
                    <a:pt x="39153" y="29607"/>
                  </a:lnTo>
                  <a:lnTo>
                    <a:pt x="65513" y="24384"/>
                  </a:lnTo>
                  <a:lnTo>
                    <a:pt x="207436" y="24384"/>
                  </a:lnTo>
                  <a:lnTo>
                    <a:pt x="216580" y="21336"/>
                  </a:lnTo>
                  <a:lnTo>
                    <a:pt x="219628" y="18288"/>
                  </a:lnTo>
                  <a:lnTo>
                    <a:pt x="219628" y="9144"/>
                  </a:lnTo>
                  <a:lnTo>
                    <a:pt x="216580" y="0"/>
                  </a:lnTo>
                  <a:lnTo>
                    <a:pt x="248584" y="0"/>
                  </a:lnTo>
                  <a:lnTo>
                    <a:pt x="254637" y="29607"/>
                  </a:lnTo>
                  <a:lnTo>
                    <a:pt x="254108" y="36504"/>
                  </a:lnTo>
                  <a:lnTo>
                    <a:pt x="216580" y="62579"/>
                  </a:lnTo>
                  <a:lnTo>
                    <a:pt x="218270" y="64103"/>
                  </a:lnTo>
                  <a:lnTo>
                    <a:pt x="67037" y="64103"/>
                  </a:lnTo>
                  <a:lnTo>
                    <a:pt x="59417" y="65627"/>
                  </a:lnTo>
                  <a:lnTo>
                    <a:pt x="53321" y="68675"/>
                  </a:lnTo>
                  <a:lnTo>
                    <a:pt x="48749" y="73247"/>
                  </a:lnTo>
                  <a:lnTo>
                    <a:pt x="44177" y="76295"/>
                  </a:lnTo>
                  <a:lnTo>
                    <a:pt x="41129" y="82391"/>
                  </a:lnTo>
                  <a:lnTo>
                    <a:pt x="39605" y="86963"/>
                  </a:lnTo>
                  <a:lnTo>
                    <a:pt x="36557" y="93059"/>
                  </a:lnTo>
                  <a:lnTo>
                    <a:pt x="36557" y="99155"/>
                  </a:lnTo>
                  <a:lnTo>
                    <a:pt x="35033" y="106775"/>
                  </a:lnTo>
                  <a:lnTo>
                    <a:pt x="35124" y="120872"/>
                  </a:lnTo>
                  <a:lnTo>
                    <a:pt x="44177" y="161639"/>
                  </a:lnTo>
                  <a:lnTo>
                    <a:pt x="80753" y="180022"/>
                  </a:lnTo>
                  <a:lnTo>
                    <a:pt x="80753" y="219646"/>
                  </a:lnTo>
                  <a:close/>
                </a:path>
                <a:path w="254634" h="229234">
                  <a:moveTo>
                    <a:pt x="186005" y="228790"/>
                  </a:moveTo>
                  <a:lnTo>
                    <a:pt x="145928" y="218741"/>
                  </a:lnTo>
                  <a:lnTo>
                    <a:pt x="131141" y="202882"/>
                  </a:lnTo>
                  <a:lnTo>
                    <a:pt x="126878" y="197119"/>
                  </a:lnTo>
                  <a:lnTo>
                    <a:pt x="123330" y="191071"/>
                  </a:lnTo>
                  <a:lnTo>
                    <a:pt x="120639" y="184451"/>
                  </a:lnTo>
                  <a:lnTo>
                    <a:pt x="118949" y="176974"/>
                  </a:lnTo>
                  <a:lnTo>
                    <a:pt x="116686" y="169839"/>
                  </a:lnTo>
                  <a:lnTo>
                    <a:pt x="114567" y="162258"/>
                  </a:lnTo>
                  <a:lnTo>
                    <a:pt x="112734" y="154391"/>
                  </a:lnTo>
                  <a:lnTo>
                    <a:pt x="111329" y="146399"/>
                  </a:lnTo>
                  <a:lnTo>
                    <a:pt x="109328" y="138398"/>
                  </a:lnTo>
                  <a:lnTo>
                    <a:pt x="107900" y="130397"/>
                  </a:lnTo>
                  <a:lnTo>
                    <a:pt x="107042" y="122396"/>
                  </a:lnTo>
                  <a:lnTo>
                    <a:pt x="106757" y="114395"/>
                  </a:lnTo>
                  <a:lnTo>
                    <a:pt x="104080" y="98679"/>
                  </a:lnTo>
                  <a:lnTo>
                    <a:pt x="92945" y="71723"/>
                  </a:lnTo>
                  <a:lnTo>
                    <a:pt x="88373" y="67151"/>
                  </a:lnTo>
                  <a:lnTo>
                    <a:pt x="82277" y="64103"/>
                  </a:lnTo>
                  <a:lnTo>
                    <a:pt x="218270" y="64103"/>
                  </a:lnTo>
                  <a:lnTo>
                    <a:pt x="219960" y="65627"/>
                  </a:lnTo>
                  <a:lnTo>
                    <a:pt x="123521" y="65627"/>
                  </a:lnTo>
                  <a:lnTo>
                    <a:pt x="126569" y="70199"/>
                  </a:lnTo>
                  <a:lnTo>
                    <a:pt x="129617" y="76295"/>
                  </a:lnTo>
                  <a:lnTo>
                    <a:pt x="131141" y="85439"/>
                  </a:lnTo>
                  <a:lnTo>
                    <a:pt x="132665" y="93059"/>
                  </a:lnTo>
                  <a:lnTo>
                    <a:pt x="134189" y="102203"/>
                  </a:lnTo>
                  <a:lnTo>
                    <a:pt x="135713" y="109823"/>
                  </a:lnTo>
                  <a:lnTo>
                    <a:pt x="135975" y="116681"/>
                  </a:lnTo>
                  <a:lnTo>
                    <a:pt x="144118" y="156543"/>
                  </a:lnTo>
                  <a:lnTo>
                    <a:pt x="146381" y="161639"/>
                  </a:lnTo>
                  <a:lnTo>
                    <a:pt x="149429" y="169354"/>
                  </a:lnTo>
                  <a:lnTo>
                    <a:pt x="154001" y="175450"/>
                  </a:lnTo>
                  <a:lnTo>
                    <a:pt x="160097" y="180022"/>
                  </a:lnTo>
                  <a:lnTo>
                    <a:pt x="164669" y="184594"/>
                  </a:lnTo>
                  <a:lnTo>
                    <a:pt x="173813" y="186118"/>
                  </a:lnTo>
                  <a:lnTo>
                    <a:pt x="248601" y="186118"/>
                  </a:lnTo>
                  <a:lnTo>
                    <a:pt x="248417" y="186856"/>
                  </a:lnTo>
                  <a:lnTo>
                    <a:pt x="223662" y="219074"/>
                  </a:lnTo>
                  <a:lnTo>
                    <a:pt x="194878" y="228480"/>
                  </a:lnTo>
                  <a:lnTo>
                    <a:pt x="186005" y="228790"/>
                  </a:lnTo>
                  <a:close/>
                </a:path>
                <a:path w="254634" h="229234">
                  <a:moveTo>
                    <a:pt x="248601" y="186118"/>
                  </a:moveTo>
                  <a:lnTo>
                    <a:pt x="195149" y="186118"/>
                  </a:lnTo>
                  <a:lnTo>
                    <a:pt x="199816" y="183070"/>
                  </a:lnTo>
                  <a:lnTo>
                    <a:pt x="208960" y="176974"/>
                  </a:lnTo>
                  <a:lnTo>
                    <a:pt x="210484" y="172402"/>
                  </a:lnTo>
                  <a:lnTo>
                    <a:pt x="213532" y="167830"/>
                  </a:lnTo>
                  <a:lnTo>
                    <a:pt x="216580" y="163163"/>
                  </a:lnTo>
                  <a:lnTo>
                    <a:pt x="218104" y="157067"/>
                  </a:lnTo>
                  <a:lnTo>
                    <a:pt x="218181" y="152185"/>
                  </a:lnTo>
                  <a:lnTo>
                    <a:pt x="219628" y="146399"/>
                  </a:lnTo>
                  <a:lnTo>
                    <a:pt x="210960" y="98679"/>
                  </a:lnTo>
                  <a:lnTo>
                    <a:pt x="199816" y="82391"/>
                  </a:lnTo>
                  <a:lnTo>
                    <a:pt x="195149" y="76295"/>
                  </a:lnTo>
                  <a:lnTo>
                    <a:pt x="189053" y="71723"/>
                  </a:lnTo>
                  <a:lnTo>
                    <a:pt x="181433" y="68675"/>
                  </a:lnTo>
                  <a:lnTo>
                    <a:pt x="169241" y="65627"/>
                  </a:lnTo>
                  <a:lnTo>
                    <a:pt x="219960" y="65627"/>
                  </a:lnTo>
                  <a:lnTo>
                    <a:pt x="245536" y="100679"/>
                  </a:lnTo>
                  <a:lnTo>
                    <a:pt x="254609" y="146399"/>
                  </a:lnTo>
                  <a:lnTo>
                    <a:pt x="254517" y="152495"/>
                  </a:lnTo>
                  <a:lnTo>
                    <a:pt x="254394" y="155939"/>
                  </a:lnTo>
                  <a:lnTo>
                    <a:pt x="253537" y="163972"/>
                  </a:lnTo>
                  <a:lnTo>
                    <a:pt x="252108" y="172006"/>
                  </a:lnTo>
                  <a:lnTo>
                    <a:pt x="248601" y="186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87033" y="1091184"/>
              <a:ext cx="5289803" cy="78836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6267E6E-268D-497F-8E2E-18CF6C387AA9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987954" y="8259603"/>
              <a:ext cx="253174" cy="2333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053628" y="8064436"/>
              <a:ext cx="256540" cy="173990"/>
            </a:xfrm>
            <a:custGeom>
              <a:avLst/>
              <a:gdLst/>
              <a:ahLst/>
              <a:cxnLst/>
              <a:rect l="l" t="t" r="r" b="b"/>
              <a:pathLst>
                <a:path w="256540" h="173990">
                  <a:moveTo>
                    <a:pt x="256176" y="173831"/>
                  </a:moveTo>
                  <a:lnTo>
                    <a:pt x="4525" y="173831"/>
                  </a:lnTo>
                  <a:lnTo>
                    <a:pt x="4525" y="143351"/>
                  </a:lnTo>
                  <a:lnTo>
                    <a:pt x="28909" y="143351"/>
                  </a:lnTo>
                  <a:lnTo>
                    <a:pt x="21480" y="139350"/>
                  </a:lnTo>
                  <a:lnTo>
                    <a:pt x="1287" y="103536"/>
                  </a:lnTo>
                  <a:lnTo>
                    <a:pt x="0" y="83915"/>
                  </a:lnTo>
                  <a:lnTo>
                    <a:pt x="286" y="74501"/>
                  </a:lnTo>
                  <a:lnTo>
                    <a:pt x="16527" y="33147"/>
                  </a:lnTo>
                  <a:lnTo>
                    <a:pt x="50769" y="8905"/>
                  </a:lnTo>
                  <a:lnTo>
                    <a:pt x="96060" y="0"/>
                  </a:lnTo>
                  <a:lnTo>
                    <a:pt x="105204" y="523"/>
                  </a:lnTo>
                  <a:lnTo>
                    <a:pt x="149019" y="12001"/>
                  </a:lnTo>
                  <a:lnTo>
                    <a:pt x="173733" y="32004"/>
                  </a:lnTo>
                  <a:lnTo>
                    <a:pt x="94536" y="32004"/>
                  </a:lnTo>
                  <a:lnTo>
                    <a:pt x="87647" y="32265"/>
                  </a:lnTo>
                  <a:lnTo>
                    <a:pt x="41101" y="50292"/>
                  </a:lnTo>
                  <a:lnTo>
                    <a:pt x="31957" y="64008"/>
                  </a:lnTo>
                  <a:lnTo>
                    <a:pt x="27385" y="71628"/>
                  </a:lnTo>
                  <a:lnTo>
                    <a:pt x="25861" y="79343"/>
                  </a:lnTo>
                  <a:lnTo>
                    <a:pt x="25861" y="88487"/>
                  </a:lnTo>
                  <a:lnTo>
                    <a:pt x="41101" y="128111"/>
                  </a:lnTo>
                  <a:lnTo>
                    <a:pt x="48721" y="132683"/>
                  </a:lnTo>
                  <a:lnTo>
                    <a:pt x="54817" y="137255"/>
                  </a:lnTo>
                  <a:lnTo>
                    <a:pt x="62437" y="140303"/>
                  </a:lnTo>
                  <a:lnTo>
                    <a:pt x="77677" y="143351"/>
                  </a:lnTo>
                  <a:lnTo>
                    <a:pt x="86821" y="144875"/>
                  </a:lnTo>
                  <a:lnTo>
                    <a:pt x="256176" y="144875"/>
                  </a:lnTo>
                  <a:lnTo>
                    <a:pt x="256176" y="173831"/>
                  </a:lnTo>
                  <a:close/>
                </a:path>
                <a:path w="256540" h="173990">
                  <a:moveTo>
                    <a:pt x="256176" y="144875"/>
                  </a:moveTo>
                  <a:lnTo>
                    <a:pt x="94536" y="144875"/>
                  </a:lnTo>
                  <a:lnTo>
                    <a:pt x="101394" y="144613"/>
                  </a:lnTo>
                  <a:lnTo>
                    <a:pt x="108252" y="143922"/>
                  </a:lnTo>
                  <a:lnTo>
                    <a:pt x="149400" y="126587"/>
                  </a:lnTo>
                  <a:lnTo>
                    <a:pt x="164514" y="83915"/>
                  </a:lnTo>
                  <a:lnTo>
                    <a:pt x="164331" y="79471"/>
                  </a:lnTo>
                  <a:lnTo>
                    <a:pt x="143304" y="44196"/>
                  </a:lnTo>
                  <a:lnTo>
                    <a:pt x="100513" y="32265"/>
                  </a:lnTo>
                  <a:lnTo>
                    <a:pt x="94536" y="32004"/>
                  </a:lnTo>
                  <a:lnTo>
                    <a:pt x="173733" y="32004"/>
                  </a:lnTo>
                  <a:lnTo>
                    <a:pt x="190215" y="73858"/>
                  </a:lnTo>
                  <a:lnTo>
                    <a:pt x="190548" y="83915"/>
                  </a:lnTo>
                  <a:lnTo>
                    <a:pt x="190548" y="93059"/>
                  </a:lnTo>
                  <a:lnTo>
                    <a:pt x="189024" y="99155"/>
                  </a:lnTo>
                  <a:lnTo>
                    <a:pt x="189024" y="105251"/>
                  </a:lnTo>
                  <a:lnTo>
                    <a:pt x="187500" y="109823"/>
                  </a:lnTo>
                  <a:lnTo>
                    <a:pt x="184452" y="115919"/>
                  </a:lnTo>
                  <a:lnTo>
                    <a:pt x="182928" y="120491"/>
                  </a:lnTo>
                  <a:lnTo>
                    <a:pt x="179880" y="126587"/>
                  </a:lnTo>
                  <a:lnTo>
                    <a:pt x="176832" y="131159"/>
                  </a:lnTo>
                  <a:lnTo>
                    <a:pt x="167688" y="140303"/>
                  </a:lnTo>
                  <a:lnTo>
                    <a:pt x="163116" y="143351"/>
                  </a:lnTo>
                  <a:lnTo>
                    <a:pt x="256176" y="143351"/>
                  </a:lnTo>
                  <a:lnTo>
                    <a:pt x="256176" y="1448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03194" y="7951566"/>
              <a:ext cx="237934" cy="976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53612" y="7774686"/>
              <a:ext cx="190564" cy="1555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84906" y="7559612"/>
              <a:ext cx="256540" cy="102235"/>
            </a:xfrm>
            <a:custGeom>
              <a:avLst/>
              <a:gdLst/>
              <a:ahLst/>
              <a:cxnLst/>
              <a:rect l="l" t="t" r="r" b="b"/>
              <a:pathLst>
                <a:path w="256540" h="102234">
                  <a:moveTo>
                    <a:pt x="256222" y="70199"/>
                  </a:moveTo>
                  <a:lnTo>
                    <a:pt x="45720" y="70199"/>
                  </a:lnTo>
                  <a:lnTo>
                    <a:pt x="35123" y="69580"/>
                  </a:lnTo>
                  <a:lnTo>
                    <a:pt x="3238" y="41802"/>
                  </a:lnTo>
                  <a:lnTo>
                    <a:pt x="0" y="19812"/>
                  </a:lnTo>
                  <a:lnTo>
                    <a:pt x="0" y="10668"/>
                  </a:lnTo>
                  <a:lnTo>
                    <a:pt x="1524" y="7620"/>
                  </a:lnTo>
                  <a:lnTo>
                    <a:pt x="1524" y="3048"/>
                  </a:lnTo>
                  <a:lnTo>
                    <a:pt x="3048" y="0"/>
                  </a:lnTo>
                  <a:lnTo>
                    <a:pt x="28956" y="0"/>
                  </a:lnTo>
                  <a:lnTo>
                    <a:pt x="27432" y="3048"/>
                  </a:lnTo>
                  <a:lnTo>
                    <a:pt x="27432" y="12192"/>
                  </a:lnTo>
                  <a:lnTo>
                    <a:pt x="25908" y="15240"/>
                  </a:lnTo>
                  <a:lnTo>
                    <a:pt x="25908" y="24479"/>
                  </a:lnTo>
                  <a:lnTo>
                    <a:pt x="27432" y="30575"/>
                  </a:lnTo>
                  <a:lnTo>
                    <a:pt x="30480" y="35147"/>
                  </a:lnTo>
                  <a:lnTo>
                    <a:pt x="33528" y="38195"/>
                  </a:lnTo>
                  <a:lnTo>
                    <a:pt x="39624" y="41243"/>
                  </a:lnTo>
                  <a:lnTo>
                    <a:pt x="256222" y="41243"/>
                  </a:lnTo>
                  <a:lnTo>
                    <a:pt x="256222" y="70199"/>
                  </a:lnTo>
                  <a:close/>
                </a:path>
                <a:path w="256540" h="102234">
                  <a:moveTo>
                    <a:pt x="99155" y="41243"/>
                  </a:moveTo>
                  <a:lnTo>
                    <a:pt x="73247" y="41243"/>
                  </a:lnTo>
                  <a:lnTo>
                    <a:pt x="73247" y="6096"/>
                  </a:lnTo>
                  <a:lnTo>
                    <a:pt x="99155" y="6096"/>
                  </a:lnTo>
                  <a:lnTo>
                    <a:pt x="99155" y="41243"/>
                  </a:lnTo>
                  <a:close/>
                </a:path>
                <a:path w="256540" h="102234">
                  <a:moveTo>
                    <a:pt x="99155" y="102203"/>
                  </a:moveTo>
                  <a:lnTo>
                    <a:pt x="73247" y="102203"/>
                  </a:lnTo>
                  <a:lnTo>
                    <a:pt x="73247" y="70199"/>
                  </a:lnTo>
                  <a:lnTo>
                    <a:pt x="99155" y="70199"/>
                  </a:lnTo>
                  <a:lnTo>
                    <a:pt x="99155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53583" y="7370541"/>
              <a:ext cx="190595" cy="1768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53510" y="7239382"/>
              <a:ext cx="187618" cy="961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53511" y="6848356"/>
              <a:ext cx="190617" cy="2720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53583" y="6665977"/>
              <a:ext cx="187547" cy="15097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03194" y="6542438"/>
              <a:ext cx="237934" cy="976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1859" y="6338126"/>
              <a:ext cx="328295" cy="79375"/>
            </a:xfrm>
            <a:custGeom>
              <a:avLst/>
              <a:gdLst/>
              <a:ahLst/>
              <a:cxnLst/>
              <a:rect l="l" t="t" r="r" b="b"/>
              <a:pathLst>
                <a:path w="328294" h="79375">
                  <a:moveTo>
                    <a:pt x="163163" y="79248"/>
                  </a:moveTo>
                  <a:lnTo>
                    <a:pt x="121253" y="75628"/>
                  </a:lnTo>
                  <a:lnTo>
                    <a:pt x="79343" y="64008"/>
                  </a:lnTo>
                  <a:lnTo>
                    <a:pt x="37921" y="46863"/>
                  </a:lnTo>
                  <a:lnTo>
                    <a:pt x="0" y="22860"/>
                  </a:lnTo>
                  <a:lnTo>
                    <a:pt x="0" y="0"/>
                  </a:lnTo>
                  <a:lnTo>
                    <a:pt x="20313" y="11715"/>
                  </a:lnTo>
                  <a:lnTo>
                    <a:pt x="40207" y="21717"/>
                  </a:lnTo>
                  <a:lnTo>
                    <a:pt x="79343" y="36576"/>
                  </a:lnTo>
                  <a:lnTo>
                    <a:pt x="120681" y="44196"/>
                  </a:lnTo>
                  <a:lnTo>
                    <a:pt x="163163" y="47244"/>
                  </a:lnTo>
                  <a:lnTo>
                    <a:pt x="285677" y="47244"/>
                  </a:lnTo>
                  <a:lnTo>
                    <a:pt x="278900" y="51149"/>
                  </a:lnTo>
                  <a:lnTo>
                    <a:pt x="238315" y="67175"/>
                  </a:lnTo>
                  <a:lnTo>
                    <a:pt x="196904" y="76676"/>
                  </a:lnTo>
                  <a:lnTo>
                    <a:pt x="174624" y="78962"/>
                  </a:lnTo>
                  <a:lnTo>
                    <a:pt x="163163" y="79248"/>
                  </a:lnTo>
                  <a:close/>
                </a:path>
                <a:path w="328294" h="79375">
                  <a:moveTo>
                    <a:pt x="285677" y="47244"/>
                  </a:moveTo>
                  <a:lnTo>
                    <a:pt x="163163" y="47244"/>
                  </a:lnTo>
                  <a:lnTo>
                    <a:pt x="184887" y="46434"/>
                  </a:lnTo>
                  <a:lnTo>
                    <a:pt x="206299" y="44196"/>
                  </a:lnTo>
                  <a:lnTo>
                    <a:pt x="247078" y="36576"/>
                  </a:lnTo>
                  <a:lnTo>
                    <a:pt x="287547" y="21717"/>
                  </a:lnTo>
                  <a:lnTo>
                    <a:pt x="327945" y="0"/>
                  </a:lnTo>
                  <a:lnTo>
                    <a:pt x="327945" y="22860"/>
                  </a:lnTo>
                  <a:lnTo>
                    <a:pt x="318539" y="29432"/>
                  </a:lnTo>
                  <a:lnTo>
                    <a:pt x="308705" y="35433"/>
                  </a:lnTo>
                  <a:lnTo>
                    <a:pt x="298584" y="40862"/>
                  </a:lnTo>
                  <a:lnTo>
                    <a:pt x="288321" y="45720"/>
                  </a:lnTo>
                  <a:lnTo>
                    <a:pt x="285677" y="47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87954" y="6144386"/>
              <a:ext cx="256540" cy="173990"/>
            </a:xfrm>
            <a:custGeom>
              <a:avLst/>
              <a:gdLst/>
              <a:ahLst/>
              <a:cxnLst/>
              <a:rect l="l" t="t" r="r" b="b"/>
              <a:pathLst>
                <a:path w="256540" h="173989">
                  <a:moveTo>
                    <a:pt x="253174" y="173831"/>
                  </a:moveTo>
                  <a:lnTo>
                    <a:pt x="0" y="173831"/>
                  </a:lnTo>
                  <a:lnTo>
                    <a:pt x="0" y="143351"/>
                  </a:lnTo>
                  <a:lnTo>
                    <a:pt x="94583" y="143351"/>
                  </a:lnTo>
                  <a:lnTo>
                    <a:pt x="87153" y="138469"/>
                  </a:lnTo>
                  <a:lnTo>
                    <a:pt x="66960" y="102584"/>
                  </a:lnTo>
                  <a:lnTo>
                    <a:pt x="65627" y="83915"/>
                  </a:lnTo>
                  <a:lnTo>
                    <a:pt x="65960" y="73912"/>
                  </a:lnTo>
                  <a:lnTo>
                    <a:pt x="82200" y="32575"/>
                  </a:lnTo>
                  <a:lnTo>
                    <a:pt x="116443" y="8691"/>
                  </a:lnTo>
                  <a:lnTo>
                    <a:pt x="125063" y="6095"/>
                  </a:lnTo>
                  <a:lnTo>
                    <a:pt x="133351" y="3214"/>
                  </a:lnTo>
                  <a:lnTo>
                    <a:pt x="142220" y="1333"/>
                  </a:lnTo>
                  <a:lnTo>
                    <a:pt x="151678" y="309"/>
                  </a:lnTo>
                  <a:lnTo>
                    <a:pt x="161734" y="0"/>
                  </a:lnTo>
                  <a:lnTo>
                    <a:pt x="170878" y="309"/>
                  </a:lnTo>
                  <a:lnTo>
                    <a:pt x="180022" y="1333"/>
                  </a:lnTo>
                  <a:lnTo>
                    <a:pt x="189166" y="3214"/>
                  </a:lnTo>
                  <a:lnTo>
                    <a:pt x="198310" y="6095"/>
                  </a:lnTo>
                  <a:lnTo>
                    <a:pt x="206930" y="8691"/>
                  </a:lnTo>
                  <a:lnTo>
                    <a:pt x="239915" y="32004"/>
                  </a:lnTo>
                  <a:lnTo>
                    <a:pt x="160210" y="32004"/>
                  </a:lnTo>
                  <a:lnTo>
                    <a:pt x="153321" y="32265"/>
                  </a:lnTo>
                  <a:lnTo>
                    <a:pt x="112871" y="45720"/>
                  </a:lnTo>
                  <a:lnTo>
                    <a:pt x="97631" y="64103"/>
                  </a:lnTo>
                  <a:lnTo>
                    <a:pt x="93059" y="70199"/>
                  </a:lnTo>
                  <a:lnTo>
                    <a:pt x="91547" y="79271"/>
                  </a:lnTo>
                  <a:lnTo>
                    <a:pt x="91535" y="88487"/>
                  </a:lnTo>
                  <a:lnTo>
                    <a:pt x="92059" y="95964"/>
                  </a:lnTo>
                  <a:lnTo>
                    <a:pt x="114395" y="131159"/>
                  </a:lnTo>
                  <a:lnTo>
                    <a:pt x="120491" y="135731"/>
                  </a:lnTo>
                  <a:lnTo>
                    <a:pt x="128111" y="140303"/>
                  </a:lnTo>
                  <a:lnTo>
                    <a:pt x="143351" y="143351"/>
                  </a:lnTo>
                  <a:lnTo>
                    <a:pt x="152495" y="144875"/>
                  </a:lnTo>
                  <a:lnTo>
                    <a:pt x="253174" y="144875"/>
                  </a:lnTo>
                  <a:lnTo>
                    <a:pt x="253174" y="173831"/>
                  </a:lnTo>
                  <a:close/>
                </a:path>
                <a:path w="256540" h="173989">
                  <a:moveTo>
                    <a:pt x="253174" y="144875"/>
                  </a:moveTo>
                  <a:lnTo>
                    <a:pt x="160210" y="144875"/>
                  </a:lnTo>
                  <a:lnTo>
                    <a:pt x="167068" y="144613"/>
                  </a:lnTo>
                  <a:lnTo>
                    <a:pt x="173926" y="143922"/>
                  </a:lnTo>
                  <a:lnTo>
                    <a:pt x="215074" y="126587"/>
                  </a:lnTo>
                  <a:lnTo>
                    <a:pt x="224218" y="112871"/>
                  </a:lnTo>
                  <a:lnTo>
                    <a:pt x="227099" y="107751"/>
                  </a:lnTo>
                  <a:lnTo>
                    <a:pt x="228981" y="101631"/>
                  </a:lnTo>
                  <a:lnTo>
                    <a:pt x="230004" y="94654"/>
                  </a:lnTo>
                  <a:lnTo>
                    <a:pt x="230069" y="93059"/>
                  </a:lnTo>
                  <a:lnTo>
                    <a:pt x="230191" y="83915"/>
                  </a:lnTo>
                  <a:lnTo>
                    <a:pt x="230004" y="79271"/>
                  </a:lnTo>
                  <a:lnTo>
                    <a:pt x="208978" y="44196"/>
                  </a:lnTo>
                  <a:lnTo>
                    <a:pt x="166187" y="32265"/>
                  </a:lnTo>
                  <a:lnTo>
                    <a:pt x="160210" y="32004"/>
                  </a:lnTo>
                  <a:lnTo>
                    <a:pt x="239915" y="32004"/>
                  </a:lnTo>
                  <a:lnTo>
                    <a:pt x="255889" y="73912"/>
                  </a:lnTo>
                  <a:lnTo>
                    <a:pt x="256222" y="83915"/>
                  </a:lnTo>
                  <a:lnTo>
                    <a:pt x="256222" y="93059"/>
                  </a:lnTo>
                  <a:lnTo>
                    <a:pt x="254698" y="99155"/>
                  </a:lnTo>
                  <a:lnTo>
                    <a:pt x="254698" y="103727"/>
                  </a:lnTo>
                  <a:lnTo>
                    <a:pt x="253174" y="109823"/>
                  </a:lnTo>
                  <a:lnTo>
                    <a:pt x="250126" y="115919"/>
                  </a:lnTo>
                  <a:lnTo>
                    <a:pt x="248602" y="120491"/>
                  </a:lnTo>
                  <a:lnTo>
                    <a:pt x="245554" y="125063"/>
                  </a:lnTo>
                  <a:lnTo>
                    <a:pt x="242506" y="131159"/>
                  </a:lnTo>
                  <a:lnTo>
                    <a:pt x="233362" y="140303"/>
                  </a:lnTo>
                  <a:lnTo>
                    <a:pt x="228790" y="143351"/>
                  </a:lnTo>
                  <a:lnTo>
                    <a:pt x="253174" y="143351"/>
                  </a:lnTo>
                  <a:lnTo>
                    <a:pt x="253174" y="1448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87289" y="6092952"/>
              <a:ext cx="254635" cy="0"/>
            </a:xfrm>
            <a:custGeom>
              <a:avLst/>
              <a:gdLst/>
              <a:ahLst/>
              <a:cxnLst/>
              <a:rect l="l" t="t" r="r" b="b"/>
              <a:pathLst>
                <a:path w="254634">
                  <a:moveTo>
                    <a:pt x="0" y="0"/>
                  </a:moveTo>
                  <a:lnTo>
                    <a:pt x="254508" y="0"/>
                  </a:lnTo>
                </a:path>
              </a:pathLst>
            </a:custGeom>
            <a:ln w="304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58154" y="5879021"/>
              <a:ext cx="186023" cy="1509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53583" y="5674710"/>
              <a:ext cx="190595" cy="1692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81859" y="5592318"/>
              <a:ext cx="328295" cy="78105"/>
            </a:xfrm>
            <a:custGeom>
              <a:avLst/>
              <a:gdLst/>
              <a:ahLst/>
              <a:cxnLst/>
              <a:rect l="l" t="t" r="r" b="b"/>
              <a:pathLst>
                <a:path w="328294" h="78104">
                  <a:moveTo>
                    <a:pt x="0" y="77819"/>
                  </a:moveTo>
                  <a:lnTo>
                    <a:pt x="0" y="54959"/>
                  </a:lnTo>
                  <a:lnTo>
                    <a:pt x="10048" y="48372"/>
                  </a:lnTo>
                  <a:lnTo>
                    <a:pt x="19811" y="42338"/>
                  </a:lnTo>
                  <a:lnTo>
                    <a:pt x="29575" y="36876"/>
                  </a:lnTo>
                  <a:lnTo>
                    <a:pt x="39624" y="32004"/>
                  </a:lnTo>
                  <a:lnTo>
                    <a:pt x="49044" y="26789"/>
                  </a:lnTo>
                  <a:lnTo>
                    <a:pt x="89630" y="10548"/>
                  </a:lnTo>
                  <a:lnTo>
                    <a:pt x="131708" y="1285"/>
                  </a:lnTo>
                  <a:lnTo>
                    <a:pt x="166306" y="0"/>
                  </a:lnTo>
                  <a:lnTo>
                    <a:pt x="186904" y="857"/>
                  </a:lnTo>
                  <a:lnTo>
                    <a:pt x="228671" y="7715"/>
                  </a:lnTo>
                  <a:lnTo>
                    <a:pt x="270469" y="21432"/>
                  </a:lnTo>
                  <a:lnTo>
                    <a:pt x="289393" y="30480"/>
                  </a:lnTo>
                  <a:lnTo>
                    <a:pt x="166306" y="30480"/>
                  </a:lnTo>
                  <a:lnTo>
                    <a:pt x="143915" y="31289"/>
                  </a:lnTo>
                  <a:lnTo>
                    <a:pt x="101490" y="36909"/>
                  </a:lnTo>
                  <a:lnTo>
                    <a:pt x="60476" y="47775"/>
                  </a:lnTo>
                  <a:lnTo>
                    <a:pt x="20337" y="66102"/>
                  </a:lnTo>
                  <a:lnTo>
                    <a:pt x="0" y="77819"/>
                  </a:lnTo>
                  <a:close/>
                </a:path>
                <a:path w="328294" h="78104">
                  <a:moveTo>
                    <a:pt x="327945" y="77819"/>
                  </a:moveTo>
                  <a:lnTo>
                    <a:pt x="288309" y="56090"/>
                  </a:lnTo>
                  <a:lnTo>
                    <a:pt x="248602" y="41148"/>
                  </a:lnTo>
                  <a:lnTo>
                    <a:pt x="207454" y="33528"/>
                  </a:lnTo>
                  <a:lnTo>
                    <a:pt x="166306" y="30480"/>
                  </a:lnTo>
                  <a:lnTo>
                    <a:pt x="289393" y="30480"/>
                  </a:lnTo>
                  <a:lnTo>
                    <a:pt x="290214" y="30872"/>
                  </a:lnTo>
                  <a:lnTo>
                    <a:pt x="309370" y="42045"/>
                  </a:lnTo>
                  <a:lnTo>
                    <a:pt x="327945" y="54959"/>
                  </a:lnTo>
                  <a:lnTo>
                    <a:pt x="327945" y="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53583" y="5291900"/>
              <a:ext cx="190595" cy="1723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53582" y="5111973"/>
              <a:ext cx="187642" cy="15249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87954" y="4902993"/>
              <a:ext cx="256540" cy="173990"/>
            </a:xfrm>
            <a:custGeom>
              <a:avLst/>
              <a:gdLst/>
              <a:ahLst/>
              <a:cxnLst/>
              <a:rect l="l" t="t" r="r" b="b"/>
              <a:pathLst>
                <a:path w="256540" h="173989">
                  <a:moveTo>
                    <a:pt x="160210" y="173831"/>
                  </a:moveTo>
                  <a:lnTo>
                    <a:pt x="114919" y="166449"/>
                  </a:lnTo>
                  <a:lnTo>
                    <a:pt x="82010" y="141446"/>
                  </a:lnTo>
                  <a:lnTo>
                    <a:pt x="65960" y="100012"/>
                  </a:lnTo>
                  <a:lnTo>
                    <a:pt x="65627" y="80867"/>
                  </a:lnTo>
                  <a:lnTo>
                    <a:pt x="67151" y="74771"/>
                  </a:lnTo>
                  <a:lnTo>
                    <a:pt x="67151" y="70199"/>
                  </a:lnTo>
                  <a:lnTo>
                    <a:pt x="68675" y="64103"/>
                  </a:lnTo>
                  <a:lnTo>
                    <a:pt x="71723" y="59531"/>
                  </a:lnTo>
                  <a:lnTo>
                    <a:pt x="73247" y="53435"/>
                  </a:lnTo>
                  <a:lnTo>
                    <a:pt x="76295" y="48863"/>
                  </a:lnTo>
                  <a:lnTo>
                    <a:pt x="80867" y="44291"/>
                  </a:lnTo>
                  <a:lnTo>
                    <a:pt x="83915" y="38195"/>
                  </a:lnTo>
                  <a:lnTo>
                    <a:pt x="88487" y="35052"/>
                  </a:lnTo>
                  <a:lnTo>
                    <a:pt x="94583" y="32004"/>
                  </a:lnTo>
                  <a:lnTo>
                    <a:pt x="94583" y="30480"/>
                  </a:lnTo>
                  <a:lnTo>
                    <a:pt x="0" y="30480"/>
                  </a:lnTo>
                  <a:lnTo>
                    <a:pt x="0" y="0"/>
                  </a:lnTo>
                  <a:lnTo>
                    <a:pt x="253174" y="0"/>
                  </a:lnTo>
                  <a:lnTo>
                    <a:pt x="253174" y="28956"/>
                  </a:lnTo>
                  <a:lnTo>
                    <a:pt x="161734" y="28956"/>
                  </a:lnTo>
                  <a:lnTo>
                    <a:pt x="154845" y="29241"/>
                  </a:lnTo>
                  <a:lnTo>
                    <a:pt x="148125" y="30099"/>
                  </a:lnTo>
                  <a:lnTo>
                    <a:pt x="141709" y="31527"/>
                  </a:lnTo>
                  <a:lnTo>
                    <a:pt x="135731" y="33528"/>
                  </a:lnTo>
                  <a:lnTo>
                    <a:pt x="126587" y="35052"/>
                  </a:lnTo>
                  <a:lnTo>
                    <a:pt x="97631" y="61055"/>
                  </a:lnTo>
                  <a:lnTo>
                    <a:pt x="91535" y="86963"/>
                  </a:lnTo>
                  <a:lnTo>
                    <a:pt x="92059" y="94654"/>
                  </a:lnTo>
                  <a:lnTo>
                    <a:pt x="114395" y="129635"/>
                  </a:lnTo>
                  <a:lnTo>
                    <a:pt x="120491" y="134207"/>
                  </a:lnTo>
                  <a:lnTo>
                    <a:pt x="128111" y="137255"/>
                  </a:lnTo>
                  <a:lnTo>
                    <a:pt x="135731" y="138779"/>
                  </a:lnTo>
                  <a:lnTo>
                    <a:pt x="142590" y="140541"/>
                  </a:lnTo>
                  <a:lnTo>
                    <a:pt x="149459" y="141446"/>
                  </a:lnTo>
                  <a:lnTo>
                    <a:pt x="156345" y="141779"/>
                  </a:lnTo>
                  <a:lnTo>
                    <a:pt x="239104" y="141827"/>
                  </a:lnTo>
                  <a:lnTo>
                    <a:pt x="233814" y="147375"/>
                  </a:lnTo>
                  <a:lnTo>
                    <a:pt x="227266" y="152495"/>
                  </a:lnTo>
                  <a:lnTo>
                    <a:pt x="221003" y="157686"/>
                  </a:lnTo>
                  <a:lnTo>
                    <a:pt x="213740" y="162020"/>
                  </a:lnTo>
                  <a:lnTo>
                    <a:pt x="170211" y="173545"/>
                  </a:lnTo>
                  <a:lnTo>
                    <a:pt x="160210" y="173831"/>
                  </a:lnTo>
                  <a:close/>
                </a:path>
                <a:path w="256540" h="173989">
                  <a:moveTo>
                    <a:pt x="239104" y="141827"/>
                  </a:moveTo>
                  <a:lnTo>
                    <a:pt x="180022" y="141827"/>
                  </a:lnTo>
                  <a:lnTo>
                    <a:pt x="187642" y="138779"/>
                  </a:lnTo>
                  <a:lnTo>
                    <a:pt x="195262" y="137255"/>
                  </a:lnTo>
                  <a:lnTo>
                    <a:pt x="202882" y="132683"/>
                  </a:lnTo>
                  <a:lnTo>
                    <a:pt x="228980" y="98964"/>
                  </a:lnTo>
                  <a:lnTo>
                    <a:pt x="230314" y="85439"/>
                  </a:lnTo>
                  <a:lnTo>
                    <a:pt x="230004" y="77962"/>
                  </a:lnTo>
                  <a:lnTo>
                    <a:pt x="208978" y="42767"/>
                  </a:lnTo>
                  <a:lnTo>
                    <a:pt x="169354" y="28956"/>
                  </a:lnTo>
                  <a:lnTo>
                    <a:pt x="253174" y="28956"/>
                  </a:lnTo>
                  <a:lnTo>
                    <a:pt x="253174" y="30480"/>
                  </a:lnTo>
                  <a:lnTo>
                    <a:pt x="227266" y="30480"/>
                  </a:lnTo>
                  <a:lnTo>
                    <a:pt x="227266" y="32004"/>
                  </a:lnTo>
                  <a:lnTo>
                    <a:pt x="253007" y="63222"/>
                  </a:lnTo>
                  <a:lnTo>
                    <a:pt x="256119" y="86963"/>
                  </a:lnTo>
                  <a:lnTo>
                    <a:pt x="256098" y="92273"/>
                  </a:lnTo>
                  <a:lnTo>
                    <a:pt x="244608" y="134302"/>
                  </a:lnTo>
                  <a:lnTo>
                    <a:pt x="239648" y="141255"/>
                  </a:lnTo>
                  <a:lnTo>
                    <a:pt x="239104" y="141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53694" y="4614768"/>
              <a:ext cx="190441" cy="15554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58154" y="4430268"/>
              <a:ext cx="186023" cy="15249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87954" y="4210621"/>
              <a:ext cx="256540" cy="173990"/>
            </a:xfrm>
            <a:custGeom>
              <a:avLst/>
              <a:gdLst/>
              <a:ahLst/>
              <a:cxnLst/>
              <a:rect l="l" t="t" r="r" b="b"/>
              <a:pathLst>
                <a:path w="256540" h="173989">
                  <a:moveTo>
                    <a:pt x="253174" y="173926"/>
                  </a:moveTo>
                  <a:lnTo>
                    <a:pt x="0" y="173926"/>
                  </a:lnTo>
                  <a:lnTo>
                    <a:pt x="0" y="143351"/>
                  </a:lnTo>
                  <a:lnTo>
                    <a:pt x="94583" y="143351"/>
                  </a:lnTo>
                  <a:lnTo>
                    <a:pt x="87153" y="138469"/>
                  </a:lnTo>
                  <a:lnTo>
                    <a:pt x="66960" y="102584"/>
                  </a:lnTo>
                  <a:lnTo>
                    <a:pt x="65627" y="83915"/>
                  </a:lnTo>
                  <a:lnTo>
                    <a:pt x="65960" y="73914"/>
                  </a:lnTo>
                  <a:lnTo>
                    <a:pt x="82200" y="32623"/>
                  </a:lnTo>
                  <a:lnTo>
                    <a:pt x="116443" y="8691"/>
                  </a:lnTo>
                  <a:lnTo>
                    <a:pt x="125063" y="6095"/>
                  </a:lnTo>
                  <a:lnTo>
                    <a:pt x="133351" y="3214"/>
                  </a:lnTo>
                  <a:lnTo>
                    <a:pt x="142220" y="1333"/>
                  </a:lnTo>
                  <a:lnTo>
                    <a:pt x="151678" y="309"/>
                  </a:lnTo>
                  <a:lnTo>
                    <a:pt x="161734" y="0"/>
                  </a:lnTo>
                  <a:lnTo>
                    <a:pt x="170878" y="285"/>
                  </a:lnTo>
                  <a:lnTo>
                    <a:pt x="214693" y="11811"/>
                  </a:lnTo>
                  <a:lnTo>
                    <a:pt x="239876" y="32004"/>
                  </a:lnTo>
                  <a:lnTo>
                    <a:pt x="160210" y="32004"/>
                  </a:lnTo>
                  <a:lnTo>
                    <a:pt x="153321" y="32280"/>
                  </a:lnTo>
                  <a:lnTo>
                    <a:pt x="106775" y="50387"/>
                  </a:lnTo>
                  <a:lnTo>
                    <a:pt x="97631" y="64103"/>
                  </a:lnTo>
                  <a:lnTo>
                    <a:pt x="93059" y="70199"/>
                  </a:lnTo>
                  <a:lnTo>
                    <a:pt x="91547" y="79271"/>
                  </a:lnTo>
                  <a:lnTo>
                    <a:pt x="91535" y="88487"/>
                  </a:lnTo>
                  <a:lnTo>
                    <a:pt x="92059" y="95964"/>
                  </a:lnTo>
                  <a:lnTo>
                    <a:pt x="114395" y="131159"/>
                  </a:lnTo>
                  <a:lnTo>
                    <a:pt x="120491" y="135731"/>
                  </a:lnTo>
                  <a:lnTo>
                    <a:pt x="128111" y="140303"/>
                  </a:lnTo>
                  <a:lnTo>
                    <a:pt x="143351" y="143351"/>
                  </a:lnTo>
                  <a:lnTo>
                    <a:pt x="152495" y="144875"/>
                  </a:lnTo>
                  <a:lnTo>
                    <a:pt x="253174" y="144875"/>
                  </a:lnTo>
                  <a:lnTo>
                    <a:pt x="253174" y="173926"/>
                  </a:lnTo>
                  <a:close/>
                </a:path>
                <a:path w="256540" h="173989">
                  <a:moveTo>
                    <a:pt x="253174" y="144875"/>
                  </a:moveTo>
                  <a:lnTo>
                    <a:pt x="160210" y="144875"/>
                  </a:lnTo>
                  <a:lnTo>
                    <a:pt x="167068" y="144613"/>
                  </a:lnTo>
                  <a:lnTo>
                    <a:pt x="173926" y="143922"/>
                  </a:lnTo>
                  <a:lnTo>
                    <a:pt x="215074" y="126587"/>
                  </a:lnTo>
                  <a:lnTo>
                    <a:pt x="224218" y="112871"/>
                  </a:lnTo>
                  <a:lnTo>
                    <a:pt x="227099" y="107751"/>
                  </a:lnTo>
                  <a:lnTo>
                    <a:pt x="228981" y="101631"/>
                  </a:lnTo>
                  <a:lnTo>
                    <a:pt x="230004" y="94654"/>
                  </a:lnTo>
                  <a:lnTo>
                    <a:pt x="230069" y="93059"/>
                  </a:lnTo>
                  <a:lnTo>
                    <a:pt x="230191" y="83915"/>
                  </a:lnTo>
                  <a:lnTo>
                    <a:pt x="230004" y="79271"/>
                  </a:lnTo>
                  <a:lnTo>
                    <a:pt x="208978" y="44291"/>
                  </a:lnTo>
                  <a:lnTo>
                    <a:pt x="166187" y="32280"/>
                  </a:lnTo>
                  <a:lnTo>
                    <a:pt x="160210" y="32004"/>
                  </a:lnTo>
                  <a:lnTo>
                    <a:pt x="239876" y="32004"/>
                  </a:lnTo>
                  <a:lnTo>
                    <a:pt x="255889" y="73914"/>
                  </a:lnTo>
                  <a:lnTo>
                    <a:pt x="256222" y="83915"/>
                  </a:lnTo>
                  <a:lnTo>
                    <a:pt x="256222" y="93059"/>
                  </a:lnTo>
                  <a:lnTo>
                    <a:pt x="254698" y="99155"/>
                  </a:lnTo>
                  <a:lnTo>
                    <a:pt x="254698" y="103727"/>
                  </a:lnTo>
                  <a:lnTo>
                    <a:pt x="253174" y="109823"/>
                  </a:lnTo>
                  <a:lnTo>
                    <a:pt x="250126" y="115919"/>
                  </a:lnTo>
                  <a:lnTo>
                    <a:pt x="248602" y="120491"/>
                  </a:lnTo>
                  <a:lnTo>
                    <a:pt x="245554" y="125063"/>
                  </a:lnTo>
                  <a:lnTo>
                    <a:pt x="242506" y="131159"/>
                  </a:lnTo>
                  <a:lnTo>
                    <a:pt x="237934" y="135731"/>
                  </a:lnTo>
                  <a:lnTo>
                    <a:pt x="233362" y="138779"/>
                  </a:lnTo>
                  <a:lnTo>
                    <a:pt x="228790" y="143351"/>
                  </a:lnTo>
                  <a:lnTo>
                    <a:pt x="253174" y="143351"/>
                  </a:lnTo>
                  <a:lnTo>
                    <a:pt x="253174" y="1448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58154" y="3936110"/>
              <a:ext cx="183515" cy="256540"/>
            </a:xfrm>
            <a:custGeom>
              <a:avLst/>
              <a:gdLst/>
              <a:ahLst/>
              <a:cxnLst/>
              <a:rect l="l" t="t" r="r" b="b"/>
              <a:pathLst>
                <a:path w="183515" h="256539">
                  <a:moveTo>
                    <a:pt x="0" y="256222"/>
                  </a:moveTo>
                  <a:lnTo>
                    <a:pt x="0" y="222694"/>
                  </a:lnTo>
                  <a:lnTo>
                    <a:pt x="149447" y="181546"/>
                  </a:lnTo>
                  <a:lnTo>
                    <a:pt x="149447" y="180022"/>
                  </a:lnTo>
                  <a:lnTo>
                    <a:pt x="0" y="143351"/>
                  </a:lnTo>
                  <a:lnTo>
                    <a:pt x="0" y="111347"/>
                  </a:lnTo>
                  <a:lnTo>
                    <a:pt x="149447" y="73247"/>
                  </a:lnTo>
                  <a:lnTo>
                    <a:pt x="149447" y="71723"/>
                  </a:lnTo>
                  <a:lnTo>
                    <a:pt x="0" y="30575"/>
                  </a:lnTo>
                  <a:lnTo>
                    <a:pt x="0" y="0"/>
                  </a:lnTo>
                  <a:lnTo>
                    <a:pt x="182975" y="58007"/>
                  </a:lnTo>
                  <a:lnTo>
                    <a:pt x="182975" y="90011"/>
                  </a:lnTo>
                  <a:lnTo>
                    <a:pt x="36575" y="126587"/>
                  </a:lnTo>
                  <a:lnTo>
                    <a:pt x="36575" y="128111"/>
                  </a:lnTo>
                  <a:lnTo>
                    <a:pt x="182975" y="164687"/>
                  </a:lnTo>
                  <a:lnTo>
                    <a:pt x="182975" y="196786"/>
                  </a:lnTo>
                  <a:lnTo>
                    <a:pt x="0" y="256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53583" y="3745516"/>
              <a:ext cx="190595" cy="17230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58153" y="3565589"/>
              <a:ext cx="256540" cy="170815"/>
            </a:xfrm>
            <a:custGeom>
              <a:avLst/>
              <a:gdLst/>
              <a:ahLst/>
              <a:cxnLst/>
              <a:rect l="l" t="t" r="r" b="b"/>
              <a:pathLst>
                <a:path w="256540" h="170814">
                  <a:moveTo>
                    <a:pt x="0" y="170783"/>
                  </a:moveTo>
                  <a:lnTo>
                    <a:pt x="0" y="137255"/>
                  </a:lnTo>
                  <a:lnTo>
                    <a:pt x="149447" y="83820"/>
                  </a:lnTo>
                  <a:lnTo>
                    <a:pt x="0" y="32004"/>
                  </a:lnTo>
                  <a:lnTo>
                    <a:pt x="0" y="0"/>
                  </a:lnTo>
                  <a:lnTo>
                    <a:pt x="207454" y="79248"/>
                  </a:lnTo>
                  <a:lnTo>
                    <a:pt x="215074" y="83820"/>
                  </a:lnTo>
                  <a:lnTo>
                    <a:pt x="222694" y="86868"/>
                  </a:lnTo>
                  <a:lnTo>
                    <a:pt x="234886" y="92964"/>
                  </a:lnTo>
                  <a:lnTo>
                    <a:pt x="240982" y="97536"/>
                  </a:lnTo>
                  <a:lnTo>
                    <a:pt x="241998" y="99060"/>
                  </a:lnTo>
                  <a:lnTo>
                    <a:pt x="181451" y="99060"/>
                  </a:lnTo>
                  <a:lnTo>
                    <a:pt x="0" y="170783"/>
                  </a:lnTo>
                  <a:close/>
                </a:path>
                <a:path w="256540" h="170814">
                  <a:moveTo>
                    <a:pt x="251650" y="154019"/>
                  </a:moveTo>
                  <a:lnTo>
                    <a:pt x="224218" y="154019"/>
                  </a:lnTo>
                  <a:lnTo>
                    <a:pt x="227266" y="147923"/>
                  </a:lnTo>
                  <a:lnTo>
                    <a:pt x="227266" y="144875"/>
                  </a:lnTo>
                  <a:lnTo>
                    <a:pt x="228790" y="141827"/>
                  </a:lnTo>
                  <a:lnTo>
                    <a:pt x="228790" y="129635"/>
                  </a:lnTo>
                  <a:lnTo>
                    <a:pt x="212026" y="111252"/>
                  </a:lnTo>
                  <a:lnTo>
                    <a:pt x="181451" y="99060"/>
                  </a:lnTo>
                  <a:lnTo>
                    <a:pt x="241998" y="99060"/>
                  </a:lnTo>
                  <a:lnTo>
                    <a:pt x="244030" y="102108"/>
                  </a:lnTo>
                  <a:lnTo>
                    <a:pt x="248602" y="105156"/>
                  </a:lnTo>
                  <a:lnTo>
                    <a:pt x="251650" y="109728"/>
                  </a:lnTo>
                  <a:lnTo>
                    <a:pt x="253174" y="115824"/>
                  </a:lnTo>
                  <a:lnTo>
                    <a:pt x="254698" y="120396"/>
                  </a:lnTo>
                  <a:lnTo>
                    <a:pt x="256222" y="126587"/>
                  </a:lnTo>
                  <a:lnTo>
                    <a:pt x="256222" y="135731"/>
                  </a:lnTo>
                  <a:lnTo>
                    <a:pt x="254698" y="140303"/>
                  </a:lnTo>
                  <a:lnTo>
                    <a:pt x="254698" y="146399"/>
                  </a:lnTo>
                  <a:lnTo>
                    <a:pt x="253174" y="150971"/>
                  </a:lnTo>
                  <a:lnTo>
                    <a:pt x="251650" y="1540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03195" y="3187350"/>
              <a:ext cx="240861" cy="26689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03194" y="2885408"/>
              <a:ext cx="240982" cy="27755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87954" y="2819781"/>
              <a:ext cx="36830" cy="30480"/>
            </a:xfrm>
            <a:custGeom>
              <a:avLst/>
              <a:gdLst/>
              <a:ahLst/>
              <a:cxnLst/>
              <a:rect l="l" t="t" r="r" b="b"/>
              <a:pathLst>
                <a:path w="36830" h="30480">
                  <a:moveTo>
                    <a:pt x="36576" y="30480"/>
                  </a:moveTo>
                  <a:lnTo>
                    <a:pt x="0" y="30480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58155" y="2835021"/>
              <a:ext cx="183515" cy="0"/>
            </a:xfrm>
            <a:custGeom>
              <a:avLst/>
              <a:gdLst/>
              <a:ahLst/>
              <a:cxnLst/>
              <a:rect l="l" t="t" r="r" b="b"/>
              <a:pathLst>
                <a:path w="183515">
                  <a:moveTo>
                    <a:pt x="0" y="0"/>
                  </a:moveTo>
                  <a:lnTo>
                    <a:pt x="183070" y="0"/>
                  </a:lnTo>
                </a:path>
              </a:pathLst>
            </a:custGeom>
            <a:ln w="304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53583" y="2606326"/>
              <a:ext cx="190595" cy="1768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53583" y="2418684"/>
              <a:ext cx="187547" cy="15097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53621" y="2229612"/>
              <a:ext cx="190444" cy="15554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81859" y="2025301"/>
              <a:ext cx="328295" cy="79375"/>
            </a:xfrm>
            <a:custGeom>
              <a:avLst/>
              <a:gdLst/>
              <a:ahLst/>
              <a:cxnLst/>
              <a:rect l="l" t="t" r="r" b="b"/>
              <a:pathLst>
                <a:path w="328294" h="79375">
                  <a:moveTo>
                    <a:pt x="163163" y="79248"/>
                  </a:moveTo>
                  <a:lnTo>
                    <a:pt x="121253" y="75819"/>
                  </a:lnTo>
                  <a:lnTo>
                    <a:pt x="79343" y="65532"/>
                  </a:lnTo>
                  <a:lnTo>
                    <a:pt x="37921" y="47625"/>
                  </a:lnTo>
                  <a:lnTo>
                    <a:pt x="0" y="22860"/>
                  </a:lnTo>
                  <a:lnTo>
                    <a:pt x="0" y="0"/>
                  </a:lnTo>
                  <a:lnTo>
                    <a:pt x="20313" y="11715"/>
                  </a:lnTo>
                  <a:lnTo>
                    <a:pt x="40207" y="21717"/>
                  </a:lnTo>
                  <a:lnTo>
                    <a:pt x="79343" y="36576"/>
                  </a:lnTo>
                  <a:lnTo>
                    <a:pt x="120681" y="44767"/>
                  </a:lnTo>
                  <a:lnTo>
                    <a:pt x="163163" y="47244"/>
                  </a:lnTo>
                  <a:lnTo>
                    <a:pt x="285677" y="47244"/>
                  </a:lnTo>
                  <a:lnTo>
                    <a:pt x="278900" y="51149"/>
                  </a:lnTo>
                  <a:lnTo>
                    <a:pt x="238315" y="67389"/>
                  </a:lnTo>
                  <a:lnTo>
                    <a:pt x="207454" y="74676"/>
                  </a:lnTo>
                  <a:lnTo>
                    <a:pt x="196904" y="76676"/>
                  </a:lnTo>
                  <a:lnTo>
                    <a:pt x="185916" y="78105"/>
                  </a:lnTo>
                  <a:lnTo>
                    <a:pt x="174624" y="78962"/>
                  </a:lnTo>
                  <a:lnTo>
                    <a:pt x="163163" y="79248"/>
                  </a:lnTo>
                  <a:close/>
                </a:path>
                <a:path w="328294" h="79375">
                  <a:moveTo>
                    <a:pt x="285677" y="47244"/>
                  </a:moveTo>
                  <a:lnTo>
                    <a:pt x="163163" y="47244"/>
                  </a:lnTo>
                  <a:lnTo>
                    <a:pt x="184887" y="46648"/>
                  </a:lnTo>
                  <a:lnTo>
                    <a:pt x="206299" y="44767"/>
                  </a:lnTo>
                  <a:lnTo>
                    <a:pt x="247078" y="36576"/>
                  </a:lnTo>
                  <a:lnTo>
                    <a:pt x="287547" y="21717"/>
                  </a:lnTo>
                  <a:lnTo>
                    <a:pt x="327945" y="0"/>
                  </a:lnTo>
                  <a:lnTo>
                    <a:pt x="327945" y="22860"/>
                  </a:lnTo>
                  <a:lnTo>
                    <a:pt x="318539" y="29432"/>
                  </a:lnTo>
                  <a:lnTo>
                    <a:pt x="308705" y="35433"/>
                  </a:lnTo>
                  <a:lnTo>
                    <a:pt x="298584" y="40862"/>
                  </a:lnTo>
                  <a:lnTo>
                    <a:pt x="288321" y="45720"/>
                  </a:lnTo>
                  <a:lnTo>
                    <a:pt x="285677" y="47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53510" y="1736385"/>
              <a:ext cx="190578" cy="27053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87954" y="1541811"/>
              <a:ext cx="256540" cy="173990"/>
            </a:xfrm>
            <a:custGeom>
              <a:avLst/>
              <a:gdLst/>
              <a:ahLst/>
              <a:cxnLst/>
              <a:rect l="l" t="t" r="r" b="b"/>
              <a:pathLst>
                <a:path w="256540" h="173989">
                  <a:moveTo>
                    <a:pt x="160210" y="173831"/>
                  </a:moveTo>
                  <a:lnTo>
                    <a:pt x="114919" y="165139"/>
                  </a:lnTo>
                  <a:lnTo>
                    <a:pt x="82010" y="140684"/>
                  </a:lnTo>
                  <a:lnTo>
                    <a:pt x="66020" y="100488"/>
                  </a:lnTo>
                  <a:lnTo>
                    <a:pt x="65658" y="79248"/>
                  </a:lnTo>
                  <a:lnTo>
                    <a:pt x="67151" y="74771"/>
                  </a:lnTo>
                  <a:lnTo>
                    <a:pt x="67151" y="68675"/>
                  </a:lnTo>
                  <a:lnTo>
                    <a:pt x="68675" y="64103"/>
                  </a:lnTo>
                  <a:lnTo>
                    <a:pt x="71723" y="57912"/>
                  </a:lnTo>
                  <a:lnTo>
                    <a:pt x="73247" y="53340"/>
                  </a:lnTo>
                  <a:lnTo>
                    <a:pt x="76295" y="47244"/>
                  </a:lnTo>
                  <a:lnTo>
                    <a:pt x="80867" y="42672"/>
                  </a:lnTo>
                  <a:lnTo>
                    <a:pt x="83915" y="38100"/>
                  </a:lnTo>
                  <a:lnTo>
                    <a:pt x="88487" y="33528"/>
                  </a:lnTo>
                  <a:lnTo>
                    <a:pt x="94583" y="30480"/>
                  </a:lnTo>
                  <a:lnTo>
                    <a:pt x="0" y="30480"/>
                  </a:lnTo>
                  <a:lnTo>
                    <a:pt x="0" y="0"/>
                  </a:lnTo>
                  <a:lnTo>
                    <a:pt x="253174" y="0"/>
                  </a:lnTo>
                  <a:lnTo>
                    <a:pt x="253174" y="28956"/>
                  </a:lnTo>
                  <a:lnTo>
                    <a:pt x="161734" y="28956"/>
                  </a:lnTo>
                  <a:lnTo>
                    <a:pt x="154845" y="29217"/>
                  </a:lnTo>
                  <a:lnTo>
                    <a:pt x="148125" y="29908"/>
                  </a:lnTo>
                  <a:lnTo>
                    <a:pt x="141709" y="30884"/>
                  </a:lnTo>
                  <a:lnTo>
                    <a:pt x="135731" y="32004"/>
                  </a:lnTo>
                  <a:lnTo>
                    <a:pt x="126587" y="33528"/>
                  </a:lnTo>
                  <a:lnTo>
                    <a:pt x="97631" y="59531"/>
                  </a:lnTo>
                  <a:lnTo>
                    <a:pt x="91596" y="85439"/>
                  </a:lnTo>
                  <a:lnTo>
                    <a:pt x="91652" y="88487"/>
                  </a:lnTo>
                  <a:lnTo>
                    <a:pt x="106775" y="125063"/>
                  </a:lnTo>
                  <a:lnTo>
                    <a:pt x="114395" y="129635"/>
                  </a:lnTo>
                  <a:lnTo>
                    <a:pt x="120491" y="134207"/>
                  </a:lnTo>
                  <a:lnTo>
                    <a:pt x="163258" y="141827"/>
                  </a:lnTo>
                  <a:lnTo>
                    <a:pt x="238546" y="141827"/>
                  </a:lnTo>
                  <a:lnTo>
                    <a:pt x="233814" y="146732"/>
                  </a:lnTo>
                  <a:lnTo>
                    <a:pt x="196786" y="167735"/>
                  </a:lnTo>
                  <a:lnTo>
                    <a:pt x="170211" y="173307"/>
                  </a:lnTo>
                  <a:lnTo>
                    <a:pt x="160210" y="173831"/>
                  </a:lnTo>
                  <a:close/>
                </a:path>
                <a:path w="256540" h="173989">
                  <a:moveTo>
                    <a:pt x="238546" y="141827"/>
                  </a:moveTo>
                  <a:lnTo>
                    <a:pt x="170878" y="141827"/>
                  </a:lnTo>
                  <a:lnTo>
                    <a:pt x="180022" y="140303"/>
                  </a:lnTo>
                  <a:lnTo>
                    <a:pt x="187642" y="138779"/>
                  </a:lnTo>
                  <a:lnTo>
                    <a:pt x="202882" y="132683"/>
                  </a:lnTo>
                  <a:lnTo>
                    <a:pt x="215074" y="123539"/>
                  </a:lnTo>
                  <a:lnTo>
                    <a:pt x="221170" y="117443"/>
                  </a:lnTo>
                  <a:lnTo>
                    <a:pt x="224218" y="109823"/>
                  </a:lnTo>
                  <a:lnTo>
                    <a:pt x="228790" y="102203"/>
                  </a:lnTo>
                  <a:lnTo>
                    <a:pt x="230314" y="94583"/>
                  </a:lnTo>
                  <a:lnTo>
                    <a:pt x="230314" y="85439"/>
                  </a:lnTo>
                  <a:lnTo>
                    <a:pt x="215074" y="45720"/>
                  </a:lnTo>
                  <a:lnTo>
                    <a:pt x="186118" y="32004"/>
                  </a:lnTo>
                  <a:lnTo>
                    <a:pt x="178498" y="30480"/>
                  </a:lnTo>
                  <a:lnTo>
                    <a:pt x="169354" y="28956"/>
                  </a:lnTo>
                  <a:lnTo>
                    <a:pt x="253174" y="28956"/>
                  </a:lnTo>
                  <a:lnTo>
                    <a:pt x="253174" y="30480"/>
                  </a:lnTo>
                  <a:lnTo>
                    <a:pt x="227266" y="30480"/>
                  </a:lnTo>
                  <a:lnTo>
                    <a:pt x="234695" y="34480"/>
                  </a:lnTo>
                  <a:lnTo>
                    <a:pt x="254888" y="70377"/>
                  </a:lnTo>
                  <a:lnTo>
                    <a:pt x="256145" y="90011"/>
                  </a:lnTo>
                  <a:lnTo>
                    <a:pt x="255674" y="99369"/>
                  </a:lnTo>
                  <a:lnTo>
                    <a:pt x="239648" y="140684"/>
                  </a:lnTo>
                  <a:lnTo>
                    <a:pt x="238546" y="141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81859" y="1442657"/>
              <a:ext cx="328295" cy="78105"/>
            </a:xfrm>
            <a:custGeom>
              <a:avLst/>
              <a:gdLst/>
              <a:ahLst/>
              <a:cxnLst/>
              <a:rect l="l" t="t" r="r" b="b"/>
              <a:pathLst>
                <a:path w="328294" h="78105">
                  <a:moveTo>
                    <a:pt x="0" y="77819"/>
                  </a:moveTo>
                  <a:lnTo>
                    <a:pt x="0" y="56483"/>
                  </a:lnTo>
                  <a:lnTo>
                    <a:pt x="10048" y="49911"/>
                  </a:lnTo>
                  <a:lnTo>
                    <a:pt x="19811" y="43910"/>
                  </a:lnTo>
                  <a:lnTo>
                    <a:pt x="29575" y="38481"/>
                  </a:lnTo>
                  <a:lnTo>
                    <a:pt x="39624" y="33623"/>
                  </a:lnTo>
                  <a:lnTo>
                    <a:pt x="49044" y="28192"/>
                  </a:lnTo>
                  <a:lnTo>
                    <a:pt x="89630" y="11858"/>
                  </a:lnTo>
                  <a:lnTo>
                    <a:pt x="120491" y="4572"/>
                  </a:lnTo>
                  <a:lnTo>
                    <a:pt x="131708" y="2571"/>
                  </a:lnTo>
                  <a:lnTo>
                    <a:pt x="142791" y="1143"/>
                  </a:lnTo>
                  <a:lnTo>
                    <a:pt x="154178" y="285"/>
                  </a:lnTo>
                  <a:lnTo>
                    <a:pt x="166306" y="0"/>
                  </a:lnTo>
                  <a:lnTo>
                    <a:pt x="186904" y="857"/>
                  </a:lnTo>
                  <a:lnTo>
                    <a:pt x="228671" y="7715"/>
                  </a:lnTo>
                  <a:lnTo>
                    <a:pt x="270469" y="21724"/>
                  </a:lnTo>
                  <a:lnTo>
                    <a:pt x="290859" y="32099"/>
                  </a:lnTo>
                  <a:lnTo>
                    <a:pt x="166306" y="32099"/>
                  </a:lnTo>
                  <a:lnTo>
                    <a:pt x="143915" y="32694"/>
                  </a:lnTo>
                  <a:lnTo>
                    <a:pt x="101490" y="37885"/>
                  </a:lnTo>
                  <a:lnTo>
                    <a:pt x="60476" y="49315"/>
                  </a:lnTo>
                  <a:lnTo>
                    <a:pt x="20337" y="66984"/>
                  </a:lnTo>
                  <a:lnTo>
                    <a:pt x="0" y="77819"/>
                  </a:lnTo>
                  <a:close/>
                </a:path>
                <a:path w="328294" h="78105">
                  <a:moveTo>
                    <a:pt x="327945" y="77819"/>
                  </a:moveTo>
                  <a:lnTo>
                    <a:pt x="288309" y="56864"/>
                  </a:lnTo>
                  <a:lnTo>
                    <a:pt x="248602" y="42767"/>
                  </a:lnTo>
                  <a:lnTo>
                    <a:pt x="207454" y="34575"/>
                  </a:lnTo>
                  <a:lnTo>
                    <a:pt x="166306" y="32099"/>
                  </a:lnTo>
                  <a:lnTo>
                    <a:pt x="290859" y="32099"/>
                  </a:lnTo>
                  <a:lnTo>
                    <a:pt x="309370" y="43384"/>
                  </a:lnTo>
                  <a:lnTo>
                    <a:pt x="327945" y="56483"/>
                  </a:lnTo>
                  <a:lnTo>
                    <a:pt x="327945" y="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72961" y="460249"/>
              <a:ext cx="5231891" cy="915314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D78B98E-8435-43B1-858C-67417A2D6190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640224" y="6961822"/>
              <a:ext cx="352425" cy="271780"/>
            </a:xfrm>
            <a:custGeom>
              <a:avLst/>
              <a:gdLst/>
              <a:ahLst/>
              <a:cxnLst/>
              <a:rect l="l" t="t" r="r" b="b"/>
              <a:pathLst>
                <a:path w="352425" h="271779">
                  <a:moveTo>
                    <a:pt x="168050" y="215074"/>
                  </a:moveTo>
                  <a:lnTo>
                    <a:pt x="94556" y="215074"/>
                  </a:lnTo>
                  <a:lnTo>
                    <a:pt x="102248" y="214503"/>
                  </a:lnTo>
                  <a:lnTo>
                    <a:pt x="109225" y="212788"/>
                  </a:lnTo>
                  <a:lnTo>
                    <a:pt x="135704" y="181451"/>
                  </a:lnTo>
                  <a:lnTo>
                    <a:pt x="138872" y="174069"/>
                  </a:lnTo>
                  <a:lnTo>
                    <a:pt x="141610" y="165830"/>
                  </a:lnTo>
                  <a:lnTo>
                    <a:pt x="144063" y="157019"/>
                  </a:lnTo>
                  <a:lnTo>
                    <a:pt x="146372" y="147923"/>
                  </a:lnTo>
                  <a:lnTo>
                    <a:pt x="148658" y="137660"/>
                  </a:lnTo>
                  <a:lnTo>
                    <a:pt x="150944" y="127539"/>
                  </a:lnTo>
                  <a:lnTo>
                    <a:pt x="153230" y="117705"/>
                  </a:lnTo>
                  <a:lnTo>
                    <a:pt x="155516" y="108299"/>
                  </a:lnTo>
                  <a:lnTo>
                    <a:pt x="157826" y="98036"/>
                  </a:lnTo>
                  <a:lnTo>
                    <a:pt x="169661" y="58857"/>
                  </a:lnTo>
                  <a:lnTo>
                    <a:pt x="195569" y="19621"/>
                  </a:lnTo>
                  <a:lnTo>
                    <a:pt x="239622" y="571"/>
                  </a:lnTo>
                  <a:lnTo>
                    <a:pt x="251624" y="0"/>
                  </a:lnTo>
                  <a:lnTo>
                    <a:pt x="264794" y="833"/>
                  </a:lnTo>
                  <a:lnTo>
                    <a:pt x="307797" y="18454"/>
                  </a:lnTo>
                  <a:lnTo>
                    <a:pt x="330294" y="44196"/>
                  </a:lnTo>
                  <a:lnTo>
                    <a:pt x="253148" y="44196"/>
                  </a:lnTo>
                  <a:lnTo>
                    <a:pt x="245218" y="44767"/>
                  </a:lnTo>
                  <a:lnTo>
                    <a:pt x="211142" y="70993"/>
                  </a:lnTo>
                  <a:lnTo>
                    <a:pt x="196673" y="113252"/>
                  </a:lnTo>
                  <a:lnTo>
                    <a:pt x="194459" y="122920"/>
                  </a:lnTo>
                  <a:lnTo>
                    <a:pt x="189821" y="142446"/>
                  </a:lnTo>
                  <a:lnTo>
                    <a:pt x="185211" y="162544"/>
                  </a:lnTo>
                  <a:lnTo>
                    <a:pt x="182725" y="172426"/>
                  </a:lnTo>
                  <a:lnTo>
                    <a:pt x="180020" y="182070"/>
                  </a:lnTo>
                  <a:lnTo>
                    <a:pt x="176852" y="192119"/>
                  </a:lnTo>
                  <a:lnTo>
                    <a:pt x="174043" y="201294"/>
                  </a:lnTo>
                  <a:lnTo>
                    <a:pt x="170375" y="210300"/>
                  </a:lnTo>
                  <a:lnTo>
                    <a:pt x="168050" y="215074"/>
                  </a:lnTo>
                  <a:close/>
                </a:path>
                <a:path w="352425" h="271779">
                  <a:moveTo>
                    <a:pt x="97604" y="260794"/>
                  </a:moveTo>
                  <a:lnTo>
                    <a:pt x="54837" y="250126"/>
                  </a:lnTo>
                  <a:lnTo>
                    <a:pt x="22833" y="222694"/>
                  </a:lnTo>
                  <a:lnTo>
                    <a:pt x="6069" y="182975"/>
                  </a:lnTo>
                  <a:lnTo>
                    <a:pt x="3188" y="172426"/>
                  </a:lnTo>
                  <a:lnTo>
                    <a:pt x="1307" y="161448"/>
                  </a:lnTo>
                  <a:lnTo>
                    <a:pt x="283" y="150185"/>
                  </a:lnTo>
                  <a:lnTo>
                    <a:pt x="73" y="142446"/>
                  </a:lnTo>
                  <a:lnTo>
                    <a:pt x="0" y="137660"/>
                  </a:lnTo>
                  <a:lnTo>
                    <a:pt x="283" y="125587"/>
                  </a:lnTo>
                  <a:lnTo>
                    <a:pt x="9808" y="79114"/>
                  </a:lnTo>
                  <a:lnTo>
                    <a:pt x="32382" y="43243"/>
                  </a:lnTo>
                  <a:lnTo>
                    <a:pt x="68721" y="20359"/>
                  </a:lnTo>
                  <a:lnTo>
                    <a:pt x="106748" y="13716"/>
                  </a:lnTo>
                  <a:lnTo>
                    <a:pt x="106748" y="56388"/>
                  </a:lnTo>
                  <a:lnTo>
                    <a:pt x="89572" y="59808"/>
                  </a:lnTo>
                  <a:lnTo>
                    <a:pt x="74852" y="65389"/>
                  </a:lnTo>
                  <a:lnTo>
                    <a:pt x="46431" y="94654"/>
                  </a:lnTo>
                  <a:lnTo>
                    <a:pt x="38107" y="139660"/>
                  </a:lnTo>
                  <a:lnTo>
                    <a:pt x="38171" y="150185"/>
                  </a:lnTo>
                  <a:lnTo>
                    <a:pt x="50265" y="192119"/>
                  </a:lnTo>
                  <a:lnTo>
                    <a:pt x="53313" y="199739"/>
                  </a:lnTo>
                  <a:lnTo>
                    <a:pt x="59409" y="205930"/>
                  </a:lnTo>
                  <a:lnTo>
                    <a:pt x="67029" y="208978"/>
                  </a:lnTo>
                  <a:lnTo>
                    <a:pt x="73031" y="211859"/>
                  </a:lnTo>
                  <a:lnTo>
                    <a:pt x="79614" y="213741"/>
                  </a:lnTo>
                  <a:lnTo>
                    <a:pt x="86786" y="214764"/>
                  </a:lnTo>
                  <a:lnTo>
                    <a:pt x="94556" y="215074"/>
                  </a:lnTo>
                  <a:lnTo>
                    <a:pt x="168050" y="215074"/>
                  </a:lnTo>
                  <a:lnTo>
                    <a:pt x="166137" y="219002"/>
                  </a:lnTo>
                  <a:lnTo>
                    <a:pt x="137228" y="251650"/>
                  </a:lnTo>
                  <a:lnTo>
                    <a:pt x="109368" y="260222"/>
                  </a:lnTo>
                  <a:lnTo>
                    <a:pt x="97604" y="260794"/>
                  </a:lnTo>
                  <a:close/>
                </a:path>
                <a:path w="352425" h="271779">
                  <a:moveTo>
                    <a:pt x="233336" y="271462"/>
                  </a:moveTo>
                  <a:lnTo>
                    <a:pt x="233336" y="228790"/>
                  </a:lnTo>
                  <a:lnTo>
                    <a:pt x="244194" y="228219"/>
                  </a:lnTo>
                  <a:lnTo>
                    <a:pt x="253910" y="226504"/>
                  </a:lnTo>
                  <a:lnTo>
                    <a:pt x="290057" y="204818"/>
                  </a:lnTo>
                  <a:lnTo>
                    <a:pt x="309631" y="167735"/>
                  </a:lnTo>
                  <a:lnTo>
                    <a:pt x="314160" y="131159"/>
                  </a:lnTo>
                  <a:lnTo>
                    <a:pt x="314118" y="119729"/>
                  </a:lnTo>
                  <a:lnTo>
                    <a:pt x="305178" y="78581"/>
                  </a:lnTo>
                  <a:lnTo>
                    <a:pt x="277365" y="48696"/>
                  </a:lnTo>
                  <a:lnTo>
                    <a:pt x="253148" y="44196"/>
                  </a:lnTo>
                  <a:lnTo>
                    <a:pt x="330294" y="44196"/>
                  </a:lnTo>
                  <a:lnTo>
                    <a:pt x="334848" y="52354"/>
                  </a:lnTo>
                  <a:lnTo>
                    <a:pt x="339539" y="62912"/>
                  </a:lnTo>
                  <a:lnTo>
                    <a:pt x="343373" y="74041"/>
                  </a:lnTo>
                  <a:lnTo>
                    <a:pt x="346207" y="85439"/>
                  </a:lnTo>
                  <a:lnTo>
                    <a:pt x="349088" y="96869"/>
                  </a:lnTo>
                  <a:lnTo>
                    <a:pt x="350970" y="108299"/>
                  </a:lnTo>
                  <a:lnTo>
                    <a:pt x="351993" y="119729"/>
                  </a:lnTo>
                  <a:lnTo>
                    <a:pt x="352303" y="131159"/>
                  </a:lnTo>
                  <a:lnTo>
                    <a:pt x="351755" y="145494"/>
                  </a:lnTo>
                  <a:lnTo>
                    <a:pt x="344683" y="184499"/>
                  </a:lnTo>
                  <a:lnTo>
                    <a:pt x="329895" y="219726"/>
                  </a:lnTo>
                  <a:lnTo>
                    <a:pt x="297589" y="253245"/>
                  </a:lnTo>
                  <a:lnTo>
                    <a:pt x="262292" y="268224"/>
                  </a:lnTo>
                  <a:lnTo>
                    <a:pt x="248528" y="270629"/>
                  </a:lnTo>
                  <a:lnTo>
                    <a:pt x="233336" y="2714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734866" y="6701980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4" h="224790">
                  <a:moveTo>
                    <a:pt x="128026" y="224789"/>
                  </a:moveTo>
                  <a:lnTo>
                    <a:pt x="87869" y="220932"/>
                  </a:lnTo>
                  <a:lnTo>
                    <a:pt x="45039" y="200239"/>
                  </a:lnTo>
                  <a:lnTo>
                    <a:pt x="14845" y="166974"/>
                  </a:lnTo>
                  <a:lnTo>
                    <a:pt x="486" y="122682"/>
                  </a:lnTo>
                  <a:lnTo>
                    <a:pt x="0" y="108870"/>
                  </a:lnTo>
                  <a:lnTo>
                    <a:pt x="772" y="94988"/>
                  </a:lnTo>
                  <a:lnTo>
                    <a:pt x="13631" y="57054"/>
                  </a:lnTo>
                  <a:lnTo>
                    <a:pt x="48683" y="21907"/>
                  </a:lnTo>
                  <a:lnTo>
                    <a:pt x="92879" y="5143"/>
                  </a:lnTo>
                  <a:lnTo>
                    <a:pt x="128763" y="0"/>
                  </a:lnTo>
                  <a:lnTo>
                    <a:pt x="140218" y="571"/>
                  </a:lnTo>
                  <a:lnTo>
                    <a:pt x="140218" y="43243"/>
                  </a:lnTo>
                  <a:lnTo>
                    <a:pt x="105166" y="43243"/>
                  </a:lnTo>
                  <a:lnTo>
                    <a:pt x="97610" y="43782"/>
                  </a:lnTo>
                  <a:lnTo>
                    <a:pt x="56303" y="63150"/>
                  </a:lnTo>
                  <a:lnTo>
                    <a:pt x="36872" y="98583"/>
                  </a:lnTo>
                  <a:lnTo>
                    <a:pt x="34967" y="113442"/>
                  </a:lnTo>
                  <a:lnTo>
                    <a:pt x="35491" y="121158"/>
                  </a:lnTo>
                  <a:lnTo>
                    <a:pt x="51993" y="157591"/>
                  </a:lnTo>
                  <a:lnTo>
                    <a:pt x="84498" y="179474"/>
                  </a:lnTo>
                  <a:lnTo>
                    <a:pt x="105166" y="183546"/>
                  </a:lnTo>
                  <a:lnTo>
                    <a:pt x="230350" y="183546"/>
                  </a:lnTo>
                  <a:lnTo>
                    <a:pt x="227253" y="187492"/>
                  </a:lnTo>
                  <a:lnTo>
                    <a:pt x="190120" y="213193"/>
                  </a:lnTo>
                  <a:lnTo>
                    <a:pt x="141456" y="224242"/>
                  </a:lnTo>
                  <a:lnTo>
                    <a:pt x="128026" y="224789"/>
                  </a:lnTo>
                  <a:close/>
                </a:path>
                <a:path w="254634" h="224790">
                  <a:moveTo>
                    <a:pt x="230350" y="183546"/>
                  </a:moveTo>
                  <a:lnTo>
                    <a:pt x="140218" y="183546"/>
                  </a:lnTo>
                  <a:lnTo>
                    <a:pt x="148195" y="183261"/>
                  </a:lnTo>
                  <a:lnTo>
                    <a:pt x="156155" y="182379"/>
                  </a:lnTo>
                  <a:lnTo>
                    <a:pt x="196606" y="165258"/>
                  </a:lnTo>
                  <a:lnTo>
                    <a:pt x="218228" y="125253"/>
                  </a:lnTo>
                  <a:lnTo>
                    <a:pt x="219482" y="105727"/>
                  </a:lnTo>
                  <a:lnTo>
                    <a:pt x="218966" y="95107"/>
                  </a:lnTo>
                  <a:lnTo>
                    <a:pt x="202266" y="57481"/>
                  </a:lnTo>
                  <a:lnTo>
                    <a:pt x="172222" y="43243"/>
                  </a:lnTo>
                  <a:lnTo>
                    <a:pt x="172222" y="3619"/>
                  </a:lnTo>
                  <a:lnTo>
                    <a:pt x="208655" y="17335"/>
                  </a:lnTo>
                  <a:lnTo>
                    <a:pt x="243683" y="54180"/>
                  </a:lnTo>
                  <a:lnTo>
                    <a:pt x="254524" y="107346"/>
                  </a:lnTo>
                  <a:lnTo>
                    <a:pt x="254430" y="113442"/>
                  </a:lnTo>
                  <a:lnTo>
                    <a:pt x="245469" y="159162"/>
                  </a:lnTo>
                  <a:lnTo>
                    <a:pt x="234230" y="178605"/>
                  </a:lnTo>
                  <a:lnTo>
                    <a:pt x="230350" y="183546"/>
                  </a:lnTo>
                  <a:close/>
                </a:path>
                <a:path w="254634" h="224790">
                  <a:moveTo>
                    <a:pt x="140218" y="183546"/>
                  </a:moveTo>
                  <a:lnTo>
                    <a:pt x="105166" y="183546"/>
                  </a:lnTo>
                  <a:lnTo>
                    <a:pt x="105166" y="43243"/>
                  </a:lnTo>
                  <a:lnTo>
                    <a:pt x="140218" y="43243"/>
                  </a:lnTo>
                  <a:lnTo>
                    <a:pt x="140218" y="183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47437" y="6637781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6803" y="0"/>
                  </a:lnTo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4866" y="6344221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59">
                  <a:moveTo>
                    <a:pt x="128026" y="225647"/>
                  </a:moveTo>
                  <a:lnTo>
                    <a:pt x="87869" y="220503"/>
                  </a:lnTo>
                  <a:lnTo>
                    <a:pt x="45039" y="199572"/>
                  </a:lnTo>
                  <a:lnTo>
                    <a:pt x="14845" y="167044"/>
                  </a:lnTo>
                  <a:lnTo>
                    <a:pt x="486" y="122094"/>
                  </a:lnTo>
                  <a:lnTo>
                    <a:pt x="0" y="108204"/>
                  </a:lnTo>
                  <a:lnTo>
                    <a:pt x="772" y="94321"/>
                  </a:lnTo>
                  <a:lnTo>
                    <a:pt x="13631" y="56388"/>
                  </a:lnTo>
                  <a:lnTo>
                    <a:pt x="48683" y="21336"/>
                  </a:lnTo>
                  <a:lnTo>
                    <a:pt x="92879" y="4572"/>
                  </a:lnTo>
                  <a:lnTo>
                    <a:pt x="140218" y="0"/>
                  </a:lnTo>
                  <a:lnTo>
                    <a:pt x="140218" y="42672"/>
                  </a:lnTo>
                  <a:lnTo>
                    <a:pt x="105166" y="42672"/>
                  </a:lnTo>
                  <a:lnTo>
                    <a:pt x="97610" y="43195"/>
                  </a:lnTo>
                  <a:lnTo>
                    <a:pt x="60922" y="59483"/>
                  </a:lnTo>
                  <a:lnTo>
                    <a:pt x="38824" y="91344"/>
                  </a:lnTo>
                  <a:lnTo>
                    <a:pt x="34967" y="112776"/>
                  </a:lnTo>
                  <a:lnTo>
                    <a:pt x="35491" y="120506"/>
                  </a:lnTo>
                  <a:lnTo>
                    <a:pt x="51993" y="157662"/>
                  </a:lnTo>
                  <a:lnTo>
                    <a:pt x="56303" y="161639"/>
                  </a:lnTo>
                  <a:lnTo>
                    <a:pt x="61137" y="166163"/>
                  </a:lnTo>
                  <a:lnTo>
                    <a:pt x="98253" y="181808"/>
                  </a:lnTo>
                  <a:lnTo>
                    <a:pt x="105166" y="182975"/>
                  </a:lnTo>
                  <a:lnTo>
                    <a:pt x="230634" y="182975"/>
                  </a:lnTo>
                  <a:lnTo>
                    <a:pt x="227253" y="187094"/>
                  </a:lnTo>
                  <a:lnTo>
                    <a:pt x="190120" y="212526"/>
                  </a:lnTo>
                  <a:lnTo>
                    <a:pt x="141456" y="224218"/>
                  </a:lnTo>
                  <a:lnTo>
                    <a:pt x="128026" y="225647"/>
                  </a:lnTo>
                  <a:close/>
                </a:path>
                <a:path w="254634" h="226059">
                  <a:moveTo>
                    <a:pt x="230634" y="182975"/>
                  </a:moveTo>
                  <a:lnTo>
                    <a:pt x="140218" y="182975"/>
                  </a:lnTo>
                  <a:lnTo>
                    <a:pt x="148195" y="182689"/>
                  </a:lnTo>
                  <a:lnTo>
                    <a:pt x="156155" y="181808"/>
                  </a:lnTo>
                  <a:lnTo>
                    <a:pt x="196606" y="164687"/>
                  </a:lnTo>
                  <a:lnTo>
                    <a:pt x="218228" y="125396"/>
                  </a:lnTo>
                  <a:lnTo>
                    <a:pt x="219481" y="105060"/>
                  </a:lnTo>
                  <a:lnTo>
                    <a:pt x="218966" y="94678"/>
                  </a:lnTo>
                  <a:lnTo>
                    <a:pt x="202266" y="57483"/>
                  </a:lnTo>
                  <a:lnTo>
                    <a:pt x="172222" y="44196"/>
                  </a:lnTo>
                  <a:lnTo>
                    <a:pt x="172222" y="4572"/>
                  </a:lnTo>
                  <a:lnTo>
                    <a:pt x="208655" y="16954"/>
                  </a:lnTo>
                  <a:lnTo>
                    <a:pt x="243683" y="54197"/>
                  </a:lnTo>
                  <a:lnTo>
                    <a:pt x="254523" y="106680"/>
                  </a:lnTo>
                  <a:lnTo>
                    <a:pt x="254431" y="112776"/>
                  </a:lnTo>
                  <a:lnTo>
                    <a:pt x="245469" y="158591"/>
                  </a:lnTo>
                  <a:lnTo>
                    <a:pt x="234230" y="178593"/>
                  </a:lnTo>
                  <a:lnTo>
                    <a:pt x="230634" y="182975"/>
                  </a:lnTo>
                  <a:close/>
                </a:path>
                <a:path w="254634" h="226059">
                  <a:moveTo>
                    <a:pt x="140218" y="182975"/>
                  </a:moveTo>
                  <a:lnTo>
                    <a:pt x="105166" y="182975"/>
                  </a:lnTo>
                  <a:lnTo>
                    <a:pt x="105166" y="42672"/>
                  </a:lnTo>
                  <a:lnTo>
                    <a:pt x="140218" y="42672"/>
                  </a:lnTo>
                  <a:lnTo>
                    <a:pt x="140218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34844" y="6094096"/>
              <a:ext cx="254635" cy="222885"/>
            </a:xfrm>
            <a:custGeom>
              <a:avLst/>
              <a:gdLst/>
              <a:ahLst/>
              <a:cxnLst/>
              <a:rect l="l" t="t" r="r" b="b"/>
              <a:pathLst>
                <a:path w="254634" h="222885">
                  <a:moveTo>
                    <a:pt x="232652" y="179927"/>
                  </a:moveTo>
                  <a:lnTo>
                    <a:pt x="131095" y="179927"/>
                  </a:lnTo>
                  <a:lnTo>
                    <a:pt x="139334" y="179641"/>
                  </a:lnTo>
                  <a:lnTo>
                    <a:pt x="147859" y="178784"/>
                  </a:lnTo>
                  <a:lnTo>
                    <a:pt x="186055" y="166568"/>
                  </a:lnTo>
                  <a:lnTo>
                    <a:pt x="216368" y="133159"/>
                  </a:lnTo>
                  <a:lnTo>
                    <a:pt x="219487" y="106775"/>
                  </a:lnTo>
                  <a:lnTo>
                    <a:pt x="218701" y="94218"/>
                  </a:lnTo>
                  <a:lnTo>
                    <a:pt x="195691" y="53792"/>
                  </a:lnTo>
                  <a:lnTo>
                    <a:pt x="161575" y="41148"/>
                  </a:lnTo>
                  <a:lnTo>
                    <a:pt x="161575" y="0"/>
                  </a:lnTo>
                  <a:lnTo>
                    <a:pt x="201056" y="11620"/>
                  </a:lnTo>
                  <a:lnTo>
                    <a:pt x="241133" y="48412"/>
                  </a:lnTo>
                  <a:lnTo>
                    <a:pt x="253182" y="85646"/>
                  </a:lnTo>
                  <a:lnTo>
                    <a:pt x="254635" y="108299"/>
                  </a:lnTo>
                  <a:lnTo>
                    <a:pt x="254063" y="121705"/>
                  </a:lnTo>
                  <a:lnTo>
                    <a:pt x="241252" y="167044"/>
                  </a:lnTo>
                  <a:lnTo>
                    <a:pt x="235585" y="176307"/>
                  </a:lnTo>
                  <a:lnTo>
                    <a:pt x="232652" y="179927"/>
                  </a:lnTo>
                  <a:close/>
                </a:path>
                <a:path w="254634" h="222885">
                  <a:moveTo>
                    <a:pt x="131095" y="222599"/>
                  </a:moveTo>
                  <a:lnTo>
                    <a:pt x="91796" y="218098"/>
                  </a:lnTo>
                  <a:lnTo>
                    <a:pt x="47466" y="200191"/>
                  </a:lnTo>
                  <a:lnTo>
                    <a:pt x="15748" y="167711"/>
                  </a:lnTo>
                  <a:lnTo>
                    <a:pt x="531" y="121062"/>
                  </a:lnTo>
                  <a:lnTo>
                    <a:pt x="0" y="108299"/>
                  </a:lnTo>
                  <a:lnTo>
                    <a:pt x="28" y="103727"/>
                  </a:lnTo>
                  <a:lnTo>
                    <a:pt x="246" y="96480"/>
                  </a:lnTo>
                  <a:lnTo>
                    <a:pt x="1270" y="86498"/>
                  </a:lnTo>
                  <a:lnTo>
                    <a:pt x="3151" y="77106"/>
                  </a:lnTo>
                  <a:lnTo>
                    <a:pt x="6032" y="68580"/>
                  </a:lnTo>
                  <a:lnTo>
                    <a:pt x="8628" y="59483"/>
                  </a:lnTo>
                  <a:lnTo>
                    <a:pt x="32512" y="22479"/>
                  </a:lnTo>
                  <a:lnTo>
                    <a:pt x="73755" y="2976"/>
                  </a:lnTo>
                  <a:lnTo>
                    <a:pt x="83756" y="1524"/>
                  </a:lnTo>
                  <a:lnTo>
                    <a:pt x="83756" y="42672"/>
                  </a:lnTo>
                  <a:lnTo>
                    <a:pt x="72921" y="45767"/>
                  </a:lnTo>
                  <a:lnTo>
                    <a:pt x="63373" y="50292"/>
                  </a:lnTo>
                  <a:lnTo>
                    <a:pt x="38417" y="80783"/>
                  </a:lnTo>
                  <a:lnTo>
                    <a:pt x="34988" y="103727"/>
                  </a:lnTo>
                  <a:lnTo>
                    <a:pt x="35560" y="113728"/>
                  </a:lnTo>
                  <a:lnTo>
                    <a:pt x="53086" y="152876"/>
                  </a:lnTo>
                  <a:lnTo>
                    <a:pt x="87114" y="173021"/>
                  </a:lnTo>
                  <a:lnTo>
                    <a:pt x="131095" y="179927"/>
                  </a:lnTo>
                  <a:lnTo>
                    <a:pt x="232652" y="179927"/>
                  </a:lnTo>
                  <a:lnTo>
                    <a:pt x="228774" y="184713"/>
                  </a:lnTo>
                  <a:lnTo>
                    <a:pt x="192456" y="211002"/>
                  </a:lnTo>
                  <a:lnTo>
                    <a:pt x="144526" y="222051"/>
                  </a:lnTo>
                  <a:lnTo>
                    <a:pt x="131095" y="222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7629" y="5944648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8299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1445">
                  <a:moveTo>
                    <a:pt x="263842" y="88392"/>
                  </a:moveTo>
                  <a:lnTo>
                    <a:pt x="0" y="88392"/>
                  </a:lnTo>
                  <a:lnTo>
                    <a:pt x="0" y="48768"/>
                  </a:lnTo>
                  <a:lnTo>
                    <a:pt x="268414" y="48768"/>
                  </a:lnTo>
                  <a:lnTo>
                    <a:pt x="271557" y="47244"/>
                  </a:lnTo>
                  <a:lnTo>
                    <a:pt x="274605" y="47244"/>
                  </a:lnTo>
                  <a:lnTo>
                    <a:pt x="277653" y="44196"/>
                  </a:lnTo>
                  <a:lnTo>
                    <a:pt x="280654" y="38195"/>
                  </a:lnTo>
                  <a:lnTo>
                    <a:pt x="280701" y="33528"/>
                  </a:lnTo>
                  <a:lnTo>
                    <a:pt x="282225" y="30480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253" y="38195"/>
                  </a:lnTo>
                  <a:lnTo>
                    <a:pt x="306609" y="76200"/>
                  </a:lnTo>
                  <a:lnTo>
                    <a:pt x="303561" y="80772"/>
                  </a:lnTo>
                  <a:lnTo>
                    <a:pt x="297465" y="83820"/>
                  </a:lnTo>
                  <a:lnTo>
                    <a:pt x="291369" y="85344"/>
                  </a:lnTo>
                  <a:lnTo>
                    <a:pt x="285367" y="87106"/>
                  </a:lnTo>
                  <a:lnTo>
                    <a:pt x="278784" y="88011"/>
                  </a:lnTo>
                  <a:lnTo>
                    <a:pt x="271612" y="88344"/>
                  </a:lnTo>
                  <a:lnTo>
                    <a:pt x="263842" y="88392"/>
                  </a:lnTo>
                  <a:close/>
                </a:path>
                <a:path w="317500" h="131445">
                  <a:moveTo>
                    <a:pt x="108299" y="131159"/>
                  </a:moveTo>
                  <a:lnTo>
                    <a:pt x="73247" y="131159"/>
                  </a:lnTo>
                  <a:lnTo>
                    <a:pt x="73247" y="88392"/>
                  </a:lnTo>
                  <a:lnTo>
                    <a:pt x="108299" y="88392"/>
                  </a:lnTo>
                  <a:lnTo>
                    <a:pt x="108299" y="13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34781" y="5688425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60">
                  <a:moveTo>
                    <a:pt x="128111" y="225742"/>
                  </a:moveTo>
                  <a:lnTo>
                    <a:pt x="87954" y="220518"/>
                  </a:lnTo>
                  <a:lnTo>
                    <a:pt x="45124" y="200429"/>
                  </a:lnTo>
                  <a:lnTo>
                    <a:pt x="14930" y="167068"/>
                  </a:lnTo>
                  <a:lnTo>
                    <a:pt x="571" y="123634"/>
                  </a:lnTo>
                  <a:lnTo>
                    <a:pt x="0" y="111347"/>
                  </a:lnTo>
                  <a:lnTo>
                    <a:pt x="857" y="95258"/>
                  </a:lnTo>
                  <a:lnTo>
                    <a:pt x="13716" y="56388"/>
                  </a:lnTo>
                  <a:lnTo>
                    <a:pt x="48768" y="22860"/>
                  </a:lnTo>
                  <a:lnTo>
                    <a:pt x="92964" y="4572"/>
                  </a:lnTo>
                  <a:lnTo>
                    <a:pt x="140303" y="0"/>
                  </a:lnTo>
                  <a:lnTo>
                    <a:pt x="140303" y="42672"/>
                  </a:lnTo>
                  <a:lnTo>
                    <a:pt x="105251" y="42672"/>
                  </a:lnTo>
                  <a:lnTo>
                    <a:pt x="97695" y="43838"/>
                  </a:lnTo>
                  <a:lnTo>
                    <a:pt x="61007" y="59697"/>
                  </a:lnTo>
                  <a:lnTo>
                    <a:pt x="38909" y="92257"/>
                  </a:lnTo>
                  <a:lnTo>
                    <a:pt x="35052" y="112871"/>
                  </a:lnTo>
                  <a:lnTo>
                    <a:pt x="35575" y="120610"/>
                  </a:lnTo>
                  <a:lnTo>
                    <a:pt x="52077" y="158329"/>
                  </a:lnTo>
                  <a:lnTo>
                    <a:pt x="84583" y="179117"/>
                  </a:lnTo>
                  <a:lnTo>
                    <a:pt x="105251" y="182975"/>
                  </a:lnTo>
                  <a:lnTo>
                    <a:pt x="231214" y="182975"/>
                  </a:lnTo>
                  <a:lnTo>
                    <a:pt x="227337" y="187737"/>
                  </a:lnTo>
                  <a:lnTo>
                    <a:pt x="190205" y="212526"/>
                  </a:lnTo>
                  <a:lnTo>
                    <a:pt x="141541" y="224472"/>
                  </a:lnTo>
                  <a:lnTo>
                    <a:pt x="128111" y="225742"/>
                  </a:lnTo>
                  <a:close/>
                </a:path>
                <a:path w="254634" h="226060">
                  <a:moveTo>
                    <a:pt x="231214" y="182975"/>
                  </a:moveTo>
                  <a:lnTo>
                    <a:pt x="140303" y="182975"/>
                  </a:lnTo>
                  <a:lnTo>
                    <a:pt x="148280" y="182713"/>
                  </a:lnTo>
                  <a:lnTo>
                    <a:pt x="156114" y="182022"/>
                  </a:lnTo>
                  <a:lnTo>
                    <a:pt x="196691" y="166211"/>
                  </a:lnTo>
                  <a:lnTo>
                    <a:pt x="218313" y="125444"/>
                  </a:lnTo>
                  <a:lnTo>
                    <a:pt x="219608" y="106011"/>
                  </a:lnTo>
                  <a:lnTo>
                    <a:pt x="219051" y="94758"/>
                  </a:lnTo>
                  <a:lnTo>
                    <a:pt x="202351" y="58126"/>
                  </a:lnTo>
                  <a:lnTo>
                    <a:pt x="172307" y="44196"/>
                  </a:lnTo>
                  <a:lnTo>
                    <a:pt x="172307" y="4572"/>
                  </a:lnTo>
                  <a:lnTo>
                    <a:pt x="208740" y="16954"/>
                  </a:lnTo>
                  <a:lnTo>
                    <a:pt x="243768" y="54198"/>
                  </a:lnTo>
                  <a:lnTo>
                    <a:pt x="254608" y="106775"/>
                  </a:lnTo>
                  <a:lnTo>
                    <a:pt x="254515" y="112871"/>
                  </a:lnTo>
                  <a:lnTo>
                    <a:pt x="245554" y="158591"/>
                  </a:lnTo>
                  <a:lnTo>
                    <a:pt x="234315" y="179165"/>
                  </a:lnTo>
                  <a:lnTo>
                    <a:pt x="231214" y="182975"/>
                  </a:lnTo>
                  <a:close/>
                </a:path>
                <a:path w="254634" h="226060">
                  <a:moveTo>
                    <a:pt x="140303" y="182975"/>
                  </a:moveTo>
                  <a:lnTo>
                    <a:pt x="105251" y="182975"/>
                  </a:lnTo>
                  <a:lnTo>
                    <a:pt x="105251" y="42672"/>
                  </a:lnTo>
                  <a:lnTo>
                    <a:pt x="140303" y="42672"/>
                  </a:lnTo>
                  <a:lnTo>
                    <a:pt x="140303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47816" y="5429155"/>
              <a:ext cx="341630" cy="232410"/>
            </a:xfrm>
            <a:custGeom>
              <a:avLst/>
              <a:gdLst/>
              <a:ahLst/>
              <a:cxnLst/>
              <a:rect l="l" t="t" r="r" b="b"/>
              <a:pathLst>
                <a:path w="341630" h="232410">
                  <a:moveTo>
                    <a:pt x="215074" y="231838"/>
                  </a:moveTo>
                  <a:lnTo>
                    <a:pt x="176417" y="227337"/>
                  </a:lnTo>
                  <a:lnTo>
                    <a:pt x="133611" y="210676"/>
                  </a:lnTo>
                  <a:lnTo>
                    <a:pt x="102774" y="179236"/>
                  </a:lnTo>
                  <a:lnTo>
                    <a:pt x="87558" y="133897"/>
                  </a:lnTo>
                  <a:lnTo>
                    <a:pt x="86963" y="114395"/>
                  </a:lnTo>
                  <a:lnTo>
                    <a:pt x="90011" y="99155"/>
                  </a:lnTo>
                  <a:lnTo>
                    <a:pt x="90011" y="93059"/>
                  </a:lnTo>
                  <a:lnTo>
                    <a:pt x="99155" y="70199"/>
                  </a:lnTo>
                  <a:lnTo>
                    <a:pt x="102203" y="64008"/>
                  </a:lnTo>
                  <a:lnTo>
                    <a:pt x="108299" y="57912"/>
                  </a:lnTo>
                  <a:lnTo>
                    <a:pt x="112871" y="51816"/>
                  </a:lnTo>
                  <a:lnTo>
                    <a:pt x="118967" y="45720"/>
                  </a:lnTo>
                  <a:lnTo>
                    <a:pt x="125063" y="41148"/>
                  </a:lnTo>
                  <a:lnTo>
                    <a:pt x="125063" y="39624"/>
                  </a:lnTo>
                  <a:lnTo>
                    <a:pt x="0" y="39624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38100"/>
                  </a:lnTo>
                  <a:lnTo>
                    <a:pt x="215074" y="38100"/>
                  </a:lnTo>
                  <a:lnTo>
                    <a:pt x="206167" y="38385"/>
                  </a:lnTo>
                  <a:lnTo>
                    <a:pt x="164877" y="48387"/>
                  </a:lnTo>
                  <a:lnTo>
                    <a:pt x="135112" y="73399"/>
                  </a:lnTo>
                  <a:lnTo>
                    <a:pt x="131159" y="80867"/>
                  </a:lnTo>
                  <a:lnTo>
                    <a:pt x="127158" y="88272"/>
                  </a:lnTo>
                  <a:lnTo>
                    <a:pt x="124301" y="96678"/>
                  </a:lnTo>
                  <a:lnTo>
                    <a:pt x="122586" y="105941"/>
                  </a:lnTo>
                  <a:lnTo>
                    <a:pt x="122015" y="115919"/>
                  </a:lnTo>
                  <a:lnTo>
                    <a:pt x="122586" y="125682"/>
                  </a:lnTo>
                  <a:lnTo>
                    <a:pt x="140112" y="163353"/>
                  </a:lnTo>
                  <a:lnTo>
                    <a:pt x="152495" y="172307"/>
                  </a:lnTo>
                  <a:lnTo>
                    <a:pt x="158757" y="176569"/>
                  </a:lnTo>
                  <a:lnTo>
                    <a:pt x="166020" y="180117"/>
                  </a:lnTo>
                  <a:lnTo>
                    <a:pt x="174140" y="182808"/>
                  </a:lnTo>
                  <a:lnTo>
                    <a:pt x="182975" y="184499"/>
                  </a:lnTo>
                  <a:lnTo>
                    <a:pt x="191269" y="186499"/>
                  </a:lnTo>
                  <a:lnTo>
                    <a:pt x="199822" y="187928"/>
                  </a:lnTo>
                  <a:lnTo>
                    <a:pt x="208357" y="188785"/>
                  </a:lnTo>
                  <a:lnTo>
                    <a:pt x="216598" y="189071"/>
                  </a:lnTo>
                  <a:lnTo>
                    <a:pt x="318315" y="189071"/>
                  </a:lnTo>
                  <a:lnTo>
                    <a:pt x="312158" y="195595"/>
                  </a:lnTo>
                  <a:lnTo>
                    <a:pt x="274977" y="220240"/>
                  </a:lnTo>
                  <a:lnTo>
                    <a:pt x="227623" y="231290"/>
                  </a:lnTo>
                  <a:lnTo>
                    <a:pt x="215074" y="231838"/>
                  </a:lnTo>
                  <a:close/>
                </a:path>
                <a:path w="341630" h="232410">
                  <a:moveTo>
                    <a:pt x="318315" y="189071"/>
                  </a:moveTo>
                  <a:lnTo>
                    <a:pt x="216598" y="189071"/>
                  </a:lnTo>
                  <a:lnTo>
                    <a:pt x="225480" y="188785"/>
                  </a:lnTo>
                  <a:lnTo>
                    <a:pt x="233934" y="187928"/>
                  </a:lnTo>
                  <a:lnTo>
                    <a:pt x="272843" y="175069"/>
                  </a:lnTo>
                  <a:lnTo>
                    <a:pt x="300513" y="146399"/>
                  </a:lnTo>
                  <a:lnTo>
                    <a:pt x="306609" y="112871"/>
                  </a:lnTo>
                  <a:lnTo>
                    <a:pt x="306276" y="103774"/>
                  </a:lnTo>
                  <a:lnTo>
                    <a:pt x="289988" y="66722"/>
                  </a:lnTo>
                  <a:lnTo>
                    <a:pt x="256555" y="45243"/>
                  </a:lnTo>
                  <a:lnTo>
                    <a:pt x="215074" y="38100"/>
                  </a:lnTo>
                  <a:lnTo>
                    <a:pt x="337089" y="38100"/>
                  </a:lnTo>
                  <a:lnTo>
                    <a:pt x="337089" y="39624"/>
                  </a:lnTo>
                  <a:lnTo>
                    <a:pt x="303561" y="39624"/>
                  </a:lnTo>
                  <a:lnTo>
                    <a:pt x="303561" y="41148"/>
                  </a:lnTo>
                  <a:lnTo>
                    <a:pt x="332575" y="73399"/>
                  </a:lnTo>
                  <a:lnTo>
                    <a:pt x="341519" y="115919"/>
                  </a:lnTo>
                  <a:lnTo>
                    <a:pt x="341513" y="122610"/>
                  </a:lnTo>
                  <a:lnTo>
                    <a:pt x="332517" y="167735"/>
                  </a:lnTo>
                  <a:lnTo>
                    <a:pt x="319754" y="187547"/>
                  </a:lnTo>
                  <a:lnTo>
                    <a:pt x="318315" y="1890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47817" y="4956429"/>
              <a:ext cx="337185" cy="313055"/>
            </a:xfrm>
            <a:custGeom>
              <a:avLst/>
              <a:gdLst/>
              <a:ahLst/>
              <a:cxnLst/>
              <a:rect l="l" t="t" r="r" b="b"/>
              <a:pathLst>
                <a:path w="337184" h="313054">
                  <a:moveTo>
                    <a:pt x="337089" y="312610"/>
                  </a:moveTo>
                  <a:lnTo>
                    <a:pt x="0" y="181451"/>
                  </a:lnTo>
                  <a:lnTo>
                    <a:pt x="0" y="132683"/>
                  </a:lnTo>
                  <a:lnTo>
                    <a:pt x="337089" y="0"/>
                  </a:lnTo>
                  <a:lnTo>
                    <a:pt x="337089" y="50291"/>
                  </a:lnTo>
                  <a:lnTo>
                    <a:pt x="234886" y="86868"/>
                  </a:lnTo>
                  <a:lnTo>
                    <a:pt x="234886" y="100584"/>
                  </a:lnTo>
                  <a:lnTo>
                    <a:pt x="198310" y="100584"/>
                  </a:lnTo>
                  <a:lnTo>
                    <a:pt x="41148" y="157067"/>
                  </a:lnTo>
                  <a:lnTo>
                    <a:pt x="41148" y="158591"/>
                  </a:lnTo>
                  <a:lnTo>
                    <a:pt x="198310" y="214979"/>
                  </a:lnTo>
                  <a:lnTo>
                    <a:pt x="234886" y="214979"/>
                  </a:lnTo>
                  <a:lnTo>
                    <a:pt x="234886" y="230219"/>
                  </a:lnTo>
                  <a:lnTo>
                    <a:pt x="337089" y="266890"/>
                  </a:lnTo>
                  <a:lnTo>
                    <a:pt x="337089" y="312610"/>
                  </a:lnTo>
                  <a:close/>
                </a:path>
                <a:path w="337184" h="313054">
                  <a:moveTo>
                    <a:pt x="234886" y="214979"/>
                  </a:moveTo>
                  <a:lnTo>
                    <a:pt x="198310" y="214979"/>
                  </a:lnTo>
                  <a:lnTo>
                    <a:pt x="198310" y="100584"/>
                  </a:lnTo>
                  <a:lnTo>
                    <a:pt x="234886" y="100584"/>
                  </a:lnTo>
                  <a:lnTo>
                    <a:pt x="234886" y="2149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34781" y="4698682"/>
              <a:ext cx="343535" cy="230504"/>
            </a:xfrm>
            <a:custGeom>
              <a:avLst/>
              <a:gdLst/>
              <a:ahLst/>
              <a:cxnLst/>
              <a:rect l="l" t="t" r="r" b="b"/>
              <a:pathLst>
                <a:path w="343534" h="230504">
                  <a:moveTo>
                    <a:pt x="343185" y="230219"/>
                  </a:moveTo>
                  <a:lnTo>
                    <a:pt x="6096" y="230219"/>
                  </a:lnTo>
                  <a:lnTo>
                    <a:pt x="6096" y="190595"/>
                  </a:lnTo>
                  <a:lnTo>
                    <a:pt x="39624" y="190595"/>
                  </a:lnTo>
                  <a:lnTo>
                    <a:pt x="39624" y="189071"/>
                  </a:lnTo>
                  <a:lnTo>
                    <a:pt x="9144" y="158591"/>
                  </a:lnTo>
                  <a:lnTo>
                    <a:pt x="0" y="111347"/>
                  </a:lnTo>
                  <a:lnTo>
                    <a:pt x="809" y="97885"/>
                  </a:lnTo>
                  <a:lnTo>
                    <a:pt x="16692" y="52506"/>
                  </a:lnTo>
                  <a:lnTo>
                    <a:pt x="48172" y="20883"/>
                  </a:lnTo>
                  <a:lnTo>
                    <a:pt x="90954" y="3214"/>
                  </a:lnTo>
                  <a:lnTo>
                    <a:pt x="128111" y="0"/>
                  </a:lnTo>
                  <a:lnTo>
                    <a:pt x="141541" y="309"/>
                  </a:lnTo>
                  <a:lnTo>
                    <a:pt x="189538" y="10072"/>
                  </a:lnTo>
                  <a:lnTo>
                    <a:pt x="226695" y="34623"/>
                  </a:lnTo>
                  <a:lnTo>
                    <a:pt x="232717" y="41148"/>
                  </a:lnTo>
                  <a:lnTo>
                    <a:pt x="126587" y="41148"/>
                  </a:lnTo>
                  <a:lnTo>
                    <a:pt x="117703" y="41433"/>
                  </a:lnTo>
                  <a:lnTo>
                    <a:pt x="77343" y="51435"/>
                  </a:lnTo>
                  <a:lnTo>
                    <a:pt x="47291" y="77009"/>
                  </a:lnTo>
                  <a:lnTo>
                    <a:pt x="35052" y="117443"/>
                  </a:lnTo>
                  <a:lnTo>
                    <a:pt x="35623" y="127206"/>
                  </a:lnTo>
                  <a:lnTo>
                    <a:pt x="53149" y="165068"/>
                  </a:lnTo>
                  <a:lnTo>
                    <a:pt x="86534" y="185213"/>
                  </a:lnTo>
                  <a:lnTo>
                    <a:pt x="128111" y="192119"/>
                  </a:lnTo>
                  <a:lnTo>
                    <a:pt x="343185" y="192119"/>
                  </a:lnTo>
                  <a:lnTo>
                    <a:pt x="343185" y="230219"/>
                  </a:lnTo>
                  <a:close/>
                </a:path>
                <a:path w="343534" h="230504">
                  <a:moveTo>
                    <a:pt x="343185" y="192119"/>
                  </a:moveTo>
                  <a:lnTo>
                    <a:pt x="128111" y="192119"/>
                  </a:lnTo>
                  <a:lnTo>
                    <a:pt x="137017" y="191833"/>
                  </a:lnTo>
                  <a:lnTo>
                    <a:pt x="145637" y="190976"/>
                  </a:lnTo>
                  <a:lnTo>
                    <a:pt x="185237" y="178117"/>
                  </a:lnTo>
                  <a:lnTo>
                    <a:pt x="212026" y="150971"/>
                  </a:lnTo>
                  <a:lnTo>
                    <a:pt x="219544" y="117443"/>
                  </a:lnTo>
                  <a:lnTo>
                    <a:pt x="219542" y="111347"/>
                  </a:lnTo>
                  <a:lnTo>
                    <a:pt x="208034" y="74199"/>
                  </a:lnTo>
                  <a:lnTo>
                    <a:pt x="176688" y="50673"/>
                  </a:lnTo>
                  <a:lnTo>
                    <a:pt x="134850" y="41433"/>
                  </a:lnTo>
                  <a:lnTo>
                    <a:pt x="126587" y="41148"/>
                  </a:lnTo>
                  <a:lnTo>
                    <a:pt x="232717" y="41148"/>
                  </a:lnTo>
                  <a:lnTo>
                    <a:pt x="252412" y="85165"/>
                  </a:lnTo>
                  <a:lnTo>
                    <a:pt x="254698" y="111347"/>
                  </a:lnTo>
                  <a:lnTo>
                    <a:pt x="254631" y="123872"/>
                  </a:lnTo>
                  <a:lnTo>
                    <a:pt x="250126" y="146399"/>
                  </a:lnTo>
                  <a:lnTo>
                    <a:pt x="247078" y="152495"/>
                  </a:lnTo>
                  <a:lnTo>
                    <a:pt x="244030" y="160115"/>
                  </a:lnTo>
                  <a:lnTo>
                    <a:pt x="240982" y="166211"/>
                  </a:lnTo>
                  <a:lnTo>
                    <a:pt x="236410" y="173831"/>
                  </a:lnTo>
                  <a:lnTo>
                    <a:pt x="230314" y="179927"/>
                  </a:lnTo>
                  <a:lnTo>
                    <a:pt x="218122" y="189071"/>
                  </a:lnTo>
                  <a:lnTo>
                    <a:pt x="218122" y="190595"/>
                  </a:lnTo>
                  <a:lnTo>
                    <a:pt x="343185" y="190595"/>
                  </a:lnTo>
                  <a:lnTo>
                    <a:pt x="343185" y="1921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4866" y="4434841"/>
              <a:ext cx="254635" cy="229235"/>
            </a:xfrm>
            <a:custGeom>
              <a:avLst/>
              <a:gdLst/>
              <a:ahLst/>
              <a:cxnLst/>
              <a:rect l="l" t="t" r="r" b="b"/>
              <a:pathLst>
                <a:path w="254634" h="229235">
                  <a:moveTo>
                    <a:pt x="82210" y="219551"/>
                  </a:moveTo>
                  <a:lnTo>
                    <a:pt x="44110" y="210407"/>
                  </a:lnTo>
                  <a:lnTo>
                    <a:pt x="13916" y="180403"/>
                  </a:lnTo>
                  <a:lnTo>
                    <a:pt x="1057" y="136874"/>
                  </a:lnTo>
                  <a:lnTo>
                    <a:pt x="0" y="113299"/>
                  </a:lnTo>
                  <a:lnTo>
                    <a:pt x="166" y="108204"/>
                  </a:lnTo>
                  <a:lnTo>
                    <a:pt x="6391" y="68199"/>
                  </a:lnTo>
                  <a:lnTo>
                    <a:pt x="39966" y="29527"/>
                  </a:lnTo>
                  <a:lnTo>
                    <a:pt x="66970" y="24384"/>
                  </a:lnTo>
                  <a:lnTo>
                    <a:pt x="208892" y="24384"/>
                  </a:lnTo>
                  <a:lnTo>
                    <a:pt x="213464" y="22860"/>
                  </a:lnTo>
                  <a:lnTo>
                    <a:pt x="218036" y="22860"/>
                  </a:lnTo>
                  <a:lnTo>
                    <a:pt x="219560" y="18288"/>
                  </a:lnTo>
                  <a:lnTo>
                    <a:pt x="219560" y="4572"/>
                  </a:lnTo>
                  <a:lnTo>
                    <a:pt x="218036" y="0"/>
                  </a:lnTo>
                  <a:lnTo>
                    <a:pt x="248516" y="0"/>
                  </a:lnTo>
                  <a:lnTo>
                    <a:pt x="254570" y="29527"/>
                  </a:lnTo>
                  <a:lnTo>
                    <a:pt x="254065" y="36409"/>
                  </a:lnTo>
                  <a:lnTo>
                    <a:pt x="218036" y="62484"/>
                  </a:lnTo>
                  <a:lnTo>
                    <a:pt x="219726" y="64008"/>
                  </a:lnTo>
                  <a:lnTo>
                    <a:pt x="66970" y="64008"/>
                  </a:lnTo>
                  <a:lnTo>
                    <a:pt x="60874" y="65532"/>
                  </a:lnTo>
                  <a:lnTo>
                    <a:pt x="54778" y="70104"/>
                  </a:lnTo>
                  <a:lnTo>
                    <a:pt x="50206" y="73152"/>
                  </a:lnTo>
                  <a:lnTo>
                    <a:pt x="45634" y="77724"/>
                  </a:lnTo>
                  <a:lnTo>
                    <a:pt x="39538" y="86868"/>
                  </a:lnTo>
                  <a:lnTo>
                    <a:pt x="36608" y="98677"/>
                  </a:lnTo>
                  <a:lnTo>
                    <a:pt x="36490" y="106775"/>
                  </a:lnTo>
                  <a:lnTo>
                    <a:pt x="34966" y="112871"/>
                  </a:lnTo>
                  <a:lnTo>
                    <a:pt x="34966" y="118967"/>
                  </a:lnTo>
                  <a:lnTo>
                    <a:pt x="35775" y="130992"/>
                  </a:lnTo>
                  <a:lnTo>
                    <a:pt x="51349" y="168783"/>
                  </a:lnTo>
                  <a:lnTo>
                    <a:pt x="82210" y="179927"/>
                  </a:lnTo>
                  <a:lnTo>
                    <a:pt x="82210" y="219551"/>
                  </a:lnTo>
                  <a:close/>
                </a:path>
                <a:path w="254634" h="229235">
                  <a:moveTo>
                    <a:pt x="187461" y="228790"/>
                  </a:moveTo>
                  <a:lnTo>
                    <a:pt x="147361" y="218884"/>
                  </a:lnTo>
                  <a:lnTo>
                    <a:pt x="121429" y="184380"/>
                  </a:lnTo>
                  <a:lnTo>
                    <a:pt x="112773" y="146351"/>
                  </a:lnTo>
                  <a:lnTo>
                    <a:pt x="110761" y="138422"/>
                  </a:lnTo>
                  <a:lnTo>
                    <a:pt x="109137" y="130421"/>
                  </a:lnTo>
                  <a:lnTo>
                    <a:pt x="107856" y="123039"/>
                  </a:lnTo>
                  <a:lnTo>
                    <a:pt x="106689" y="115919"/>
                  </a:lnTo>
                  <a:lnTo>
                    <a:pt x="106403" y="108204"/>
                  </a:lnTo>
                  <a:lnTo>
                    <a:pt x="105546" y="101060"/>
                  </a:lnTo>
                  <a:lnTo>
                    <a:pt x="104117" y="94488"/>
                  </a:lnTo>
                  <a:lnTo>
                    <a:pt x="102117" y="88487"/>
                  </a:lnTo>
                  <a:lnTo>
                    <a:pt x="100593" y="82296"/>
                  </a:lnTo>
                  <a:lnTo>
                    <a:pt x="97450" y="76200"/>
                  </a:lnTo>
                  <a:lnTo>
                    <a:pt x="92878" y="71628"/>
                  </a:lnTo>
                  <a:lnTo>
                    <a:pt x="89830" y="67056"/>
                  </a:lnTo>
                  <a:lnTo>
                    <a:pt x="83734" y="64008"/>
                  </a:lnTo>
                  <a:lnTo>
                    <a:pt x="219726" y="64008"/>
                  </a:lnTo>
                  <a:lnTo>
                    <a:pt x="221416" y="65532"/>
                  </a:lnTo>
                  <a:lnTo>
                    <a:pt x="123453" y="65532"/>
                  </a:lnTo>
                  <a:lnTo>
                    <a:pt x="128025" y="70104"/>
                  </a:lnTo>
                  <a:lnTo>
                    <a:pt x="131073" y="76200"/>
                  </a:lnTo>
                  <a:lnTo>
                    <a:pt x="132597" y="85344"/>
                  </a:lnTo>
                  <a:lnTo>
                    <a:pt x="133829" y="91876"/>
                  </a:lnTo>
                  <a:lnTo>
                    <a:pt x="135432" y="101060"/>
                  </a:lnTo>
                  <a:lnTo>
                    <a:pt x="137169" y="111347"/>
                  </a:lnTo>
                  <a:lnTo>
                    <a:pt x="137431" y="117324"/>
                  </a:lnTo>
                  <a:lnTo>
                    <a:pt x="138122" y="123729"/>
                  </a:lnTo>
                  <a:lnTo>
                    <a:pt x="147837" y="161639"/>
                  </a:lnTo>
                  <a:lnTo>
                    <a:pt x="150885" y="169259"/>
                  </a:lnTo>
                  <a:lnTo>
                    <a:pt x="184413" y="187547"/>
                  </a:lnTo>
                  <a:lnTo>
                    <a:pt x="249174" y="187547"/>
                  </a:lnTo>
                  <a:lnTo>
                    <a:pt x="246561" y="194119"/>
                  </a:lnTo>
                  <a:lnTo>
                    <a:pt x="218036" y="222599"/>
                  </a:lnTo>
                  <a:lnTo>
                    <a:pt x="196310" y="228479"/>
                  </a:lnTo>
                  <a:lnTo>
                    <a:pt x="187461" y="228790"/>
                  </a:lnTo>
                  <a:close/>
                </a:path>
                <a:path w="254634" h="229235">
                  <a:moveTo>
                    <a:pt x="249174" y="187547"/>
                  </a:moveTo>
                  <a:lnTo>
                    <a:pt x="190509" y="187547"/>
                  </a:lnTo>
                  <a:lnTo>
                    <a:pt x="196605" y="186023"/>
                  </a:lnTo>
                  <a:lnTo>
                    <a:pt x="201177" y="182975"/>
                  </a:lnTo>
                  <a:lnTo>
                    <a:pt x="218036" y="157067"/>
                  </a:lnTo>
                  <a:lnTo>
                    <a:pt x="219560" y="152495"/>
                  </a:lnTo>
                  <a:lnTo>
                    <a:pt x="216989" y="113299"/>
                  </a:lnTo>
                  <a:lnTo>
                    <a:pt x="195081" y="76200"/>
                  </a:lnTo>
                  <a:lnTo>
                    <a:pt x="170697" y="65532"/>
                  </a:lnTo>
                  <a:lnTo>
                    <a:pt x="221416" y="65532"/>
                  </a:lnTo>
                  <a:lnTo>
                    <a:pt x="246992" y="100679"/>
                  </a:lnTo>
                  <a:lnTo>
                    <a:pt x="254544" y="146399"/>
                  </a:lnTo>
                  <a:lnTo>
                    <a:pt x="254544" y="157067"/>
                  </a:lnTo>
                  <a:lnTo>
                    <a:pt x="254231" y="164496"/>
                  </a:lnTo>
                  <a:lnTo>
                    <a:pt x="253326" y="172140"/>
                  </a:lnTo>
                  <a:lnTo>
                    <a:pt x="251564" y="179927"/>
                  </a:lnTo>
                  <a:lnTo>
                    <a:pt x="249174" y="187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34780" y="4270153"/>
              <a:ext cx="250126" cy="128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7629" y="4135946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8299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1445">
                  <a:moveTo>
                    <a:pt x="263842" y="88392"/>
                  </a:moveTo>
                  <a:lnTo>
                    <a:pt x="0" y="88392"/>
                  </a:lnTo>
                  <a:lnTo>
                    <a:pt x="0" y="48768"/>
                  </a:lnTo>
                  <a:lnTo>
                    <a:pt x="268414" y="48768"/>
                  </a:lnTo>
                  <a:lnTo>
                    <a:pt x="271557" y="47244"/>
                  </a:lnTo>
                  <a:lnTo>
                    <a:pt x="274605" y="47244"/>
                  </a:lnTo>
                  <a:lnTo>
                    <a:pt x="276129" y="45720"/>
                  </a:lnTo>
                  <a:lnTo>
                    <a:pt x="277653" y="42672"/>
                  </a:lnTo>
                  <a:lnTo>
                    <a:pt x="279177" y="41148"/>
                  </a:lnTo>
                  <a:lnTo>
                    <a:pt x="280654" y="38195"/>
                  </a:lnTo>
                  <a:lnTo>
                    <a:pt x="280701" y="33528"/>
                  </a:lnTo>
                  <a:lnTo>
                    <a:pt x="282225" y="30480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185" y="41148"/>
                  </a:lnTo>
                  <a:lnTo>
                    <a:pt x="306609" y="76200"/>
                  </a:lnTo>
                  <a:lnTo>
                    <a:pt x="303561" y="80772"/>
                  </a:lnTo>
                  <a:lnTo>
                    <a:pt x="297465" y="83820"/>
                  </a:lnTo>
                  <a:lnTo>
                    <a:pt x="291369" y="85344"/>
                  </a:lnTo>
                  <a:lnTo>
                    <a:pt x="285367" y="87106"/>
                  </a:lnTo>
                  <a:lnTo>
                    <a:pt x="278784" y="88011"/>
                  </a:lnTo>
                  <a:lnTo>
                    <a:pt x="271612" y="88344"/>
                  </a:lnTo>
                  <a:lnTo>
                    <a:pt x="263842" y="88392"/>
                  </a:lnTo>
                  <a:close/>
                </a:path>
                <a:path w="317500" h="131445">
                  <a:moveTo>
                    <a:pt x="108299" y="131159"/>
                  </a:moveTo>
                  <a:lnTo>
                    <a:pt x="73247" y="131159"/>
                  </a:lnTo>
                  <a:lnTo>
                    <a:pt x="73247" y="88392"/>
                  </a:lnTo>
                  <a:lnTo>
                    <a:pt x="108299" y="88392"/>
                  </a:lnTo>
                  <a:lnTo>
                    <a:pt x="108299" y="13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34780" y="3750087"/>
              <a:ext cx="250190" cy="341630"/>
            </a:xfrm>
            <a:custGeom>
              <a:avLst/>
              <a:gdLst/>
              <a:ahLst/>
              <a:cxnLst/>
              <a:rect l="l" t="t" r="r" b="b"/>
              <a:pathLst>
                <a:path w="250190" h="341629">
                  <a:moveTo>
                    <a:pt x="250126" y="341566"/>
                  </a:moveTo>
                  <a:lnTo>
                    <a:pt x="6096" y="341566"/>
                  </a:lnTo>
                  <a:lnTo>
                    <a:pt x="6096" y="303466"/>
                  </a:lnTo>
                  <a:lnTo>
                    <a:pt x="42672" y="303466"/>
                  </a:lnTo>
                  <a:lnTo>
                    <a:pt x="23788" y="288083"/>
                  </a:lnTo>
                  <a:lnTo>
                    <a:pt x="10477" y="269557"/>
                  </a:lnTo>
                  <a:lnTo>
                    <a:pt x="2595" y="248173"/>
                  </a:lnTo>
                  <a:lnTo>
                    <a:pt x="0" y="224218"/>
                  </a:lnTo>
                  <a:lnTo>
                    <a:pt x="571" y="213019"/>
                  </a:lnTo>
                  <a:lnTo>
                    <a:pt x="15454" y="174426"/>
                  </a:lnTo>
                  <a:lnTo>
                    <a:pt x="42672" y="157067"/>
                  </a:lnTo>
                  <a:lnTo>
                    <a:pt x="32956" y="150780"/>
                  </a:lnTo>
                  <a:lnTo>
                    <a:pt x="6429" y="114728"/>
                  </a:lnTo>
                  <a:lnTo>
                    <a:pt x="0" y="80867"/>
                  </a:lnTo>
                  <a:lnTo>
                    <a:pt x="285" y="71930"/>
                  </a:lnTo>
                  <a:lnTo>
                    <a:pt x="9525" y="33718"/>
                  </a:lnTo>
                  <a:lnTo>
                    <a:pt x="39624" y="6096"/>
                  </a:lnTo>
                  <a:lnTo>
                    <a:pt x="46124" y="3214"/>
                  </a:lnTo>
                  <a:lnTo>
                    <a:pt x="53911" y="1333"/>
                  </a:lnTo>
                  <a:lnTo>
                    <a:pt x="62555" y="309"/>
                  </a:lnTo>
                  <a:lnTo>
                    <a:pt x="71628" y="0"/>
                  </a:lnTo>
                  <a:lnTo>
                    <a:pt x="250126" y="0"/>
                  </a:lnTo>
                  <a:lnTo>
                    <a:pt x="250126" y="39624"/>
                  </a:lnTo>
                  <a:lnTo>
                    <a:pt x="74676" y="39624"/>
                  </a:lnTo>
                  <a:lnTo>
                    <a:pt x="62484" y="42672"/>
                  </a:lnTo>
                  <a:lnTo>
                    <a:pt x="35052" y="77819"/>
                  </a:lnTo>
                  <a:lnTo>
                    <a:pt x="35052" y="86963"/>
                  </a:lnTo>
                  <a:lnTo>
                    <a:pt x="45339" y="124467"/>
                  </a:lnTo>
                  <a:lnTo>
                    <a:pt x="84415" y="149852"/>
                  </a:lnTo>
                  <a:lnTo>
                    <a:pt x="97536" y="150971"/>
                  </a:lnTo>
                  <a:lnTo>
                    <a:pt x="250126" y="150971"/>
                  </a:lnTo>
                  <a:lnTo>
                    <a:pt x="250126" y="190595"/>
                  </a:lnTo>
                  <a:lnTo>
                    <a:pt x="82296" y="190595"/>
                  </a:lnTo>
                  <a:lnTo>
                    <a:pt x="74676" y="192119"/>
                  </a:lnTo>
                  <a:lnTo>
                    <a:pt x="68580" y="193643"/>
                  </a:lnTo>
                  <a:lnTo>
                    <a:pt x="60960" y="193643"/>
                  </a:lnTo>
                  <a:lnTo>
                    <a:pt x="35052" y="227266"/>
                  </a:lnTo>
                  <a:lnTo>
                    <a:pt x="35052" y="236410"/>
                  </a:lnTo>
                  <a:lnTo>
                    <a:pt x="50482" y="277939"/>
                  </a:lnTo>
                  <a:lnTo>
                    <a:pt x="67056" y="291274"/>
                  </a:lnTo>
                  <a:lnTo>
                    <a:pt x="73152" y="295846"/>
                  </a:lnTo>
                  <a:lnTo>
                    <a:pt x="80772" y="297370"/>
                  </a:lnTo>
                  <a:lnTo>
                    <a:pt x="86868" y="300418"/>
                  </a:lnTo>
                  <a:lnTo>
                    <a:pt x="92964" y="301942"/>
                  </a:lnTo>
                  <a:lnTo>
                    <a:pt x="250126" y="301942"/>
                  </a:lnTo>
                  <a:lnTo>
                    <a:pt x="250126" y="3415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34781" y="3477101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60">
                  <a:moveTo>
                    <a:pt x="128111" y="225742"/>
                  </a:moveTo>
                  <a:lnTo>
                    <a:pt x="87954" y="220518"/>
                  </a:lnTo>
                  <a:lnTo>
                    <a:pt x="45124" y="200429"/>
                  </a:lnTo>
                  <a:lnTo>
                    <a:pt x="14930" y="167068"/>
                  </a:lnTo>
                  <a:lnTo>
                    <a:pt x="571" y="123634"/>
                  </a:lnTo>
                  <a:lnTo>
                    <a:pt x="0" y="111347"/>
                  </a:lnTo>
                  <a:lnTo>
                    <a:pt x="857" y="95258"/>
                  </a:lnTo>
                  <a:lnTo>
                    <a:pt x="13716" y="56388"/>
                  </a:lnTo>
                  <a:lnTo>
                    <a:pt x="48768" y="22860"/>
                  </a:lnTo>
                  <a:lnTo>
                    <a:pt x="92964" y="4572"/>
                  </a:lnTo>
                  <a:lnTo>
                    <a:pt x="140303" y="0"/>
                  </a:lnTo>
                  <a:lnTo>
                    <a:pt x="140303" y="42672"/>
                  </a:lnTo>
                  <a:lnTo>
                    <a:pt x="105251" y="42672"/>
                  </a:lnTo>
                  <a:lnTo>
                    <a:pt x="97695" y="43838"/>
                  </a:lnTo>
                  <a:lnTo>
                    <a:pt x="61007" y="59697"/>
                  </a:lnTo>
                  <a:lnTo>
                    <a:pt x="38909" y="92257"/>
                  </a:lnTo>
                  <a:lnTo>
                    <a:pt x="35052" y="112871"/>
                  </a:lnTo>
                  <a:lnTo>
                    <a:pt x="35575" y="120610"/>
                  </a:lnTo>
                  <a:lnTo>
                    <a:pt x="52077" y="158329"/>
                  </a:lnTo>
                  <a:lnTo>
                    <a:pt x="84583" y="179117"/>
                  </a:lnTo>
                  <a:lnTo>
                    <a:pt x="105251" y="182975"/>
                  </a:lnTo>
                  <a:lnTo>
                    <a:pt x="231214" y="182975"/>
                  </a:lnTo>
                  <a:lnTo>
                    <a:pt x="227337" y="187737"/>
                  </a:lnTo>
                  <a:lnTo>
                    <a:pt x="190205" y="212526"/>
                  </a:lnTo>
                  <a:lnTo>
                    <a:pt x="141541" y="224472"/>
                  </a:lnTo>
                  <a:lnTo>
                    <a:pt x="128111" y="225742"/>
                  </a:lnTo>
                  <a:close/>
                </a:path>
                <a:path w="254634" h="226060">
                  <a:moveTo>
                    <a:pt x="231214" y="182975"/>
                  </a:moveTo>
                  <a:lnTo>
                    <a:pt x="140303" y="182975"/>
                  </a:lnTo>
                  <a:lnTo>
                    <a:pt x="148280" y="182713"/>
                  </a:lnTo>
                  <a:lnTo>
                    <a:pt x="156114" y="182022"/>
                  </a:lnTo>
                  <a:lnTo>
                    <a:pt x="196691" y="166211"/>
                  </a:lnTo>
                  <a:lnTo>
                    <a:pt x="218313" y="125444"/>
                  </a:lnTo>
                  <a:lnTo>
                    <a:pt x="219608" y="106011"/>
                  </a:lnTo>
                  <a:lnTo>
                    <a:pt x="219051" y="94758"/>
                  </a:lnTo>
                  <a:lnTo>
                    <a:pt x="202351" y="58126"/>
                  </a:lnTo>
                  <a:lnTo>
                    <a:pt x="172307" y="44196"/>
                  </a:lnTo>
                  <a:lnTo>
                    <a:pt x="172307" y="4572"/>
                  </a:lnTo>
                  <a:lnTo>
                    <a:pt x="208740" y="16954"/>
                  </a:lnTo>
                  <a:lnTo>
                    <a:pt x="243768" y="54198"/>
                  </a:lnTo>
                  <a:lnTo>
                    <a:pt x="254608" y="106775"/>
                  </a:lnTo>
                  <a:lnTo>
                    <a:pt x="254515" y="112871"/>
                  </a:lnTo>
                  <a:lnTo>
                    <a:pt x="245554" y="158591"/>
                  </a:lnTo>
                  <a:lnTo>
                    <a:pt x="234315" y="179165"/>
                  </a:lnTo>
                  <a:lnTo>
                    <a:pt x="231214" y="182975"/>
                  </a:lnTo>
                  <a:close/>
                </a:path>
                <a:path w="254634" h="226060">
                  <a:moveTo>
                    <a:pt x="140303" y="182975"/>
                  </a:moveTo>
                  <a:lnTo>
                    <a:pt x="105251" y="182975"/>
                  </a:lnTo>
                  <a:lnTo>
                    <a:pt x="105251" y="42672"/>
                  </a:lnTo>
                  <a:lnTo>
                    <a:pt x="140303" y="42672"/>
                  </a:lnTo>
                  <a:lnTo>
                    <a:pt x="140303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34780" y="3234594"/>
              <a:ext cx="250126" cy="2013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67629" y="3069908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8768"/>
                  </a:lnTo>
                  <a:lnTo>
                    <a:pt x="265366" y="48768"/>
                  </a:lnTo>
                  <a:lnTo>
                    <a:pt x="268414" y="47244"/>
                  </a:lnTo>
                  <a:lnTo>
                    <a:pt x="271557" y="47244"/>
                  </a:lnTo>
                  <a:lnTo>
                    <a:pt x="274605" y="45720"/>
                  </a:lnTo>
                  <a:lnTo>
                    <a:pt x="277653" y="42672"/>
                  </a:lnTo>
                  <a:lnTo>
                    <a:pt x="280701" y="36576"/>
                  </a:lnTo>
                  <a:lnTo>
                    <a:pt x="280701" y="33528"/>
                  </a:lnTo>
                  <a:lnTo>
                    <a:pt x="282225" y="28956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087" y="44577"/>
                  </a:lnTo>
                  <a:lnTo>
                    <a:pt x="306609" y="74771"/>
                  </a:lnTo>
                  <a:lnTo>
                    <a:pt x="303561" y="79343"/>
                  </a:lnTo>
                  <a:lnTo>
                    <a:pt x="291369" y="85439"/>
                  </a:lnTo>
                  <a:lnTo>
                    <a:pt x="285367" y="86558"/>
                  </a:lnTo>
                  <a:lnTo>
                    <a:pt x="278784" y="87534"/>
                  </a:lnTo>
                  <a:lnTo>
                    <a:pt x="271612" y="88225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247" y="129635"/>
                  </a:lnTo>
                  <a:lnTo>
                    <a:pt x="73247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47817" y="2967705"/>
              <a:ext cx="337185" cy="52069"/>
            </a:xfrm>
            <a:custGeom>
              <a:avLst/>
              <a:gdLst/>
              <a:ahLst/>
              <a:cxnLst/>
              <a:rect l="l" t="t" r="r" b="b"/>
              <a:pathLst>
                <a:path w="337184" h="52069">
                  <a:moveTo>
                    <a:pt x="337089" y="51911"/>
                  </a:moveTo>
                  <a:lnTo>
                    <a:pt x="285178" y="51911"/>
                  </a:lnTo>
                  <a:lnTo>
                    <a:pt x="285178" y="0"/>
                  </a:lnTo>
                  <a:lnTo>
                    <a:pt x="337089" y="0"/>
                  </a:lnTo>
                  <a:lnTo>
                    <a:pt x="337089" y="51911"/>
                  </a:lnTo>
                  <a:close/>
                </a:path>
                <a:path w="337184" h="52069">
                  <a:moveTo>
                    <a:pt x="103727" y="48863"/>
                  </a:moveTo>
                  <a:lnTo>
                    <a:pt x="0" y="48863"/>
                  </a:lnTo>
                  <a:lnTo>
                    <a:pt x="0" y="4572"/>
                  </a:lnTo>
                  <a:lnTo>
                    <a:pt x="103727" y="4572"/>
                  </a:lnTo>
                  <a:lnTo>
                    <a:pt x="250126" y="15240"/>
                  </a:lnTo>
                  <a:lnTo>
                    <a:pt x="250126" y="36671"/>
                  </a:lnTo>
                  <a:lnTo>
                    <a:pt x="103727" y="48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51213" y="8125396"/>
              <a:ext cx="167830" cy="2511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3886" y="7989666"/>
              <a:ext cx="128111" cy="1128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46642" y="7748779"/>
              <a:ext cx="176879" cy="1601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51213" y="7587044"/>
              <a:ext cx="167830" cy="1342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09852" y="7433025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5">
                  <a:moveTo>
                    <a:pt x="0" y="0"/>
                  </a:moveTo>
                  <a:lnTo>
                    <a:pt x="0" y="94583"/>
                  </a:lnTo>
                </a:path>
              </a:pathLst>
            </a:custGeom>
            <a:ln w="183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60357" y="7434897"/>
              <a:ext cx="0" cy="92710"/>
            </a:xfrm>
            <a:custGeom>
              <a:avLst/>
              <a:gdLst/>
              <a:ahLst/>
              <a:cxnLst/>
              <a:rect l="l" t="t" r="r" b="b"/>
              <a:pathLst>
                <a:path h="92709">
                  <a:moveTo>
                    <a:pt x="0" y="0"/>
                  </a:moveTo>
                  <a:lnTo>
                    <a:pt x="0" y="92710"/>
                  </a:lnTo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51214" y="7539037"/>
              <a:ext cx="168275" cy="0"/>
            </a:xfrm>
            <a:custGeom>
              <a:avLst/>
              <a:gdLst/>
              <a:ahLst/>
              <a:cxnLst/>
              <a:rect l="l" t="t" r="r" b="b"/>
              <a:pathLst>
                <a:path w="168275">
                  <a:moveTo>
                    <a:pt x="0" y="0"/>
                  </a:moveTo>
                  <a:lnTo>
                    <a:pt x="167830" y="0"/>
                  </a:lnTo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32842" y="7440645"/>
              <a:ext cx="0" cy="86995"/>
            </a:xfrm>
            <a:custGeom>
              <a:avLst/>
              <a:gdLst/>
              <a:ahLst/>
              <a:cxnLst/>
              <a:rect l="l" t="t" r="r" b="b"/>
              <a:pathLst>
                <a:path h="86995">
                  <a:moveTo>
                    <a:pt x="0" y="0"/>
                  </a:moveTo>
                  <a:lnTo>
                    <a:pt x="0" y="86963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93886" y="7105174"/>
              <a:ext cx="128111" cy="2455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93886" y="6981635"/>
              <a:ext cx="125063" cy="1006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93885" y="6720840"/>
              <a:ext cx="128206" cy="2379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50357" y="668578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51214" y="662330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5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96934" y="663320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51214" y="6483000"/>
              <a:ext cx="170783" cy="1158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51214" y="6016276"/>
              <a:ext cx="170783" cy="44376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93886" y="5747861"/>
              <a:ext cx="125063" cy="17240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93886" y="5610606"/>
              <a:ext cx="128111" cy="11439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93886" y="5290376"/>
              <a:ext cx="128111" cy="1037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93885" y="5474876"/>
              <a:ext cx="172402" cy="1159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51214" y="5166837"/>
              <a:ext cx="167735" cy="10220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93886" y="4727639"/>
              <a:ext cx="128111" cy="41633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93885" y="4530947"/>
              <a:ext cx="128270" cy="114300"/>
            </a:xfrm>
            <a:custGeom>
              <a:avLst/>
              <a:gdLst/>
              <a:ahLst/>
              <a:cxnLst/>
              <a:rect l="l" t="t" r="r" b="b"/>
              <a:pathLst>
                <a:path w="128269" h="114300">
                  <a:moveTo>
                    <a:pt x="41148" y="109728"/>
                  </a:moveTo>
                  <a:lnTo>
                    <a:pt x="33528" y="109728"/>
                  </a:lnTo>
                  <a:lnTo>
                    <a:pt x="27432" y="108204"/>
                  </a:lnTo>
                  <a:lnTo>
                    <a:pt x="22860" y="105156"/>
                  </a:lnTo>
                  <a:lnTo>
                    <a:pt x="16764" y="102108"/>
                  </a:lnTo>
                  <a:lnTo>
                    <a:pt x="12192" y="99060"/>
                  </a:lnTo>
                  <a:lnTo>
                    <a:pt x="6096" y="89916"/>
                  </a:lnTo>
                  <a:lnTo>
                    <a:pt x="0" y="65532"/>
                  </a:lnTo>
                  <a:lnTo>
                    <a:pt x="0" y="53340"/>
                  </a:lnTo>
                  <a:lnTo>
                    <a:pt x="1524" y="47244"/>
                  </a:lnTo>
                  <a:lnTo>
                    <a:pt x="1524" y="42672"/>
                  </a:lnTo>
                  <a:lnTo>
                    <a:pt x="27432" y="12192"/>
                  </a:lnTo>
                  <a:lnTo>
                    <a:pt x="109823" y="12192"/>
                  </a:lnTo>
                  <a:lnTo>
                    <a:pt x="109823" y="0"/>
                  </a:lnTo>
                  <a:lnTo>
                    <a:pt x="125063" y="0"/>
                  </a:lnTo>
                  <a:lnTo>
                    <a:pt x="128111" y="9144"/>
                  </a:lnTo>
                  <a:lnTo>
                    <a:pt x="128111" y="19812"/>
                  </a:lnTo>
                  <a:lnTo>
                    <a:pt x="126587" y="24384"/>
                  </a:lnTo>
                  <a:lnTo>
                    <a:pt x="120491" y="30480"/>
                  </a:lnTo>
                  <a:lnTo>
                    <a:pt x="115919" y="32004"/>
                  </a:lnTo>
                  <a:lnTo>
                    <a:pt x="33528" y="32004"/>
                  </a:lnTo>
                  <a:lnTo>
                    <a:pt x="27432" y="35052"/>
                  </a:lnTo>
                  <a:lnTo>
                    <a:pt x="21336" y="41148"/>
                  </a:lnTo>
                  <a:lnTo>
                    <a:pt x="19812" y="44196"/>
                  </a:lnTo>
                  <a:lnTo>
                    <a:pt x="19812" y="47244"/>
                  </a:lnTo>
                  <a:lnTo>
                    <a:pt x="18288" y="50292"/>
                  </a:lnTo>
                  <a:lnTo>
                    <a:pt x="18288" y="68580"/>
                  </a:lnTo>
                  <a:lnTo>
                    <a:pt x="19812" y="74676"/>
                  </a:lnTo>
                  <a:lnTo>
                    <a:pt x="25908" y="86868"/>
                  </a:lnTo>
                  <a:lnTo>
                    <a:pt x="32004" y="89916"/>
                  </a:lnTo>
                  <a:lnTo>
                    <a:pt x="41148" y="89916"/>
                  </a:lnTo>
                  <a:lnTo>
                    <a:pt x="41148" y="109728"/>
                  </a:lnTo>
                  <a:close/>
                </a:path>
                <a:path w="128269" h="114300">
                  <a:moveTo>
                    <a:pt x="105251" y="114300"/>
                  </a:moveTo>
                  <a:lnTo>
                    <a:pt x="80867" y="114300"/>
                  </a:lnTo>
                  <a:lnTo>
                    <a:pt x="76295" y="111252"/>
                  </a:lnTo>
                  <a:lnTo>
                    <a:pt x="73247" y="109728"/>
                  </a:lnTo>
                  <a:lnTo>
                    <a:pt x="68675" y="106680"/>
                  </a:lnTo>
                  <a:lnTo>
                    <a:pt x="65627" y="102108"/>
                  </a:lnTo>
                  <a:lnTo>
                    <a:pt x="64103" y="97536"/>
                  </a:lnTo>
                  <a:lnTo>
                    <a:pt x="61055" y="94488"/>
                  </a:lnTo>
                  <a:lnTo>
                    <a:pt x="59531" y="88392"/>
                  </a:lnTo>
                  <a:lnTo>
                    <a:pt x="58007" y="83820"/>
                  </a:lnTo>
                  <a:lnTo>
                    <a:pt x="58007" y="79248"/>
                  </a:lnTo>
                  <a:lnTo>
                    <a:pt x="56483" y="73152"/>
                  </a:lnTo>
                  <a:lnTo>
                    <a:pt x="54864" y="68580"/>
                  </a:lnTo>
                  <a:lnTo>
                    <a:pt x="54864" y="62484"/>
                  </a:lnTo>
                  <a:lnTo>
                    <a:pt x="53340" y="57912"/>
                  </a:lnTo>
                  <a:lnTo>
                    <a:pt x="53340" y="53340"/>
                  </a:lnTo>
                  <a:lnTo>
                    <a:pt x="51816" y="48768"/>
                  </a:lnTo>
                  <a:lnTo>
                    <a:pt x="51816" y="44196"/>
                  </a:lnTo>
                  <a:lnTo>
                    <a:pt x="48768" y="38100"/>
                  </a:lnTo>
                  <a:lnTo>
                    <a:pt x="47244" y="36576"/>
                  </a:lnTo>
                  <a:lnTo>
                    <a:pt x="45720" y="33528"/>
                  </a:lnTo>
                  <a:lnTo>
                    <a:pt x="42672" y="32004"/>
                  </a:lnTo>
                  <a:lnTo>
                    <a:pt x="109823" y="32004"/>
                  </a:lnTo>
                  <a:lnTo>
                    <a:pt x="111855" y="33528"/>
                  </a:lnTo>
                  <a:lnTo>
                    <a:pt x="62579" y="33528"/>
                  </a:lnTo>
                  <a:lnTo>
                    <a:pt x="64103" y="35052"/>
                  </a:lnTo>
                  <a:lnTo>
                    <a:pt x="65627" y="38100"/>
                  </a:lnTo>
                  <a:lnTo>
                    <a:pt x="67151" y="42672"/>
                  </a:lnTo>
                  <a:lnTo>
                    <a:pt x="67151" y="47244"/>
                  </a:lnTo>
                  <a:lnTo>
                    <a:pt x="68675" y="51816"/>
                  </a:lnTo>
                  <a:lnTo>
                    <a:pt x="68675" y="59436"/>
                  </a:lnTo>
                  <a:lnTo>
                    <a:pt x="70199" y="64008"/>
                  </a:lnTo>
                  <a:lnTo>
                    <a:pt x="70199" y="68580"/>
                  </a:lnTo>
                  <a:lnTo>
                    <a:pt x="71723" y="73152"/>
                  </a:lnTo>
                  <a:lnTo>
                    <a:pt x="71723" y="77724"/>
                  </a:lnTo>
                  <a:lnTo>
                    <a:pt x="73247" y="80772"/>
                  </a:lnTo>
                  <a:lnTo>
                    <a:pt x="74771" y="85344"/>
                  </a:lnTo>
                  <a:lnTo>
                    <a:pt x="77819" y="88392"/>
                  </a:lnTo>
                  <a:lnTo>
                    <a:pt x="80867" y="89916"/>
                  </a:lnTo>
                  <a:lnTo>
                    <a:pt x="83915" y="92964"/>
                  </a:lnTo>
                  <a:lnTo>
                    <a:pt x="86963" y="94488"/>
                  </a:lnTo>
                  <a:lnTo>
                    <a:pt x="125444" y="94488"/>
                  </a:lnTo>
                  <a:lnTo>
                    <a:pt x="125063" y="96012"/>
                  </a:lnTo>
                  <a:lnTo>
                    <a:pt x="122015" y="99060"/>
                  </a:lnTo>
                  <a:lnTo>
                    <a:pt x="120491" y="103632"/>
                  </a:lnTo>
                  <a:lnTo>
                    <a:pt x="114395" y="109728"/>
                  </a:lnTo>
                  <a:lnTo>
                    <a:pt x="109823" y="111252"/>
                  </a:lnTo>
                  <a:lnTo>
                    <a:pt x="105251" y="114300"/>
                  </a:lnTo>
                  <a:close/>
                </a:path>
                <a:path w="128269" h="114300">
                  <a:moveTo>
                    <a:pt x="125444" y="94488"/>
                  </a:moveTo>
                  <a:lnTo>
                    <a:pt x="96107" y="94488"/>
                  </a:lnTo>
                  <a:lnTo>
                    <a:pt x="99155" y="92964"/>
                  </a:lnTo>
                  <a:lnTo>
                    <a:pt x="100679" y="91440"/>
                  </a:lnTo>
                  <a:lnTo>
                    <a:pt x="103727" y="89916"/>
                  </a:lnTo>
                  <a:lnTo>
                    <a:pt x="106775" y="86868"/>
                  </a:lnTo>
                  <a:lnTo>
                    <a:pt x="108299" y="83820"/>
                  </a:lnTo>
                  <a:lnTo>
                    <a:pt x="108299" y="82296"/>
                  </a:lnTo>
                  <a:lnTo>
                    <a:pt x="109823" y="79248"/>
                  </a:lnTo>
                  <a:lnTo>
                    <a:pt x="109823" y="57912"/>
                  </a:lnTo>
                  <a:lnTo>
                    <a:pt x="108299" y="53340"/>
                  </a:lnTo>
                  <a:lnTo>
                    <a:pt x="105251" y="48768"/>
                  </a:lnTo>
                  <a:lnTo>
                    <a:pt x="103727" y="44196"/>
                  </a:lnTo>
                  <a:lnTo>
                    <a:pt x="97631" y="38100"/>
                  </a:lnTo>
                  <a:lnTo>
                    <a:pt x="88487" y="33528"/>
                  </a:lnTo>
                  <a:lnTo>
                    <a:pt x="111855" y="33528"/>
                  </a:lnTo>
                  <a:lnTo>
                    <a:pt x="128111" y="65532"/>
                  </a:lnTo>
                  <a:lnTo>
                    <a:pt x="128111" y="80772"/>
                  </a:lnTo>
                  <a:lnTo>
                    <a:pt x="126587" y="85344"/>
                  </a:lnTo>
                  <a:lnTo>
                    <a:pt x="126587" y="89916"/>
                  </a:lnTo>
                  <a:lnTo>
                    <a:pt x="125444" y="944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50357" y="450189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50357" y="444855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51119" y="4320444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5" h="21589">
                  <a:moveTo>
                    <a:pt x="2447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96934" y="4331112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49594" y="3977354"/>
              <a:ext cx="172402" cy="31261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93886" y="3704368"/>
              <a:ext cx="125063" cy="2500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60358" y="3495390"/>
              <a:ext cx="161639" cy="18449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51214" y="345119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5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196934" y="346109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93886" y="3307842"/>
              <a:ext cx="128111" cy="11896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93886" y="3184303"/>
              <a:ext cx="125063" cy="1006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48166" y="2906839"/>
              <a:ext cx="173831" cy="19354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93886" y="2819876"/>
              <a:ext cx="125063" cy="640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51214" y="2629280"/>
              <a:ext cx="170783" cy="11582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93886" y="2368391"/>
              <a:ext cx="128111" cy="23793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51214" y="2324195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5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96934" y="2334101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93886" y="2197513"/>
              <a:ext cx="128111" cy="10372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51119" y="2153316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5" h="21589">
                  <a:moveTo>
                    <a:pt x="2447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196934" y="2163984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193885" y="2011584"/>
              <a:ext cx="128206" cy="11734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93886" y="1886521"/>
              <a:ext cx="125063" cy="10058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96933" y="1825466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4" h="26035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292945" y="1825466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4" h="26035">
                  <a:moveTo>
                    <a:pt x="26003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6003" y="0"/>
                  </a:lnTo>
                  <a:lnTo>
                    <a:pt x="26003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436391" y="8511255"/>
              <a:ext cx="213550" cy="121853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436391" y="7548943"/>
              <a:ext cx="202882" cy="881538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479160" y="7332441"/>
              <a:ext cx="170783" cy="11591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436487" y="7208901"/>
              <a:ext cx="167735" cy="10067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479159" y="6945058"/>
              <a:ext cx="128111" cy="23945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578314" y="6894766"/>
              <a:ext cx="60960" cy="26034"/>
            </a:xfrm>
            <a:custGeom>
              <a:avLst/>
              <a:gdLst/>
              <a:ahLst/>
              <a:cxnLst/>
              <a:rect l="l" t="t" r="r" b="b"/>
              <a:pathLst>
                <a:path w="60959" h="26034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9624" y="1524"/>
                  </a:lnTo>
                  <a:lnTo>
                    <a:pt x="47244" y="6096"/>
                  </a:lnTo>
                  <a:lnTo>
                    <a:pt x="53340" y="9144"/>
                  </a:lnTo>
                  <a:lnTo>
                    <a:pt x="54254" y="10668"/>
                  </a:lnTo>
                  <a:lnTo>
                    <a:pt x="27432" y="10668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60959" h="26034">
                  <a:moveTo>
                    <a:pt x="60960" y="25908"/>
                  </a:moveTo>
                  <a:lnTo>
                    <a:pt x="48768" y="25908"/>
                  </a:lnTo>
                  <a:lnTo>
                    <a:pt x="45720" y="19812"/>
                  </a:lnTo>
                  <a:lnTo>
                    <a:pt x="41148" y="15240"/>
                  </a:lnTo>
                  <a:lnTo>
                    <a:pt x="38100" y="13716"/>
                  </a:lnTo>
                  <a:lnTo>
                    <a:pt x="36576" y="13716"/>
                  </a:lnTo>
                  <a:lnTo>
                    <a:pt x="33528" y="12192"/>
                  </a:lnTo>
                  <a:lnTo>
                    <a:pt x="30480" y="12192"/>
                  </a:lnTo>
                  <a:lnTo>
                    <a:pt x="27432" y="10668"/>
                  </a:lnTo>
                  <a:lnTo>
                    <a:pt x="54254" y="10668"/>
                  </a:lnTo>
                  <a:lnTo>
                    <a:pt x="57912" y="16764"/>
                  </a:lnTo>
                  <a:lnTo>
                    <a:pt x="60960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479160" y="6691979"/>
              <a:ext cx="125063" cy="1021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479159" y="6556153"/>
              <a:ext cx="128111" cy="11287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436391" y="5290376"/>
              <a:ext cx="216598" cy="124444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479159" y="5086064"/>
              <a:ext cx="128111" cy="10972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435345" y="505206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482208" y="4909090"/>
              <a:ext cx="125063" cy="10220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445535" y="4581238"/>
              <a:ext cx="161734" cy="30651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479160" y="4497325"/>
              <a:ext cx="125063" cy="6410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433343" y="4225861"/>
              <a:ext cx="173926" cy="19678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79159" y="3920872"/>
              <a:ext cx="128111" cy="23631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479160" y="3800380"/>
              <a:ext cx="125063" cy="10067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82208" y="3669221"/>
              <a:ext cx="125063" cy="10067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479159" y="3416142"/>
              <a:ext cx="128111" cy="22869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479159" y="3100387"/>
              <a:ext cx="128111" cy="23488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436391" y="2961609"/>
              <a:ext cx="170878" cy="11591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479159" y="2769490"/>
              <a:ext cx="128111" cy="10372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82208" y="2645950"/>
              <a:ext cx="125063" cy="100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436391" y="2499551"/>
              <a:ext cx="171450" cy="116205"/>
            </a:xfrm>
            <a:custGeom>
              <a:avLst/>
              <a:gdLst/>
              <a:ahLst/>
              <a:cxnLst/>
              <a:rect l="l" t="t" r="r" b="b"/>
              <a:pathLst>
                <a:path w="171450" h="116205">
                  <a:moveTo>
                    <a:pt x="96107" y="96107"/>
                  </a:moveTo>
                  <a:lnTo>
                    <a:pt x="62579" y="96107"/>
                  </a:lnTo>
                  <a:lnTo>
                    <a:pt x="62579" y="94583"/>
                  </a:lnTo>
                  <a:lnTo>
                    <a:pt x="54959" y="91440"/>
                  </a:lnTo>
                  <a:lnTo>
                    <a:pt x="50387" y="86868"/>
                  </a:lnTo>
                  <a:lnTo>
                    <a:pt x="47339" y="79248"/>
                  </a:lnTo>
                  <a:lnTo>
                    <a:pt x="44291" y="73152"/>
                  </a:lnTo>
                  <a:lnTo>
                    <a:pt x="42767" y="65532"/>
                  </a:lnTo>
                  <a:lnTo>
                    <a:pt x="42767" y="47244"/>
                  </a:lnTo>
                  <a:lnTo>
                    <a:pt x="44291" y="38100"/>
                  </a:lnTo>
                  <a:lnTo>
                    <a:pt x="48863" y="32004"/>
                  </a:lnTo>
                  <a:lnTo>
                    <a:pt x="51911" y="24384"/>
                  </a:lnTo>
                  <a:lnTo>
                    <a:pt x="90011" y="1524"/>
                  </a:lnTo>
                  <a:lnTo>
                    <a:pt x="99155" y="0"/>
                  </a:lnTo>
                  <a:lnTo>
                    <a:pt x="115919" y="0"/>
                  </a:lnTo>
                  <a:lnTo>
                    <a:pt x="152590" y="13716"/>
                  </a:lnTo>
                  <a:lnTo>
                    <a:pt x="159448" y="21336"/>
                  </a:lnTo>
                  <a:lnTo>
                    <a:pt x="100679" y="21336"/>
                  </a:lnTo>
                  <a:lnTo>
                    <a:pt x="88487" y="24384"/>
                  </a:lnTo>
                  <a:lnTo>
                    <a:pt x="61055" y="53340"/>
                  </a:lnTo>
                  <a:lnTo>
                    <a:pt x="61055" y="65532"/>
                  </a:lnTo>
                  <a:lnTo>
                    <a:pt x="83915" y="93059"/>
                  </a:lnTo>
                  <a:lnTo>
                    <a:pt x="96107" y="96107"/>
                  </a:lnTo>
                  <a:close/>
                </a:path>
                <a:path w="171450" h="116205">
                  <a:moveTo>
                    <a:pt x="151066" y="96107"/>
                  </a:moveTo>
                  <a:lnTo>
                    <a:pt x="118967" y="96107"/>
                  </a:lnTo>
                  <a:lnTo>
                    <a:pt x="123539" y="94583"/>
                  </a:lnTo>
                  <a:lnTo>
                    <a:pt x="129730" y="93059"/>
                  </a:lnTo>
                  <a:lnTo>
                    <a:pt x="134302" y="89916"/>
                  </a:lnTo>
                  <a:lnTo>
                    <a:pt x="143446" y="83820"/>
                  </a:lnTo>
                  <a:lnTo>
                    <a:pt x="146494" y="80772"/>
                  </a:lnTo>
                  <a:lnTo>
                    <a:pt x="149542" y="76200"/>
                  </a:lnTo>
                  <a:lnTo>
                    <a:pt x="151066" y="70104"/>
                  </a:lnTo>
                  <a:lnTo>
                    <a:pt x="152590" y="65532"/>
                  </a:lnTo>
                  <a:lnTo>
                    <a:pt x="152590" y="51816"/>
                  </a:lnTo>
                  <a:lnTo>
                    <a:pt x="151066" y="45720"/>
                  </a:lnTo>
                  <a:lnTo>
                    <a:pt x="149542" y="41148"/>
                  </a:lnTo>
                  <a:lnTo>
                    <a:pt x="143446" y="32004"/>
                  </a:lnTo>
                  <a:lnTo>
                    <a:pt x="134302" y="25908"/>
                  </a:lnTo>
                  <a:lnTo>
                    <a:pt x="128206" y="24384"/>
                  </a:lnTo>
                  <a:lnTo>
                    <a:pt x="123539" y="22860"/>
                  </a:lnTo>
                  <a:lnTo>
                    <a:pt x="117443" y="21336"/>
                  </a:lnTo>
                  <a:lnTo>
                    <a:pt x="159448" y="21336"/>
                  </a:lnTo>
                  <a:lnTo>
                    <a:pt x="161734" y="24384"/>
                  </a:lnTo>
                  <a:lnTo>
                    <a:pt x="164782" y="32004"/>
                  </a:lnTo>
                  <a:lnTo>
                    <a:pt x="169354" y="38100"/>
                  </a:lnTo>
                  <a:lnTo>
                    <a:pt x="170878" y="47244"/>
                  </a:lnTo>
                  <a:lnTo>
                    <a:pt x="170878" y="59436"/>
                  </a:lnTo>
                  <a:lnTo>
                    <a:pt x="169354" y="62484"/>
                  </a:lnTo>
                  <a:lnTo>
                    <a:pt x="169354" y="70104"/>
                  </a:lnTo>
                  <a:lnTo>
                    <a:pt x="166306" y="76200"/>
                  </a:lnTo>
                  <a:lnTo>
                    <a:pt x="164782" y="80772"/>
                  </a:lnTo>
                  <a:lnTo>
                    <a:pt x="163258" y="83820"/>
                  </a:lnTo>
                  <a:lnTo>
                    <a:pt x="160210" y="86868"/>
                  </a:lnTo>
                  <a:lnTo>
                    <a:pt x="158686" y="89916"/>
                  </a:lnTo>
                  <a:lnTo>
                    <a:pt x="155638" y="93059"/>
                  </a:lnTo>
                  <a:lnTo>
                    <a:pt x="151066" y="94583"/>
                  </a:lnTo>
                  <a:lnTo>
                    <a:pt x="151066" y="96107"/>
                  </a:lnTo>
                  <a:close/>
                </a:path>
                <a:path w="171450" h="116205">
                  <a:moveTo>
                    <a:pt x="167830" y="115919"/>
                  </a:moveTo>
                  <a:lnTo>
                    <a:pt x="0" y="115919"/>
                  </a:lnTo>
                  <a:lnTo>
                    <a:pt x="0" y="96107"/>
                  </a:lnTo>
                  <a:lnTo>
                    <a:pt x="167830" y="96107"/>
                  </a:lnTo>
                  <a:lnTo>
                    <a:pt x="167830" y="115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482208" y="2316576"/>
              <a:ext cx="122555" cy="170815"/>
            </a:xfrm>
            <a:custGeom>
              <a:avLst/>
              <a:gdLst/>
              <a:ahLst/>
              <a:cxnLst/>
              <a:rect l="l" t="t" r="r" b="b"/>
              <a:pathLst>
                <a:path w="122555" h="170814">
                  <a:moveTo>
                    <a:pt x="0" y="170783"/>
                  </a:moveTo>
                  <a:lnTo>
                    <a:pt x="0" y="147923"/>
                  </a:lnTo>
                  <a:lnTo>
                    <a:pt x="99155" y="120491"/>
                  </a:lnTo>
                  <a:lnTo>
                    <a:pt x="0" y="96012"/>
                  </a:lnTo>
                  <a:lnTo>
                    <a:pt x="0" y="74676"/>
                  </a:lnTo>
                  <a:lnTo>
                    <a:pt x="99155" y="48768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22015" y="38100"/>
                  </a:lnTo>
                  <a:lnTo>
                    <a:pt x="122015" y="59436"/>
                  </a:lnTo>
                  <a:lnTo>
                    <a:pt x="24384" y="85344"/>
                  </a:lnTo>
                  <a:lnTo>
                    <a:pt x="122015" y="109728"/>
                  </a:lnTo>
                  <a:lnTo>
                    <a:pt x="122015" y="131159"/>
                  </a:lnTo>
                  <a:lnTo>
                    <a:pt x="0" y="17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479158" y="2189989"/>
              <a:ext cx="128270" cy="114935"/>
            </a:xfrm>
            <a:custGeom>
              <a:avLst/>
              <a:gdLst/>
              <a:ahLst/>
              <a:cxnLst/>
              <a:rect l="l" t="t" r="r" b="b"/>
              <a:pathLst>
                <a:path w="128269" h="114935">
                  <a:moveTo>
                    <a:pt x="41148" y="109823"/>
                  </a:moveTo>
                  <a:lnTo>
                    <a:pt x="6096" y="88392"/>
                  </a:lnTo>
                  <a:lnTo>
                    <a:pt x="0" y="64008"/>
                  </a:lnTo>
                  <a:lnTo>
                    <a:pt x="0" y="47244"/>
                  </a:lnTo>
                  <a:lnTo>
                    <a:pt x="1524" y="41148"/>
                  </a:lnTo>
                  <a:lnTo>
                    <a:pt x="1524" y="35052"/>
                  </a:lnTo>
                  <a:lnTo>
                    <a:pt x="4572" y="30480"/>
                  </a:lnTo>
                  <a:lnTo>
                    <a:pt x="6096" y="25908"/>
                  </a:lnTo>
                  <a:lnTo>
                    <a:pt x="9144" y="22860"/>
                  </a:lnTo>
                  <a:lnTo>
                    <a:pt x="12192" y="18288"/>
                  </a:lnTo>
                  <a:lnTo>
                    <a:pt x="16764" y="15240"/>
                  </a:lnTo>
                  <a:lnTo>
                    <a:pt x="21336" y="13716"/>
                  </a:lnTo>
                  <a:lnTo>
                    <a:pt x="27432" y="12192"/>
                  </a:lnTo>
                  <a:lnTo>
                    <a:pt x="105251" y="12192"/>
                  </a:lnTo>
                  <a:lnTo>
                    <a:pt x="106775" y="10668"/>
                  </a:lnTo>
                  <a:lnTo>
                    <a:pt x="109823" y="10668"/>
                  </a:lnTo>
                  <a:lnTo>
                    <a:pt x="109823" y="1524"/>
                  </a:lnTo>
                  <a:lnTo>
                    <a:pt x="108299" y="0"/>
                  </a:lnTo>
                  <a:lnTo>
                    <a:pt x="125063" y="0"/>
                  </a:lnTo>
                  <a:lnTo>
                    <a:pt x="126587" y="3048"/>
                  </a:lnTo>
                  <a:lnTo>
                    <a:pt x="128111" y="7620"/>
                  </a:lnTo>
                  <a:lnTo>
                    <a:pt x="128111" y="18288"/>
                  </a:lnTo>
                  <a:lnTo>
                    <a:pt x="126587" y="22860"/>
                  </a:lnTo>
                  <a:lnTo>
                    <a:pt x="120491" y="28956"/>
                  </a:lnTo>
                  <a:lnTo>
                    <a:pt x="115919" y="30480"/>
                  </a:lnTo>
                  <a:lnTo>
                    <a:pt x="108299" y="30480"/>
                  </a:lnTo>
                  <a:lnTo>
                    <a:pt x="110204" y="32004"/>
                  </a:lnTo>
                  <a:lnTo>
                    <a:pt x="30480" y="32004"/>
                  </a:lnTo>
                  <a:lnTo>
                    <a:pt x="24384" y="35052"/>
                  </a:lnTo>
                  <a:lnTo>
                    <a:pt x="21336" y="41148"/>
                  </a:lnTo>
                  <a:lnTo>
                    <a:pt x="19812" y="42672"/>
                  </a:lnTo>
                  <a:lnTo>
                    <a:pt x="19812" y="45720"/>
                  </a:lnTo>
                  <a:lnTo>
                    <a:pt x="18288" y="48768"/>
                  </a:lnTo>
                  <a:lnTo>
                    <a:pt x="18288" y="67056"/>
                  </a:lnTo>
                  <a:lnTo>
                    <a:pt x="19812" y="74676"/>
                  </a:lnTo>
                  <a:lnTo>
                    <a:pt x="22860" y="79248"/>
                  </a:lnTo>
                  <a:lnTo>
                    <a:pt x="25908" y="85344"/>
                  </a:lnTo>
                  <a:lnTo>
                    <a:pt x="32004" y="88392"/>
                  </a:lnTo>
                  <a:lnTo>
                    <a:pt x="41148" y="89916"/>
                  </a:lnTo>
                  <a:lnTo>
                    <a:pt x="41148" y="109823"/>
                  </a:lnTo>
                  <a:close/>
                </a:path>
                <a:path w="128269" h="114935">
                  <a:moveTo>
                    <a:pt x="99155" y="114395"/>
                  </a:moveTo>
                  <a:lnTo>
                    <a:pt x="86963" y="114395"/>
                  </a:lnTo>
                  <a:lnTo>
                    <a:pt x="80772" y="112871"/>
                  </a:lnTo>
                  <a:lnTo>
                    <a:pt x="76200" y="109823"/>
                  </a:lnTo>
                  <a:lnTo>
                    <a:pt x="71628" y="108299"/>
                  </a:lnTo>
                  <a:lnTo>
                    <a:pt x="68580" y="105156"/>
                  </a:lnTo>
                  <a:lnTo>
                    <a:pt x="65532" y="100584"/>
                  </a:lnTo>
                  <a:lnTo>
                    <a:pt x="62484" y="97536"/>
                  </a:lnTo>
                  <a:lnTo>
                    <a:pt x="59436" y="88392"/>
                  </a:lnTo>
                  <a:lnTo>
                    <a:pt x="57912" y="82296"/>
                  </a:lnTo>
                  <a:lnTo>
                    <a:pt x="56388" y="77724"/>
                  </a:lnTo>
                  <a:lnTo>
                    <a:pt x="56388" y="73152"/>
                  </a:lnTo>
                  <a:lnTo>
                    <a:pt x="54864" y="67056"/>
                  </a:lnTo>
                  <a:lnTo>
                    <a:pt x="54864" y="62484"/>
                  </a:lnTo>
                  <a:lnTo>
                    <a:pt x="53340" y="56388"/>
                  </a:lnTo>
                  <a:lnTo>
                    <a:pt x="53340" y="51816"/>
                  </a:lnTo>
                  <a:lnTo>
                    <a:pt x="51816" y="47244"/>
                  </a:lnTo>
                  <a:lnTo>
                    <a:pt x="51816" y="44196"/>
                  </a:lnTo>
                  <a:lnTo>
                    <a:pt x="50292" y="39624"/>
                  </a:lnTo>
                  <a:lnTo>
                    <a:pt x="48768" y="36576"/>
                  </a:lnTo>
                  <a:lnTo>
                    <a:pt x="47244" y="35052"/>
                  </a:lnTo>
                  <a:lnTo>
                    <a:pt x="44196" y="33528"/>
                  </a:lnTo>
                  <a:lnTo>
                    <a:pt x="42672" y="32004"/>
                  </a:lnTo>
                  <a:lnTo>
                    <a:pt x="62484" y="32004"/>
                  </a:lnTo>
                  <a:lnTo>
                    <a:pt x="65532" y="38100"/>
                  </a:lnTo>
                  <a:lnTo>
                    <a:pt x="65532" y="41148"/>
                  </a:lnTo>
                  <a:lnTo>
                    <a:pt x="67056" y="45720"/>
                  </a:lnTo>
                  <a:lnTo>
                    <a:pt x="67056" y="50292"/>
                  </a:lnTo>
                  <a:lnTo>
                    <a:pt x="68580" y="54864"/>
                  </a:lnTo>
                  <a:lnTo>
                    <a:pt x="68580" y="59436"/>
                  </a:lnTo>
                  <a:lnTo>
                    <a:pt x="70104" y="64008"/>
                  </a:lnTo>
                  <a:lnTo>
                    <a:pt x="70104" y="68580"/>
                  </a:lnTo>
                  <a:lnTo>
                    <a:pt x="71628" y="73152"/>
                  </a:lnTo>
                  <a:lnTo>
                    <a:pt x="71628" y="76200"/>
                  </a:lnTo>
                  <a:lnTo>
                    <a:pt x="73152" y="80772"/>
                  </a:lnTo>
                  <a:lnTo>
                    <a:pt x="74676" y="83820"/>
                  </a:lnTo>
                  <a:lnTo>
                    <a:pt x="80772" y="89916"/>
                  </a:lnTo>
                  <a:lnTo>
                    <a:pt x="83915" y="91440"/>
                  </a:lnTo>
                  <a:lnTo>
                    <a:pt x="86963" y="92964"/>
                  </a:lnTo>
                  <a:lnTo>
                    <a:pt x="125063" y="92964"/>
                  </a:lnTo>
                  <a:lnTo>
                    <a:pt x="125063" y="94488"/>
                  </a:lnTo>
                  <a:lnTo>
                    <a:pt x="122015" y="99060"/>
                  </a:lnTo>
                  <a:lnTo>
                    <a:pt x="120491" y="102108"/>
                  </a:lnTo>
                  <a:lnTo>
                    <a:pt x="117443" y="105156"/>
                  </a:lnTo>
                  <a:lnTo>
                    <a:pt x="114395" y="108299"/>
                  </a:lnTo>
                  <a:lnTo>
                    <a:pt x="109823" y="111347"/>
                  </a:lnTo>
                  <a:lnTo>
                    <a:pt x="105251" y="112871"/>
                  </a:lnTo>
                  <a:lnTo>
                    <a:pt x="99155" y="114395"/>
                  </a:lnTo>
                  <a:close/>
                </a:path>
                <a:path w="128269" h="114935">
                  <a:moveTo>
                    <a:pt x="125063" y="92964"/>
                  </a:moveTo>
                  <a:lnTo>
                    <a:pt x="96107" y="92964"/>
                  </a:lnTo>
                  <a:lnTo>
                    <a:pt x="97631" y="91440"/>
                  </a:lnTo>
                  <a:lnTo>
                    <a:pt x="100679" y="91440"/>
                  </a:lnTo>
                  <a:lnTo>
                    <a:pt x="102203" y="89916"/>
                  </a:lnTo>
                  <a:lnTo>
                    <a:pt x="105251" y="88392"/>
                  </a:lnTo>
                  <a:lnTo>
                    <a:pt x="106775" y="85344"/>
                  </a:lnTo>
                  <a:lnTo>
                    <a:pt x="108299" y="83820"/>
                  </a:lnTo>
                  <a:lnTo>
                    <a:pt x="108299" y="80772"/>
                  </a:lnTo>
                  <a:lnTo>
                    <a:pt x="109823" y="77724"/>
                  </a:lnTo>
                  <a:lnTo>
                    <a:pt x="109823" y="56388"/>
                  </a:lnTo>
                  <a:lnTo>
                    <a:pt x="106775" y="51816"/>
                  </a:lnTo>
                  <a:lnTo>
                    <a:pt x="105251" y="47244"/>
                  </a:lnTo>
                  <a:lnTo>
                    <a:pt x="103727" y="44196"/>
                  </a:lnTo>
                  <a:lnTo>
                    <a:pt x="94583" y="35052"/>
                  </a:lnTo>
                  <a:lnTo>
                    <a:pt x="88487" y="32004"/>
                  </a:lnTo>
                  <a:lnTo>
                    <a:pt x="110204" y="32004"/>
                  </a:lnTo>
                  <a:lnTo>
                    <a:pt x="115919" y="36576"/>
                  </a:lnTo>
                  <a:lnTo>
                    <a:pt x="120491" y="42672"/>
                  </a:lnTo>
                  <a:lnTo>
                    <a:pt x="126587" y="57912"/>
                  </a:lnTo>
                  <a:lnTo>
                    <a:pt x="128111" y="65532"/>
                  </a:lnTo>
                  <a:lnTo>
                    <a:pt x="128111" y="79248"/>
                  </a:lnTo>
                  <a:lnTo>
                    <a:pt x="126587" y="83820"/>
                  </a:lnTo>
                  <a:lnTo>
                    <a:pt x="125063" y="89916"/>
                  </a:lnTo>
                  <a:lnTo>
                    <a:pt x="125063" y="92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482207" y="2069497"/>
              <a:ext cx="170815" cy="114935"/>
            </a:xfrm>
            <a:custGeom>
              <a:avLst/>
              <a:gdLst/>
              <a:ahLst/>
              <a:cxnLst/>
              <a:rect l="l" t="t" r="r" b="b"/>
              <a:pathLst>
                <a:path w="170815" h="114935">
                  <a:moveTo>
                    <a:pt x="0" y="114395"/>
                  </a:moveTo>
                  <a:lnTo>
                    <a:pt x="0" y="91535"/>
                  </a:lnTo>
                  <a:lnTo>
                    <a:pt x="99155" y="56388"/>
                  </a:lnTo>
                  <a:lnTo>
                    <a:pt x="99155" y="54864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38779" y="53340"/>
                  </a:lnTo>
                  <a:lnTo>
                    <a:pt x="144875" y="54864"/>
                  </a:lnTo>
                  <a:lnTo>
                    <a:pt x="154019" y="60960"/>
                  </a:lnTo>
                  <a:lnTo>
                    <a:pt x="157067" y="62484"/>
                  </a:lnTo>
                  <a:lnTo>
                    <a:pt x="160115" y="65532"/>
                  </a:lnTo>
                  <a:lnTo>
                    <a:pt x="122015" y="65532"/>
                  </a:lnTo>
                  <a:lnTo>
                    <a:pt x="0" y="114395"/>
                  </a:lnTo>
                  <a:close/>
                </a:path>
                <a:path w="170815" h="114935">
                  <a:moveTo>
                    <a:pt x="169259" y="102203"/>
                  </a:moveTo>
                  <a:lnTo>
                    <a:pt x="150971" y="102203"/>
                  </a:lnTo>
                  <a:lnTo>
                    <a:pt x="150971" y="100679"/>
                  </a:lnTo>
                  <a:lnTo>
                    <a:pt x="152495" y="99155"/>
                  </a:lnTo>
                  <a:lnTo>
                    <a:pt x="152495" y="83820"/>
                  </a:lnTo>
                  <a:lnTo>
                    <a:pt x="149447" y="80772"/>
                  </a:lnTo>
                  <a:lnTo>
                    <a:pt x="147923" y="77724"/>
                  </a:lnTo>
                  <a:lnTo>
                    <a:pt x="141827" y="74676"/>
                  </a:lnTo>
                  <a:lnTo>
                    <a:pt x="122015" y="65532"/>
                  </a:lnTo>
                  <a:lnTo>
                    <a:pt x="160115" y="65532"/>
                  </a:lnTo>
                  <a:lnTo>
                    <a:pt x="163163" y="68580"/>
                  </a:lnTo>
                  <a:lnTo>
                    <a:pt x="166211" y="70104"/>
                  </a:lnTo>
                  <a:lnTo>
                    <a:pt x="167735" y="73152"/>
                  </a:lnTo>
                  <a:lnTo>
                    <a:pt x="169259" y="77724"/>
                  </a:lnTo>
                  <a:lnTo>
                    <a:pt x="170783" y="80772"/>
                  </a:lnTo>
                  <a:lnTo>
                    <a:pt x="170783" y="97631"/>
                  </a:lnTo>
                  <a:lnTo>
                    <a:pt x="169259" y="100679"/>
                  </a:lnTo>
                  <a:lnTo>
                    <a:pt x="169259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445535" y="1616583"/>
              <a:ext cx="161734" cy="37814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436487" y="1572291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5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482207" y="158219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479159" y="1428941"/>
              <a:ext cx="128111" cy="11896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79160" y="1305402"/>
              <a:ext cx="125063" cy="10067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479160" y="1108711"/>
              <a:ext cx="125063" cy="10067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479158" y="971454"/>
              <a:ext cx="128270" cy="113030"/>
            </a:xfrm>
            <a:custGeom>
              <a:avLst/>
              <a:gdLst/>
              <a:ahLst/>
              <a:cxnLst/>
              <a:rect l="l" t="t" r="r" b="b"/>
              <a:pathLst>
                <a:path w="128269" h="113030">
                  <a:moveTo>
                    <a:pt x="64008" y="112871"/>
                  </a:moveTo>
                  <a:lnTo>
                    <a:pt x="18288" y="97631"/>
                  </a:lnTo>
                  <a:lnTo>
                    <a:pt x="0" y="64008"/>
                  </a:lnTo>
                  <a:lnTo>
                    <a:pt x="108" y="54864"/>
                  </a:lnTo>
                  <a:lnTo>
                    <a:pt x="16764" y="16764"/>
                  </a:lnTo>
                  <a:lnTo>
                    <a:pt x="24384" y="12192"/>
                  </a:lnTo>
                  <a:lnTo>
                    <a:pt x="30480" y="7620"/>
                  </a:lnTo>
                  <a:lnTo>
                    <a:pt x="38100" y="4572"/>
                  </a:lnTo>
                  <a:lnTo>
                    <a:pt x="47244" y="3048"/>
                  </a:lnTo>
                  <a:lnTo>
                    <a:pt x="62484" y="0"/>
                  </a:lnTo>
                  <a:lnTo>
                    <a:pt x="70104" y="1524"/>
                  </a:lnTo>
                  <a:lnTo>
                    <a:pt x="70104" y="21336"/>
                  </a:lnTo>
                  <a:lnTo>
                    <a:pt x="51816" y="21336"/>
                  </a:lnTo>
                  <a:lnTo>
                    <a:pt x="47244" y="22860"/>
                  </a:lnTo>
                  <a:lnTo>
                    <a:pt x="42672" y="22860"/>
                  </a:lnTo>
                  <a:lnTo>
                    <a:pt x="39624" y="25908"/>
                  </a:lnTo>
                  <a:lnTo>
                    <a:pt x="30480" y="28956"/>
                  </a:lnTo>
                  <a:lnTo>
                    <a:pt x="24384" y="35052"/>
                  </a:lnTo>
                  <a:lnTo>
                    <a:pt x="21336" y="44196"/>
                  </a:lnTo>
                  <a:lnTo>
                    <a:pt x="18288" y="47244"/>
                  </a:lnTo>
                  <a:lnTo>
                    <a:pt x="18288" y="67056"/>
                  </a:lnTo>
                  <a:lnTo>
                    <a:pt x="21336" y="71628"/>
                  </a:lnTo>
                  <a:lnTo>
                    <a:pt x="22860" y="74771"/>
                  </a:lnTo>
                  <a:lnTo>
                    <a:pt x="24384" y="79343"/>
                  </a:lnTo>
                  <a:lnTo>
                    <a:pt x="30480" y="85439"/>
                  </a:lnTo>
                  <a:lnTo>
                    <a:pt x="39624" y="88487"/>
                  </a:lnTo>
                  <a:lnTo>
                    <a:pt x="42672" y="91535"/>
                  </a:lnTo>
                  <a:lnTo>
                    <a:pt x="70104" y="91535"/>
                  </a:lnTo>
                  <a:lnTo>
                    <a:pt x="76200" y="93059"/>
                  </a:lnTo>
                  <a:lnTo>
                    <a:pt x="115919" y="93059"/>
                  </a:lnTo>
                  <a:lnTo>
                    <a:pt x="109823" y="97631"/>
                  </a:lnTo>
                  <a:lnTo>
                    <a:pt x="103727" y="103727"/>
                  </a:lnTo>
                  <a:lnTo>
                    <a:pt x="97631" y="106775"/>
                  </a:lnTo>
                  <a:lnTo>
                    <a:pt x="90011" y="109823"/>
                  </a:lnTo>
                  <a:lnTo>
                    <a:pt x="84019" y="110942"/>
                  </a:lnTo>
                  <a:lnTo>
                    <a:pt x="77581" y="111918"/>
                  </a:lnTo>
                  <a:lnTo>
                    <a:pt x="70857" y="112609"/>
                  </a:lnTo>
                  <a:lnTo>
                    <a:pt x="64008" y="112871"/>
                  </a:lnTo>
                  <a:close/>
                </a:path>
                <a:path w="128269" h="113030">
                  <a:moveTo>
                    <a:pt x="115919" y="93059"/>
                  </a:moveTo>
                  <a:lnTo>
                    <a:pt x="76200" y="93059"/>
                  </a:lnTo>
                  <a:lnTo>
                    <a:pt x="94583" y="86963"/>
                  </a:lnTo>
                  <a:lnTo>
                    <a:pt x="97631" y="83915"/>
                  </a:lnTo>
                  <a:lnTo>
                    <a:pt x="102203" y="80867"/>
                  </a:lnTo>
                  <a:lnTo>
                    <a:pt x="105251" y="76295"/>
                  </a:lnTo>
                  <a:lnTo>
                    <a:pt x="106775" y="71628"/>
                  </a:lnTo>
                  <a:lnTo>
                    <a:pt x="109823" y="67056"/>
                  </a:lnTo>
                  <a:lnTo>
                    <a:pt x="109823" y="45720"/>
                  </a:lnTo>
                  <a:lnTo>
                    <a:pt x="108299" y="38100"/>
                  </a:lnTo>
                  <a:lnTo>
                    <a:pt x="103727" y="33528"/>
                  </a:lnTo>
                  <a:lnTo>
                    <a:pt x="100679" y="27432"/>
                  </a:lnTo>
                  <a:lnTo>
                    <a:pt x="94583" y="24384"/>
                  </a:lnTo>
                  <a:lnTo>
                    <a:pt x="86963" y="22860"/>
                  </a:lnTo>
                  <a:lnTo>
                    <a:pt x="86963" y="3048"/>
                  </a:lnTo>
                  <a:lnTo>
                    <a:pt x="121681" y="27217"/>
                  </a:lnTo>
                  <a:lnTo>
                    <a:pt x="128111" y="54864"/>
                  </a:lnTo>
                  <a:lnTo>
                    <a:pt x="127825" y="61713"/>
                  </a:lnTo>
                  <a:lnTo>
                    <a:pt x="126968" y="68437"/>
                  </a:lnTo>
                  <a:lnTo>
                    <a:pt x="125539" y="74875"/>
                  </a:lnTo>
                  <a:lnTo>
                    <a:pt x="123539" y="80867"/>
                  </a:lnTo>
                  <a:lnTo>
                    <a:pt x="120491" y="86963"/>
                  </a:lnTo>
                  <a:lnTo>
                    <a:pt x="115919" y="93059"/>
                  </a:lnTo>
                  <a:close/>
                </a:path>
                <a:path w="128269" h="113030">
                  <a:moveTo>
                    <a:pt x="70104" y="91535"/>
                  </a:moveTo>
                  <a:lnTo>
                    <a:pt x="51816" y="91535"/>
                  </a:lnTo>
                  <a:lnTo>
                    <a:pt x="51816" y="21336"/>
                  </a:lnTo>
                  <a:lnTo>
                    <a:pt x="70104" y="21336"/>
                  </a:lnTo>
                  <a:lnTo>
                    <a:pt x="70104" y="91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479158" y="843344"/>
              <a:ext cx="128270" cy="114935"/>
            </a:xfrm>
            <a:custGeom>
              <a:avLst/>
              <a:gdLst/>
              <a:ahLst/>
              <a:cxnLst/>
              <a:rect l="l" t="t" r="r" b="b"/>
              <a:pathLst>
                <a:path w="128269" h="114934">
                  <a:moveTo>
                    <a:pt x="41148" y="109823"/>
                  </a:moveTo>
                  <a:lnTo>
                    <a:pt x="33528" y="109823"/>
                  </a:lnTo>
                  <a:lnTo>
                    <a:pt x="27432" y="108299"/>
                  </a:lnTo>
                  <a:lnTo>
                    <a:pt x="21336" y="105251"/>
                  </a:lnTo>
                  <a:lnTo>
                    <a:pt x="12192" y="99155"/>
                  </a:lnTo>
                  <a:lnTo>
                    <a:pt x="6096" y="90011"/>
                  </a:lnTo>
                  <a:lnTo>
                    <a:pt x="0" y="65627"/>
                  </a:lnTo>
                  <a:lnTo>
                    <a:pt x="0" y="47244"/>
                  </a:lnTo>
                  <a:lnTo>
                    <a:pt x="1524" y="42672"/>
                  </a:lnTo>
                  <a:lnTo>
                    <a:pt x="1524" y="36576"/>
                  </a:lnTo>
                  <a:lnTo>
                    <a:pt x="4572" y="32004"/>
                  </a:lnTo>
                  <a:lnTo>
                    <a:pt x="6096" y="27432"/>
                  </a:lnTo>
                  <a:lnTo>
                    <a:pt x="9144" y="22860"/>
                  </a:lnTo>
                  <a:lnTo>
                    <a:pt x="12192" y="19812"/>
                  </a:lnTo>
                  <a:lnTo>
                    <a:pt x="21336" y="13716"/>
                  </a:lnTo>
                  <a:lnTo>
                    <a:pt x="27432" y="12192"/>
                  </a:lnTo>
                  <a:lnTo>
                    <a:pt x="106775" y="12192"/>
                  </a:lnTo>
                  <a:lnTo>
                    <a:pt x="109823" y="10668"/>
                  </a:lnTo>
                  <a:lnTo>
                    <a:pt x="109823" y="3048"/>
                  </a:lnTo>
                  <a:lnTo>
                    <a:pt x="108299" y="0"/>
                  </a:lnTo>
                  <a:lnTo>
                    <a:pt x="125063" y="0"/>
                  </a:lnTo>
                  <a:lnTo>
                    <a:pt x="126587" y="3048"/>
                  </a:lnTo>
                  <a:lnTo>
                    <a:pt x="128111" y="7620"/>
                  </a:lnTo>
                  <a:lnTo>
                    <a:pt x="128111" y="19812"/>
                  </a:lnTo>
                  <a:lnTo>
                    <a:pt x="126587" y="24384"/>
                  </a:lnTo>
                  <a:lnTo>
                    <a:pt x="120491" y="30480"/>
                  </a:lnTo>
                  <a:lnTo>
                    <a:pt x="115919" y="32004"/>
                  </a:lnTo>
                  <a:lnTo>
                    <a:pt x="33528" y="32004"/>
                  </a:lnTo>
                  <a:lnTo>
                    <a:pt x="24384" y="36576"/>
                  </a:lnTo>
                  <a:lnTo>
                    <a:pt x="22860" y="38100"/>
                  </a:lnTo>
                  <a:lnTo>
                    <a:pt x="19812" y="44196"/>
                  </a:lnTo>
                  <a:lnTo>
                    <a:pt x="19812" y="47244"/>
                  </a:lnTo>
                  <a:lnTo>
                    <a:pt x="18288" y="50292"/>
                  </a:lnTo>
                  <a:lnTo>
                    <a:pt x="18288" y="68675"/>
                  </a:lnTo>
                  <a:lnTo>
                    <a:pt x="19812" y="74771"/>
                  </a:lnTo>
                  <a:lnTo>
                    <a:pt x="25908" y="86963"/>
                  </a:lnTo>
                  <a:lnTo>
                    <a:pt x="32004" y="90011"/>
                  </a:lnTo>
                  <a:lnTo>
                    <a:pt x="41148" y="90011"/>
                  </a:lnTo>
                  <a:lnTo>
                    <a:pt x="41148" y="109823"/>
                  </a:lnTo>
                  <a:close/>
                </a:path>
                <a:path w="128269" h="114934">
                  <a:moveTo>
                    <a:pt x="105251" y="114395"/>
                  </a:moveTo>
                  <a:lnTo>
                    <a:pt x="80772" y="114395"/>
                  </a:lnTo>
                  <a:lnTo>
                    <a:pt x="71628" y="108299"/>
                  </a:lnTo>
                  <a:lnTo>
                    <a:pt x="65532" y="102203"/>
                  </a:lnTo>
                  <a:lnTo>
                    <a:pt x="62484" y="97631"/>
                  </a:lnTo>
                  <a:lnTo>
                    <a:pt x="56388" y="79343"/>
                  </a:lnTo>
                  <a:lnTo>
                    <a:pt x="56388" y="73247"/>
                  </a:lnTo>
                  <a:lnTo>
                    <a:pt x="54864" y="68675"/>
                  </a:lnTo>
                  <a:lnTo>
                    <a:pt x="54864" y="62579"/>
                  </a:lnTo>
                  <a:lnTo>
                    <a:pt x="53340" y="57912"/>
                  </a:lnTo>
                  <a:lnTo>
                    <a:pt x="53340" y="53340"/>
                  </a:lnTo>
                  <a:lnTo>
                    <a:pt x="51816" y="48768"/>
                  </a:lnTo>
                  <a:lnTo>
                    <a:pt x="51816" y="44196"/>
                  </a:lnTo>
                  <a:lnTo>
                    <a:pt x="47244" y="35052"/>
                  </a:lnTo>
                  <a:lnTo>
                    <a:pt x="44196" y="33528"/>
                  </a:lnTo>
                  <a:lnTo>
                    <a:pt x="42672" y="32004"/>
                  </a:lnTo>
                  <a:lnTo>
                    <a:pt x="62484" y="32004"/>
                  </a:lnTo>
                  <a:lnTo>
                    <a:pt x="65532" y="38100"/>
                  </a:lnTo>
                  <a:lnTo>
                    <a:pt x="65532" y="42672"/>
                  </a:lnTo>
                  <a:lnTo>
                    <a:pt x="67056" y="47244"/>
                  </a:lnTo>
                  <a:lnTo>
                    <a:pt x="67056" y="50292"/>
                  </a:lnTo>
                  <a:lnTo>
                    <a:pt x="68580" y="54864"/>
                  </a:lnTo>
                  <a:lnTo>
                    <a:pt x="68580" y="59436"/>
                  </a:lnTo>
                  <a:lnTo>
                    <a:pt x="70104" y="64103"/>
                  </a:lnTo>
                  <a:lnTo>
                    <a:pt x="70104" y="68675"/>
                  </a:lnTo>
                  <a:lnTo>
                    <a:pt x="71628" y="73247"/>
                  </a:lnTo>
                  <a:lnTo>
                    <a:pt x="71628" y="77819"/>
                  </a:lnTo>
                  <a:lnTo>
                    <a:pt x="73152" y="80867"/>
                  </a:lnTo>
                  <a:lnTo>
                    <a:pt x="74676" y="85439"/>
                  </a:lnTo>
                  <a:lnTo>
                    <a:pt x="77724" y="88487"/>
                  </a:lnTo>
                  <a:lnTo>
                    <a:pt x="80772" y="90011"/>
                  </a:lnTo>
                  <a:lnTo>
                    <a:pt x="83915" y="93059"/>
                  </a:lnTo>
                  <a:lnTo>
                    <a:pt x="125063" y="93059"/>
                  </a:lnTo>
                  <a:lnTo>
                    <a:pt x="125063" y="94583"/>
                  </a:lnTo>
                  <a:lnTo>
                    <a:pt x="122015" y="99155"/>
                  </a:lnTo>
                  <a:lnTo>
                    <a:pt x="120491" y="103727"/>
                  </a:lnTo>
                  <a:lnTo>
                    <a:pt x="114395" y="109823"/>
                  </a:lnTo>
                  <a:lnTo>
                    <a:pt x="109823" y="111347"/>
                  </a:lnTo>
                  <a:lnTo>
                    <a:pt x="105251" y="114395"/>
                  </a:lnTo>
                  <a:close/>
                </a:path>
                <a:path w="128269" h="114934">
                  <a:moveTo>
                    <a:pt x="125063" y="93059"/>
                  </a:moveTo>
                  <a:lnTo>
                    <a:pt x="97631" y="93059"/>
                  </a:lnTo>
                  <a:lnTo>
                    <a:pt x="100679" y="91535"/>
                  </a:lnTo>
                  <a:lnTo>
                    <a:pt x="102203" y="90011"/>
                  </a:lnTo>
                  <a:lnTo>
                    <a:pt x="105251" y="88487"/>
                  </a:lnTo>
                  <a:lnTo>
                    <a:pt x="106775" y="86963"/>
                  </a:lnTo>
                  <a:lnTo>
                    <a:pt x="108299" y="83915"/>
                  </a:lnTo>
                  <a:lnTo>
                    <a:pt x="108299" y="82391"/>
                  </a:lnTo>
                  <a:lnTo>
                    <a:pt x="109823" y="79343"/>
                  </a:lnTo>
                  <a:lnTo>
                    <a:pt x="109823" y="57912"/>
                  </a:lnTo>
                  <a:lnTo>
                    <a:pt x="106775" y="53340"/>
                  </a:lnTo>
                  <a:lnTo>
                    <a:pt x="103727" y="44196"/>
                  </a:lnTo>
                  <a:lnTo>
                    <a:pt x="97631" y="38100"/>
                  </a:lnTo>
                  <a:lnTo>
                    <a:pt x="85439" y="32004"/>
                  </a:lnTo>
                  <a:lnTo>
                    <a:pt x="108299" y="32004"/>
                  </a:lnTo>
                  <a:lnTo>
                    <a:pt x="115919" y="36576"/>
                  </a:lnTo>
                  <a:lnTo>
                    <a:pt x="120491" y="42672"/>
                  </a:lnTo>
                  <a:lnTo>
                    <a:pt x="126587" y="57912"/>
                  </a:lnTo>
                  <a:lnTo>
                    <a:pt x="128111" y="65627"/>
                  </a:lnTo>
                  <a:lnTo>
                    <a:pt x="128111" y="79343"/>
                  </a:lnTo>
                  <a:lnTo>
                    <a:pt x="126587" y="85439"/>
                  </a:lnTo>
                  <a:lnTo>
                    <a:pt x="125063" y="90011"/>
                  </a:lnTo>
                  <a:lnTo>
                    <a:pt x="125063" y="93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479160" y="760953"/>
              <a:ext cx="125095" cy="64135"/>
            </a:xfrm>
            <a:custGeom>
              <a:avLst/>
              <a:gdLst/>
              <a:ahLst/>
              <a:cxnLst/>
              <a:rect l="l" t="t" r="r" b="b"/>
              <a:pathLst>
                <a:path w="125094" h="64134">
                  <a:moveTo>
                    <a:pt x="125063" y="64103"/>
                  </a:moveTo>
                  <a:lnTo>
                    <a:pt x="3048" y="64103"/>
                  </a:lnTo>
                  <a:lnTo>
                    <a:pt x="3048" y="45815"/>
                  </a:lnTo>
                  <a:lnTo>
                    <a:pt x="28956" y="45815"/>
                  </a:lnTo>
                  <a:lnTo>
                    <a:pt x="21764" y="41457"/>
                  </a:lnTo>
                  <a:lnTo>
                    <a:pt x="333" y="7770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9239"/>
                  </a:lnTo>
                  <a:lnTo>
                    <a:pt x="24384" y="21431"/>
                  </a:lnTo>
                  <a:lnTo>
                    <a:pt x="30480" y="30575"/>
                  </a:lnTo>
                  <a:lnTo>
                    <a:pt x="38100" y="38195"/>
                  </a:lnTo>
                  <a:lnTo>
                    <a:pt x="44196" y="41243"/>
                  </a:lnTo>
                  <a:lnTo>
                    <a:pt x="56388" y="44291"/>
                  </a:lnTo>
                  <a:lnTo>
                    <a:pt x="125063" y="44291"/>
                  </a:lnTo>
                  <a:lnTo>
                    <a:pt x="125063" y="641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436391" y="629794"/>
              <a:ext cx="171450" cy="116205"/>
            </a:xfrm>
            <a:custGeom>
              <a:avLst/>
              <a:gdLst/>
              <a:ahLst/>
              <a:cxnLst/>
              <a:rect l="l" t="t" r="r" b="b"/>
              <a:pathLst>
                <a:path w="171450" h="116204">
                  <a:moveTo>
                    <a:pt x="96107" y="96107"/>
                  </a:moveTo>
                  <a:lnTo>
                    <a:pt x="62579" y="96107"/>
                  </a:lnTo>
                  <a:lnTo>
                    <a:pt x="62579" y="94583"/>
                  </a:lnTo>
                  <a:lnTo>
                    <a:pt x="54959" y="91440"/>
                  </a:lnTo>
                  <a:lnTo>
                    <a:pt x="50387" y="86868"/>
                  </a:lnTo>
                  <a:lnTo>
                    <a:pt x="47339" y="79248"/>
                  </a:lnTo>
                  <a:lnTo>
                    <a:pt x="44291" y="73152"/>
                  </a:lnTo>
                  <a:lnTo>
                    <a:pt x="42767" y="65532"/>
                  </a:lnTo>
                  <a:lnTo>
                    <a:pt x="42767" y="47244"/>
                  </a:lnTo>
                  <a:lnTo>
                    <a:pt x="44291" y="38100"/>
                  </a:lnTo>
                  <a:lnTo>
                    <a:pt x="48863" y="32004"/>
                  </a:lnTo>
                  <a:lnTo>
                    <a:pt x="51911" y="24384"/>
                  </a:lnTo>
                  <a:lnTo>
                    <a:pt x="90011" y="1524"/>
                  </a:lnTo>
                  <a:lnTo>
                    <a:pt x="99155" y="0"/>
                  </a:lnTo>
                  <a:lnTo>
                    <a:pt x="115919" y="0"/>
                  </a:lnTo>
                  <a:lnTo>
                    <a:pt x="152590" y="13716"/>
                  </a:lnTo>
                  <a:lnTo>
                    <a:pt x="159448" y="21336"/>
                  </a:lnTo>
                  <a:lnTo>
                    <a:pt x="100679" y="21336"/>
                  </a:lnTo>
                  <a:lnTo>
                    <a:pt x="88487" y="24384"/>
                  </a:lnTo>
                  <a:lnTo>
                    <a:pt x="61055" y="53340"/>
                  </a:lnTo>
                  <a:lnTo>
                    <a:pt x="61055" y="65532"/>
                  </a:lnTo>
                  <a:lnTo>
                    <a:pt x="83915" y="93059"/>
                  </a:lnTo>
                  <a:lnTo>
                    <a:pt x="96107" y="96107"/>
                  </a:lnTo>
                  <a:close/>
                </a:path>
                <a:path w="171450" h="116204">
                  <a:moveTo>
                    <a:pt x="151066" y="96107"/>
                  </a:moveTo>
                  <a:lnTo>
                    <a:pt x="118967" y="96107"/>
                  </a:lnTo>
                  <a:lnTo>
                    <a:pt x="123539" y="94583"/>
                  </a:lnTo>
                  <a:lnTo>
                    <a:pt x="129730" y="93059"/>
                  </a:lnTo>
                  <a:lnTo>
                    <a:pt x="134302" y="89916"/>
                  </a:lnTo>
                  <a:lnTo>
                    <a:pt x="143446" y="83820"/>
                  </a:lnTo>
                  <a:lnTo>
                    <a:pt x="146494" y="80772"/>
                  </a:lnTo>
                  <a:lnTo>
                    <a:pt x="149542" y="76200"/>
                  </a:lnTo>
                  <a:lnTo>
                    <a:pt x="151066" y="70104"/>
                  </a:lnTo>
                  <a:lnTo>
                    <a:pt x="152590" y="65532"/>
                  </a:lnTo>
                  <a:lnTo>
                    <a:pt x="152590" y="51816"/>
                  </a:lnTo>
                  <a:lnTo>
                    <a:pt x="151066" y="45720"/>
                  </a:lnTo>
                  <a:lnTo>
                    <a:pt x="149542" y="41148"/>
                  </a:lnTo>
                  <a:lnTo>
                    <a:pt x="143446" y="32004"/>
                  </a:lnTo>
                  <a:lnTo>
                    <a:pt x="134302" y="25908"/>
                  </a:lnTo>
                  <a:lnTo>
                    <a:pt x="128206" y="24384"/>
                  </a:lnTo>
                  <a:lnTo>
                    <a:pt x="123539" y="22860"/>
                  </a:lnTo>
                  <a:lnTo>
                    <a:pt x="117443" y="21336"/>
                  </a:lnTo>
                  <a:lnTo>
                    <a:pt x="159448" y="21336"/>
                  </a:lnTo>
                  <a:lnTo>
                    <a:pt x="161734" y="24384"/>
                  </a:lnTo>
                  <a:lnTo>
                    <a:pt x="164782" y="32004"/>
                  </a:lnTo>
                  <a:lnTo>
                    <a:pt x="169354" y="38100"/>
                  </a:lnTo>
                  <a:lnTo>
                    <a:pt x="170878" y="47244"/>
                  </a:lnTo>
                  <a:lnTo>
                    <a:pt x="170878" y="59436"/>
                  </a:lnTo>
                  <a:lnTo>
                    <a:pt x="169354" y="62484"/>
                  </a:lnTo>
                  <a:lnTo>
                    <a:pt x="169354" y="70104"/>
                  </a:lnTo>
                  <a:lnTo>
                    <a:pt x="166306" y="76200"/>
                  </a:lnTo>
                  <a:lnTo>
                    <a:pt x="164782" y="80772"/>
                  </a:lnTo>
                  <a:lnTo>
                    <a:pt x="163258" y="83820"/>
                  </a:lnTo>
                  <a:lnTo>
                    <a:pt x="160210" y="86868"/>
                  </a:lnTo>
                  <a:lnTo>
                    <a:pt x="158686" y="89916"/>
                  </a:lnTo>
                  <a:lnTo>
                    <a:pt x="155638" y="93059"/>
                  </a:lnTo>
                  <a:lnTo>
                    <a:pt x="151066" y="94583"/>
                  </a:lnTo>
                  <a:lnTo>
                    <a:pt x="151066" y="96107"/>
                  </a:lnTo>
                  <a:close/>
                </a:path>
                <a:path w="171450" h="116204">
                  <a:moveTo>
                    <a:pt x="167830" y="115919"/>
                  </a:moveTo>
                  <a:lnTo>
                    <a:pt x="0" y="115919"/>
                  </a:lnTo>
                  <a:lnTo>
                    <a:pt x="0" y="96107"/>
                  </a:lnTo>
                  <a:lnTo>
                    <a:pt x="167830" y="96107"/>
                  </a:lnTo>
                  <a:lnTo>
                    <a:pt x="167830" y="115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482207" y="504825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5" h="114300">
                  <a:moveTo>
                    <a:pt x="0" y="114300"/>
                  </a:moveTo>
                  <a:lnTo>
                    <a:pt x="0" y="91440"/>
                  </a:lnTo>
                  <a:lnTo>
                    <a:pt x="99155" y="56388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38779" y="53340"/>
                  </a:lnTo>
                  <a:lnTo>
                    <a:pt x="144875" y="56388"/>
                  </a:lnTo>
                  <a:lnTo>
                    <a:pt x="149447" y="57912"/>
                  </a:lnTo>
                  <a:lnTo>
                    <a:pt x="154019" y="60960"/>
                  </a:lnTo>
                  <a:lnTo>
                    <a:pt x="157067" y="62484"/>
                  </a:lnTo>
                  <a:lnTo>
                    <a:pt x="161639" y="67056"/>
                  </a:lnTo>
                  <a:lnTo>
                    <a:pt x="122015" y="67056"/>
                  </a:lnTo>
                  <a:lnTo>
                    <a:pt x="0" y="114300"/>
                  </a:lnTo>
                  <a:close/>
                </a:path>
                <a:path w="170815" h="114300">
                  <a:moveTo>
                    <a:pt x="169259" y="103632"/>
                  </a:moveTo>
                  <a:lnTo>
                    <a:pt x="150971" y="103632"/>
                  </a:lnTo>
                  <a:lnTo>
                    <a:pt x="150971" y="100584"/>
                  </a:lnTo>
                  <a:lnTo>
                    <a:pt x="152495" y="99060"/>
                  </a:lnTo>
                  <a:lnTo>
                    <a:pt x="152495" y="83820"/>
                  </a:lnTo>
                  <a:lnTo>
                    <a:pt x="149447" y="80772"/>
                  </a:lnTo>
                  <a:lnTo>
                    <a:pt x="147923" y="77724"/>
                  </a:lnTo>
                  <a:lnTo>
                    <a:pt x="141827" y="74676"/>
                  </a:lnTo>
                  <a:lnTo>
                    <a:pt x="122015" y="67056"/>
                  </a:lnTo>
                  <a:lnTo>
                    <a:pt x="161639" y="67056"/>
                  </a:lnTo>
                  <a:lnTo>
                    <a:pt x="166211" y="71628"/>
                  </a:lnTo>
                  <a:lnTo>
                    <a:pt x="170783" y="80772"/>
                  </a:lnTo>
                  <a:lnTo>
                    <a:pt x="170783" y="99060"/>
                  </a:lnTo>
                  <a:lnTo>
                    <a:pt x="169259" y="100584"/>
                  </a:lnTo>
                  <a:lnTo>
                    <a:pt x="169259" y="103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577075" y="47396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40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720141" y="8703469"/>
              <a:ext cx="169354" cy="13268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720333" y="866698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767385" y="8523447"/>
              <a:ext cx="125158" cy="10220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764337" y="8387716"/>
              <a:ext cx="128206" cy="11287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720141" y="8192548"/>
              <a:ext cx="172402" cy="115919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730809" y="7718298"/>
              <a:ext cx="161734" cy="449865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730809" y="7256145"/>
              <a:ext cx="204406" cy="44224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863492" y="7137178"/>
              <a:ext cx="61594" cy="26034"/>
            </a:xfrm>
            <a:custGeom>
              <a:avLst/>
              <a:gdLst/>
              <a:ahLst/>
              <a:cxnLst/>
              <a:rect l="l" t="t" r="r" b="b"/>
              <a:pathLst>
                <a:path w="61594" h="26034">
                  <a:moveTo>
                    <a:pt x="26003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32099" y="0"/>
                  </a:lnTo>
                  <a:lnTo>
                    <a:pt x="39719" y="1524"/>
                  </a:lnTo>
                  <a:lnTo>
                    <a:pt x="47339" y="6096"/>
                  </a:lnTo>
                  <a:lnTo>
                    <a:pt x="53435" y="10668"/>
                  </a:lnTo>
                  <a:lnTo>
                    <a:pt x="54578" y="12192"/>
                  </a:lnTo>
                  <a:lnTo>
                    <a:pt x="26003" y="12192"/>
                  </a:lnTo>
                  <a:lnTo>
                    <a:pt x="26003" y="25908"/>
                  </a:lnTo>
                  <a:close/>
                </a:path>
                <a:path w="61594" h="26034">
                  <a:moveTo>
                    <a:pt x="61055" y="25908"/>
                  </a:moveTo>
                  <a:lnTo>
                    <a:pt x="48863" y="25908"/>
                  </a:lnTo>
                  <a:lnTo>
                    <a:pt x="47339" y="22860"/>
                  </a:lnTo>
                  <a:lnTo>
                    <a:pt x="44291" y="19812"/>
                  </a:lnTo>
                  <a:lnTo>
                    <a:pt x="42767" y="16764"/>
                  </a:lnTo>
                  <a:lnTo>
                    <a:pt x="41243" y="16764"/>
                  </a:lnTo>
                  <a:lnTo>
                    <a:pt x="38195" y="15240"/>
                  </a:lnTo>
                  <a:lnTo>
                    <a:pt x="36671" y="13716"/>
                  </a:lnTo>
                  <a:lnTo>
                    <a:pt x="33623" y="13716"/>
                  </a:lnTo>
                  <a:lnTo>
                    <a:pt x="32099" y="12192"/>
                  </a:lnTo>
                  <a:lnTo>
                    <a:pt x="54578" y="12192"/>
                  </a:lnTo>
                  <a:lnTo>
                    <a:pt x="58007" y="16764"/>
                  </a:lnTo>
                  <a:lnTo>
                    <a:pt x="61055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720141" y="6640068"/>
              <a:ext cx="172402" cy="39347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20141" y="6434138"/>
              <a:ext cx="172402" cy="115919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30809" y="5959983"/>
              <a:ext cx="161734" cy="44977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717093" y="5804345"/>
              <a:ext cx="175450" cy="135731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767385" y="5680805"/>
              <a:ext cx="125158" cy="10067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720141" y="5534406"/>
              <a:ext cx="172720" cy="114935"/>
            </a:xfrm>
            <a:custGeom>
              <a:avLst/>
              <a:gdLst/>
              <a:ahLst/>
              <a:cxnLst/>
              <a:rect l="l" t="t" r="r" b="b"/>
              <a:pathLst>
                <a:path w="172719" h="114935">
                  <a:moveTo>
                    <a:pt x="169354" y="114395"/>
                  </a:moveTo>
                  <a:lnTo>
                    <a:pt x="0" y="114395"/>
                  </a:lnTo>
                  <a:lnTo>
                    <a:pt x="0" y="94488"/>
                  </a:lnTo>
                  <a:lnTo>
                    <a:pt x="64103" y="94488"/>
                  </a:lnTo>
                  <a:lnTo>
                    <a:pt x="56483" y="91440"/>
                  </a:lnTo>
                  <a:lnTo>
                    <a:pt x="51911" y="85344"/>
                  </a:lnTo>
                  <a:lnTo>
                    <a:pt x="48863" y="79248"/>
                  </a:lnTo>
                  <a:lnTo>
                    <a:pt x="45720" y="71628"/>
                  </a:lnTo>
                  <a:lnTo>
                    <a:pt x="44196" y="64008"/>
                  </a:lnTo>
                  <a:lnTo>
                    <a:pt x="44196" y="45720"/>
                  </a:lnTo>
                  <a:lnTo>
                    <a:pt x="76295" y="4572"/>
                  </a:lnTo>
                  <a:lnTo>
                    <a:pt x="83915" y="3048"/>
                  </a:lnTo>
                  <a:lnTo>
                    <a:pt x="91535" y="0"/>
                  </a:lnTo>
                  <a:lnTo>
                    <a:pt x="125063" y="0"/>
                  </a:lnTo>
                  <a:lnTo>
                    <a:pt x="132683" y="3048"/>
                  </a:lnTo>
                  <a:lnTo>
                    <a:pt x="140303" y="4572"/>
                  </a:lnTo>
                  <a:lnTo>
                    <a:pt x="147923" y="9144"/>
                  </a:lnTo>
                  <a:lnTo>
                    <a:pt x="154114" y="13716"/>
                  </a:lnTo>
                  <a:lnTo>
                    <a:pt x="160210" y="19812"/>
                  </a:lnTo>
                  <a:lnTo>
                    <a:pt x="102203" y="19812"/>
                  </a:lnTo>
                  <a:lnTo>
                    <a:pt x="90011" y="22860"/>
                  </a:lnTo>
                  <a:lnTo>
                    <a:pt x="62579" y="51816"/>
                  </a:lnTo>
                  <a:lnTo>
                    <a:pt x="62579" y="65532"/>
                  </a:lnTo>
                  <a:lnTo>
                    <a:pt x="64103" y="70104"/>
                  </a:lnTo>
                  <a:lnTo>
                    <a:pt x="65627" y="76200"/>
                  </a:lnTo>
                  <a:lnTo>
                    <a:pt x="97631" y="94488"/>
                  </a:lnTo>
                  <a:lnTo>
                    <a:pt x="102203" y="96012"/>
                  </a:lnTo>
                  <a:lnTo>
                    <a:pt x="169354" y="96012"/>
                  </a:lnTo>
                  <a:lnTo>
                    <a:pt x="169354" y="114395"/>
                  </a:lnTo>
                  <a:close/>
                </a:path>
                <a:path w="172719" h="114935">
                  <a:moveTo>
                    <a:pt x="169354" y="96012"/>
                  </a:moveTo>
                  <a:lnTo>
                    <a:pt x="114395" y="96012"/>
                  </a:lnTo>
                  <a:lnTo>
                    <a:pt x="120491" y="94488"/>
                  </a:lnTo>
                  <a:lnTo>
                    <a:pt x="125063" y="92964"/>
                  </a:lnTo>
                  <a:lnTo>
                    <a:pt x="154114" y="64008"/>
                  </a:lnTo>
                  <a:lnTo>
                    <a:pt x="154114" y="50292"/>
                  </a:lnTo>
                  <a:lnTo>
                    <a:pt x="152590" y="44196"/>
                  </a:lnTo>
                  <a:lnTo>
                    <a:pt x="150971" y="39624"/>
                  </a:lnTo>
                  <a:lnTo>
                    <a:pt x="147923" y="35052"/>
                  </a:lnTo>
                  <a:lnTo>
                    <a:pt x="143351" y="32004"/>
                  </a:lnTo>
                  <a:lnTo>
                    <a:pt x="140303" y="28956"/>
                  </a:lnTo>
                  <a:lnTo>
                    <a:pt x="135731" y="25908"/>
                  </a:lnTo>
                  <a:lnTo>
                    <a:pt x="129635" y="24384"/>
                  </a:lnTo>
                  <a:lnTo>
                    <a:pt x="125063" y="22860"/>
                  </a:lnTo>
                  <a:lnTo>
                    <a:pt x="112871" y="19812"/>
                  </a:lnTo>
                  <a:lnTo>
                    <a:pt x="160210" y="19812"/>
                  </a:lnTo>
                  <a:lnTo>
                    <a:pt x="163258" y="22860"/>
                  </a:lnTo>
                  <a:lnTo>
                    <a:pt x="166306" y="30480"/>
                  </a:lnTo>
                  <a:lnTo>
                    <a:pt x="170878" y="38100"/>
                  </a:lnTo>
                  <a:lnTo>
                    <a:pt x="172402" y="45720"/>
                  </a:lnTo>
                  <a:lnTo>
                    <a:pt x="172402" y="57912"/>
                  </a:lnTo>
                  <a:lnTo>
                    <a:pt x="170878" y="60960"/>
                  </a:lnTo>
                  <a:lnTo>
                    <a:pt x="170878" y="68580"/>
                  </a:lnTo>
                  <a:lnTo>
                    <a:pt x="169354" y="71628"/>
                  </a:lnTo>
                  <a:lnTo>
                    <a:pt x="167830" y="76200"/>
                  </a:lnTo>
                  <a:lnTo>
                    <a:pt x="164782" y="82296"/>
                  </a:lnTo>
                  <a:lnTo>
                    <a:pt x="161734" y="86868"/>
                  </a:lnTo>
                  <a:lnTo>
                    <a:pt x="160210" y="89916"/>
                  </a:lnTo>
                  <a:lnTo>
                    <a:pt x="157162" y="91440"/>
                  </a:lnTo>
                  <a:lnTo>
                    <a:pt x="152590" y="94488"/>
                  </a:lnTo>
                  <a:lnTo>
                    <a:pt x="169354" y="94488"/>
                  </a:lnTo>
                  <a:lnTo>
                    <a:pt x="169354" y="96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767386" y="5349811"/>
              <a:ext cx="122555" cy="171450"/>
            </a:xfrm>
            <a:custGeom>
              <a:avLst/>
              <a:gdLst/>
              <a:ahLst/>
              <a:cxnLst/>
              <a:rect l="l" t="t" r="r" b="b"/>
              <a:pathLst>
                <a:path w="122555" h="171450">
                  <a:moveTo>
                    <a:pt x="0" y="170878"/>
                  </a:moveTo>
                  <a:lnTo>
                    <a:pt x="0" y="149542"/>
                  </a:lnTo>
                  <a:lnTo>
                    <a:pt x="99155" y="122015"/>
                  </a:lnTo>
                  <a:lnTo>
                    <a:pt x="99155" y="120491"/>
                  </a:lnTo>
                  <a:lnTo>
                    <a:pt x="0" y="96107"/>
                  </a:lnTo>
                  <a:lnTo>
                    <a:pt x="0" y="74771"/>
                  </a:lnTo>
                  <a:lnTo>
                    <a:pt x="99155" y="48863"/>
                  </a:lnTo>
                  <a:lnTo>
                    <a:pt x="0" y="21431"/>
                  </a:lnTo>
                  <a:lnTo>
                    <a:pt x="0" y="0"/>
                  </a:lnTo>
                  <a:lnTo>
                    <a:pt x="122110" y="39719"/>
                  </a:lnTo>
                  <a:lnTo>
                    <a:pt x="122110" y="61055"/>
                  </a:lnTo>
                  <a:lnTo>
                    <a:pt x="24479" y="85439"/>
                  </a:lnTo>
                  <a:lnTo>
                    <a:pt x="122110" y="109823"/>
                  </a:lnTo>
                  <a:lnTo>
                    <a:pt x="122110" y="132683"/>
                  </a:lnTo>
                  <a:lnTo>
                    <a:pt x="0" y="170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764337" y="5223319"/>
              <a:ext cx="128270" cy="114300"/>
            </a:xfrm>
            <a:custGeom>
              <a:avLst/>
              <a:gdLst/>
              <a:ahLst/>
              <a:cxnLst/>
              <a:rect l="l" t="t" r="r" b="b"/>
              <a:pathLst>
                <a:path w="128269" h="114300">
                  <a:moveTo>
                    <a:pt x="41243" y="109728"/>
                  </a:moveTo>
                  <a:lnTo>
                    <a:pt x="33623" y="109728"/>
                  </a:lnTo>
                  <a:lnTo>
                    <a:pt x="27527" y="108204"/>
                  </a:lnTo>
                  <a:lnTo>
                    <a:pt x="21431" y="105156"/>
                  </a:lnTo>
                  <a:lnTo>
                    <a:pt x="12287" y="99060"/>
                  </a:lnTo>
                  <a:lnTo>
                    <a:pt x="9239" y="94488"/>
                  </a:lnTo>
                  <a:lnTo>
                    <a:pt x="6191" y="88392"/>
                  </a:lnTo>
                  <a:lnTo>
                    <a:pt x="3048" y="83820"/>
                  </a:lnTo>
                  <a:lnTo>
                    <a:pt x="1524" y="77724"/>
                  </a:lnTo>
                  <a:lnTo>
                    <a:pt x="1524" y="71628"/>
                  </a:lnTo>
                  <a:lnTo>
                    <a:pt x="0" y="65532"/>
                  </a:lnTo>
                  <a:lnTo>
                    <a:pt x="0" y="47244"/>
                  </a:lnTo>
                  <a:lnTo>
                    <a:pt x="1524" y="41148"/>
                  </a:lnTo>
                  <a:lnTo>
                    <a:pt x="1524" y="36576"/>
                  </a:lnTo>
                  <a:lnTo>
                    <a:pt x="3048" y="32004"/>
                  </a:lnTo>
                  <a:lnTo>
                    <a:pt x="6191" y="27432"/>
                  </a:lnTo>
                  <a:lnTo>
                    <a:pt x="9239" y="22860"/>
                  </a:lnTo>
                  <a:lnTo>
                    <a:pt x="12287" y="19812"/>
                  </a:lnTo>
                  <a:lnTo>
                    <a:pt x="21431" y="13716"/>
                  </a:lnTo>
                  <a:lnTo>
                    <a:pt x="26003" y="12192"/>
                  </a:lnTo>
                  <a:lnTo>
                    <a:pt x="106775" y="12192"/>
                  </a:lnTo>
                  <a:lnTo>
                    <a:pt x="108394" y="10668"/>
                  </a:lnTo>
                  <a:lnTo>
                    <a:pt x="109918" y="9144"/>
                  </a:lnTo>
                  <a:lnTo>
                    <a:pt x="109918" y="3048"/>
                  </a:lnTo>
                  <a:lnTo>
                    <a:pt x="108394" y="0"/>
                  </a:lnTo>
                  <a:lnTo>
                    <a:pt x="125158" y="0"/>
                  </a:lnTo>
                  <a:lnTo>
                    <a:pt x="126682" y="3048"/>
                  </a:lnTo>
                  <a:lnTo>
                    <a:pt x="128206" y="7620"/>
                  </a:lnTo>
                  <a:lnTo>
                    <a:pt x="128206" y="19812"/>
                  </a:lnTo>
                  <a:lnTo>
                    <a:pt x="126682" y="22860"/>
                  </a:lnTo>
                  <a:lnTo>
                    <a:pt x="123634" y="27432"/>
                  </a:lnTo>
                  <a:lnTo>
                    <a:pt x="120586" y="30480"/>
                  </a:lnTo>
                  <a:lnTo>
                    <a:pt x="116014" y="32004"/>
                  </a:lnTo>
                  <a:lnTo>
                    <a:pt x="33623" y="32004"/>
                  </a:lnTo>
                  <a:lnTo>
                    <a:pt x="24479" y="36576"/>
                  </a:lnTo>
                  <a:lnTo>
                    <a:pt x="22955" y="38100"/>
                  </a:lnTo>
                  <a:lnTo>
                    <a:pt x="18383" y="47244"/>
                  </a:lnTo>
                  <a:lnTo>
                    <a:pt x="18383" y="67056"/>
                  </a:lnTo>
                  <a:lnTo>
                    <a:pt x="19907" y="74676"/>
                  </a:lnTo>
                  <a:lnTo>
                    <a:pt x="26003" y="86868"/>
                  </a:lnTo>
                  <a:lnTo>
                    <a:pt x="32099" y="89916"/>
                  </a:lnTo>
                  <a:lnTo>
                    <a:pt x="41243" y="89916"/>
                  </a:lnTo>
                  <a:lnTo>
                    <a:pt x="41243" y="109728"/>
                  </a:lnTo>
                  <a:close/>
                </a:path>
                <a:path w="128269" h="114300">
                  <a:moveTo>
                    <a:pt x="99155" y="114300"/>
                  </a:moveTo>
                  <a:lnTo>
                    <a:pt x="86963" y="114300"/>
                  </a:lnTo>
                  <a:lnTo>
                    <a:pt x="80867" y="112776"/>
                  </a:lnTo>
                  <a:lnTo>
                    <a:pt x="56483" y="77724"/>
                  </a:lnTo>
                  <a:lnTo>
                    <a:pt x="56483" y="73152"/>
                  </a:lnTo>
                  <a:lnTo>
                    <a:pt x="54959" y="67056"/>
                  </a:lnTo>
                  <a:lnTo>
                    <a:pt x="54959" y="62484"/>
                  </a:lnTo>
                  <a:lnTo>
                    <a:pt x="53435" y="57912"/>
                  </a:lnTo>
                  <a:lnTo>
                    <a:pt x="53435" y="53340"/>
                  </a:lnTo>
                  <a:lnTo>
                    <a:pt x="51911" y="48768"/>
                  </a:lnTo>
                  <a:lnTo>
                    <a:pt x="51911" y="44196"/>
                  </a:lnTo>
                  <a:lnTo>
                    <a:pt x="47339" y="35052"/>
                  </a:lnTo>
                  <a:lnTo>
                    <a:pt x="44291" y="33528"/>
                  </a:lnTo>
                  <a:lnTo>
                    <a:pt x="42767" y="32004"/>
                  </a:lnTo>
                  <a:lnTo>
                    <a:pt x="62579" y="32004"/>
                  </a:lnTo>
                  <a:lnTo>
                    <a:pt x="65627" y="38100"/>
                  </a:lnTo>
                  <a:lnTo>
                    <a:pt x="65627" y="42672"/>
                  </a:lnTo>
                  <a:lnTo>
                    <a:pt x="67151" y="45720"/>
                  </a:lnTo>
                  <a:lnTo>
                    <a:pt x="67151" y="50292"/>
                  </a:lnTo>
                  <a:lnTo>
                    <a:pt x="68675" y="54864"/>
                  </a:lnTo>
                  <a:lnTo>
                    <a:pt x="68675" y="64008"/>
                  </a:lnTo>
                  <a:lnTo>
                    <a:pt x="70199" y="68580"/>
                  </a:lnTo>
                  <a:lnTo>
                    <a:pt x="70199" y="73152"/>
                  </a:lnTo>
                  <a:lnTo>
                    <a:pt x="71723" y="77724"/>
                  </a:lnTo>
                  <a:lnTo>
                    <a:pt x="73247" y="80772"/>
                  </a:lnTo>
                  <a:lnTo>
                    <a:pt x="74771" y="85344"/>
                  </a:lnTo>
                  <a:lnTo>
                    <a:pt x="77819" y="86868"/>
                  </a:lnTo>
                  <a:lnTo>
                    <a:pt x="80867" y="89916"/>
                  </a:lnTo>
                  <a:lnTo>
                    <a:pt x="86963" y="92964"/>
                  </a:lnTo>
                  <a:lnTo>
                    <a:pt x="125158" y="92964"/>
                  </a:lnTo>
                  <a:lnTo>
                    <a:pt x="125158" y="94488"/>
                  </a:lnTo>
                  <a:lnTo>
                    <a:pt x="122110" y="99060"/>
                  </a:lnTo>
                  <a:lnTo>
                    <a:pt x="120586" y="102108"/>
                  </a:lnTo>
                  <a:lnTo>
                    <a:pt x="117538" y="106680"/>
                  </a:lnTo>
                  <a:lnTo>
                    <a:pt x="112966" y="109728"/>
                  </a:lnTo>
                  <a:lnTo>
                    <a:pt x="109918" y="111252"/>
                  </a:lnTo>
                  <a:lnTo>
                    <a:pt x="105251" y="112776"/>
                  </a:lnTo>
                  <a:lnTo>
                    <a:pt x="99155" y="114300"/>
                  </a:lnTo>
                  <a:close/>
                </a:path>
                <a:path w="128269" h="114300">
                  <a:moveTo>
                    <a:pt x="125158" y="92964"/>
                  </a:moveTo>
                  <a:lnTo>
                    <a:pt x="97631" y="92964"/>
                  </a:lnTo>
                  <a:lnTo>
                    <a:pt x="100679" y="91440"/>
                  </a:lnTo>
                  <a:lnTo>
                    <a:pt x="102203" y="89916"/>
                  </a:lnTo>
                  <a:lnTo>
                    <a:pt x="105251" y="88392"/>
                  </a:lnTo>
                  <a:lnTo>
                    <a:pt x="106775" y="85344"/>
                  </a:lnTo>
                  <a:lnTo>
                    <a:pt x="106775" y="83820"/>
                  </a:lnTo>
                  <a:lnTo>
                    <a:pt x="108394" y="82296"/>
                  </a:lnTo>
                  <a:lnTo>
                    <a:pt x="109918" y="79248"/>
                  </a:lnTo>
                  <a:lnTo>
                    <a:pt x="109918" y="57912"/>
                  </a:lnTo>
                  <a:lnTo>
                    <a:pt x="106775" y="53340"/>
                  </a:lnTo>
                  <a:lnTo>
                    <a:pt x="103727" y="44196"/>
                  </a:lnTo>
                  <a:lnTo>
                    <a:pt x="97631" y="38100"/>
                  </a:lnTo>
                  <a:lnTo>
                    <a:pt x="85439" y="32004"/>
                  </a:lnTo>
                  <a:lnTo>
                    <a:pt x="108394" y="32004"/>
                  </a:lnTo>
                  <a:lnTo>
                    <a:pt x="116014" y="36576"/>
                  </a:lnTo>
                  <a:lnTo>
                    <a:pt x="120586" y="42672"/>
                  </a:lnTo>
                  <a:lnTo>
                    <a:pt x="126682" y="57912"/>
                  </a:lnTo>
                  <a:lnTo>
                    <a:pt x="128206" y="65532"/>
                  </a:lnTo>
                  <a:lnTo>
                    <a:pt x="128206" y="79248"/>
                  </a:lnTo>
                  <a:lnTo>
                    <a:pt x="126682" y="85344"/>
                  </a:lnTo>
                  <a:lnTo>
                    <a:pt x="125158" y="89916"/>
                  </a:lnTo>
                  <a:lnTo>
                    <a:pt x="125158" y="92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767385" y="5104352"/>
              <a:ext cx="171450" cy="113030"/>
            </a:xfrm>
            <a:custGeom>
              <a:avLst/>
              <a:gdLst/>
              <a:ahLst/>
              <a:cxnLst/>
              <a:rect l="l" t="t" r="r" b="b"/>
              <a:pathLst>
                <a:path w="171450" h="113029">
                  <a:moveTo>
                    <a:pt x="0" y="112776"/>
                  </a:moveTo>
                  <a:lnTo>
                    <a:pt x="0" y="91440"/>
                  </a:lnTo>
                  <a:lnTo>
                    <a:pt x="99155" y="54864"/>
                  </a:lnTo>
                  <a:lnTo>
                    <a:pt x="0" y="19812"/>
                  </a:lnTo>
                  <a:lnTo>
                    <a:pt x="0" y="0"/>
                  </a:lnTo>
                  <a:lnTo>
                    <a:pt x="138874" y="51816"/>
                  </a:lnTo>
                  <a:lnTo>
                    <a:pt x="144970" y="54864"/>
                  </a:lnTo>
                  <a:lnTo>
                    <a:pt x="149542" y="56388"/>
                  </a:lnTo>
                  <a:lnTo>
                    <a:pt x="152590" y="59436"/>
                  </a:lnTo>
                  <a:lnTo>
                    <a:pt x="157162" y="60960"/>
                  </a:lnTo>
                  <a:lnTo>
                    <a:pt x="161734" y="65532"/>
                  </a:lnTo>
                  <a:lnTo>
                    <a:pt x="120586" y="65532"/>
                  </a:lnTo>
                  <a:lnTo>
                    <a:pt x="0" y="112776"/>
                  </a:lnTo>
                  <a:close/>
                </a:path>
                <a:path w="171450" h="113029">
                  <a:moveTo>
                    <a:pt x="169354" y="102108"/>
                  </a:moveTo>
                  <a:lnTo>
                    <a:pt x="151066" y="102108"/>
                  </a:lnTo>
                  <a:lnTo>
                    <a:pt x="151066" y="97536"/>
                  </a:lnTo>
                  <a:lnTo>
                    <a:pt x="152590" y="96012"/>
                  </a:lnTo>
                  <a:lnTo>
                    <a:pt x="152590" y="82296"/>
                  </a:lnTo>
                  <a:lnTo>
                    <a:pt x="149542" y="79248"/>
                  </a:lnTo>
                  <a:lnTo>
                    <a:pt x="148018" y="76200"/>
                  </a:lnTo>
                  <a:lnTo>
                    <a:pt x="141922" y="73152"/>
                  </a:lnTo>
                  <a:lnTo>
                    <a:pt x="120586" y="65532"/>
                  </a:lnTo>
                  <a:lnTo>
                    <a:pt x="161734" y="65532"/>
                  </a:lnTo>
                  <a:lnTo>
                    <a:pt x="166306" y="70104"/>
                  </a:lnTo>
                  <a:lnTo>
                    <a:pt x="170878" y="79248"/>
                  </a:lnTo>
                  <a:lnTo>
                    <a:pt x="170878" y="94488"/>
                  </a:lnTo>
                  <a:lnTo>
                    <a:pt x="169354" y="97536"/>
                  </a:lnTo>
                  <a:lnTo>
                    <a:pt x="169354" y="1021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730809" y="4649914"/>
              <a:ext cx="161734" cy="378142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720141" y="4607147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767386" y="461710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764337" y="4463797"/>
              <a:ext cx="128206" cy="11896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764337" y="4338733"/>
              <a:ext cx="125158" cy="100679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863492" y="4277772"/>
              <a:ext cx="61594" cy="26034"/>
            </a:xfrm>
            <a:custGeom>
              <a:avLst/>
              <a:gdLst/>
              <a:ahLst/>
              <a:cxnLst/>
              <a:rect l="l" t="t" r="r" b="b"/>
              <a:pathLst>
                <a:path w="61594" h="26035">
                  <a:moveTo>
                    <a:pt x="26003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32099" y="0"/>
                  </a:lnTo>
                  <a:lnTo>
                    <a:pt x="47339" y="6096"/>
                  </a:lnTo>
                  <a:lnTo>
                    <a:pt x="53435" y="10668"/>
                  </a:lnTo>
                  <a:lnTo>
                    <a:pt x="54578" y="12192"/>
                  </a:lnTo>
                  <a:lnTo>
                    <a:pt x="26003" y="12192"/>
                  </a:lnTo>
                  <a:lnTo>
                    <a:pt x="26003" y="25908"/>
                  </a:lnTo>
                  <a:close/>
                </a:path>
                <a:path w="61594" h="26035">
                  <a:moveTo>
                    <a:pt x="61055" y="25908"/>
                  </a:moveTo>
                  <a:lnTo>
                    <a:pt x="48863" y="25908"/>
                  </a:lnTo>
                  <a:lnTo>
                    <a:pt x="47339" y="24384"/>
                  </a:lnTo>
                  <a:lnTo>
                    <a:pt x="45815" y="21336"/>
                  </a:lnTo>
                  <a:lnTo>
                    <a:pt x="41243" y="16764"/>
                  </a:lnTo>
                  <a:lnTo>
                    <a:pt x="38195" y="15240"/>
                  </a:lnTo>
                  <a:lnTo>
                    <a:pt x="36671" y="13716"/>
                  </a:lnTo>
                  <a:lnTo>
                    <a:pt x="32099" y="13716"/>
                  </a:lnTo>
                  <a:lnTo>
                    <a:pt x="29051" y="12192"/>
                  </a:lnTo>
                  <a:lnTo>
                    <a:pt x="54578" y="12192"/>
                  </a:lnTo>
                  <a:lnTo>
                    <a:pt x="58007" y="16764"/>
                  </a:lnTo>
                  <a:lnTo>
                    <a:pt x="61055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720141" y="4041363"/>
              <a:ext cx="169354" cy="132683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767385" y="3914776"/>
              <a:ext cx="125158" cy="100679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720141" y="3768376"/>
              <a:ext cx="172402" cy="115919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720141" y="3628073"/>
              <a:ext cx="172402" cy="115919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720333" y="359511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764337" y="3193542"/>
              <a:ext cx="128206" cy="36595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717093" y="3021140"/>
              <a:ext cx="175450" cy="150971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720333" y="2983992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767385" y="2842642"/>
              <a:ext cx="125158" cy="100679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730809" y="2514790"/>
              <a:ext cx="161734" cy="30499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764337" y="2430876"/>
              <a:ext cx="125158" cy="6410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718617" y="2159509"/>
              <a:ext cx="173926" cy="196691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720141" y="1840706"/>
              <a:ext cx="172402" cy="25317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764337" y="1720215"/>
              <a:ext cx="125158" cy="100679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767385" y="1589056"/>
              <a:ext cx="125158" cy="10067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764337" y="1335977"/>
              <a:ext cx="128206" cy="22869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212584" y="265176"/>
              <a:ext cx="5241035" cy="9534144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roup 605">
            <a:extLst>
              <a:ext uri="{FF2B5EF4-FFF2-40B4-BE49-F238E27FC236}">
                <a16:creationId xmlns:a16="http://schemas.microsoft.com/office/drawing/2014/main" id="{645B4B19-67C8-444E-9150-E83A9FB9E520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6149690" y="7039642"/>
              <a:ext cx="337185" cy="313055"/>
            </a:xfrm>
            <a:custGeom>
              <a:avLst/>
              <a:gdLst/>
              <a:ahLst/>
              <a:cxnLst/>
              <a:rect l="l" t="t" r="r" b="b"/>
              <a:pathLst>
                <a:path w="337184" h="313054">
                  <a:moveTo>
                    <a:pt x="337089" y="312610"/>
                  </a:moveTo>
                  <a:lnTo>
                    <a:pt x="0" y="181451"/>
                  </a:lnTo>
                  <a:lnTo>
                    <a:pt x="0" y="132683"/>
                  </a:lnTo>
                  <a:lnTo>
                    <a:pt x="337089" y="0"/>
                  </a:lnTo>
                  <a:lnTo>
                    <a:pt x="337089" y="50291"/>
                  </a:lnTo>
                  <a:lnTo>
                    <a:pt x="234886" y="86868"/>
                  </a:lnTo>
                  <a:lnTo>
                    <a:pt x="234886" y="100584"/>
                  </a:lnTo>
                  <a:lnTo>
                    <a:pt x="196691" y="100584"/>
                  </a:lnTo>
                  <a:lnTo>
                    <a:pt x="39624" y="157067"/>
                  </a:lnTo>
                  <a:lnTo>
                    <a:pt x="39624" y="158591"/>
                  </a:lnTo>
                  <a:lnTo>
                    <a:pt x="196691" y="214979"/>
                  </a:lnTo>
                  <a:lnTo>
                    <a:pt x="234886" y="214979"/>
                  </a:lnTo>
                  <a:lnTo>
                    <a:pt x="234886" y="228695"/>
                  </a:lnTo>
                  <a:lnTo>
                    <a:pt x="337089" y="266890"/>
                  </a:lnTo>
                  <a:lnTo>
                    <a:pt x="337089" y="312610"/>
                  </a:lnTo>
                  <a:close/>
                </a:path>
                <a:path w="337184" h="313054">
                  <a:moveTo>
                    <a:pt x="234886" y="214979"/>
                  </a:moveTo>
                  <a:lnTo>
                    <a:pt x="196691" y="214979"/>
                  </a:lnTo>
                  <a:lnTo>
                    <a:pt x="196691" y="100584"/>
                  </a:lnTo>
                  <a:lnTo>
                    <a:pt x="234886" y="100584"/>
                  </a:lnTo>
                  <a:lnTo>
                    <a:pt x="234886" y="2149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236625" y="6780372"/>
              <a:ext cx="343535" cy="231775"/>
            </a:xfrm>
            <a:custGeom>
              <a:avLst/>
              <a:gdLst/>
              <a:ahLst/>
              <a:cxnLst/>
              <a:rect l="l" t="t" r="r" b="b"/>
              <a:pathLst>
                <a:path w="343534" h="231775">
                  <a:moveTo>
                    <a:pt x="343213" y="231743"/>
                  </a:moveTo>
                  <a:lnTo>
                    <a:pt x="6028" y="231743"/>
                  </a:lnTo>
                  <a:lnTo>
                    <a:pt x="6028" y="192119"/>
                  </a:lnTo>
                  <a:lnTo>
                    <a:pt x="38127" y="192119"/>
                  </a:lnTo>
                  <a:lnTo>
                    <a:pt x="38127" y="190595"/>
                  </a:lnTo>
                  <a:lnTo>
                    <a:pt x="9076" y="160115"/>
                  </a:lnTo>
                  <a:lnTo>
                    <a:pt x="74" y="115919"/>
                  </a:lnTo>
                  <a:lnTo>
                    <a:pt x="0" y="111347"/>
                  </a:lnTo>
                  <a:lnTo>
                    <a:pt x="527" y="99409"/>
                  </a:lnTo>
                  <a:lnTo>
                    <a:pt x="16013" y="54030"/>
                  </a:lnTo>
                  <a:lnTo>
                    <a:pt x="47557" y="22407"/>
                  </a:lnTo>
                  <a:lnTo>
                    <a:pt x="90969" y="4500"/>
                  </a:lnTo>
                  <a:lnTo>
                    <a:pt x="128139" y="0"/>
                  </a:lnTo>
                  <a:lnTo>
                    <a:pt x="141331" y="547"/>
                  </a:lnTo>
                  <a:lnTo>
                    <a:pt x="188694" y="11382"/>
                  </a:lnTo>
                  <a:lnTo>
                    <a:pt x="225825" y="36123"/>
                  </a:lnTo>
                  <a:lnTo>
                    <a:pt x="231784" y="42672"/>
                  </a:lnTo>
                  <a:lnTo>
                    <a:pt x="125091" y="42672"/>
                  </a:lnTo>
                  <a:lnTo>
                    <a:pt x="117011" y="42957"/>
                  </a:lnTo>
                  <a:lnTo>
                    <a:pt x="76418" y="52959"/>
                  </a:lnTo>
                  <a:lnTo>
                    <a:pt x="46652" y="77890"/>
                  </a:lnTo>
                  <a:lnTo>
                    <a:pt x="35079" y="118967"/>
                  </a:lnTo>
                  <a:lnTo>
                    <a:pt x="35627" y="128706"/>
                  </a:lnTo>
                  <a:lnTo>
                    <a:pt x="52796" y="166211"/>
                  </a:lnTo>
                  <a:lnTo>
                    <a:pt x="85895" y="186499"/>
                  </a:lnTo>
                  <a:lnTo>
                    <a:pt x="128139" y="193643"/>
                  </a:lnTo>
                  <a:lnTo>
                    <a:pt x="343213" y="193643"/>
                  </a:lnTo>
                  <a:lnTo>
                    <a:pt x="343213" y="231743"/>
                  </a:lnTo>
                  <a:close/>
                </a:path>
                <a:path w="343534" h="231775">
                  <a:moveTo>
                    <a:pt x="343213" y="193643"/>
                  </a:moveTo>
                  <a:lnTo>
                    <a:pt x="128139" y="193643"/>
                  </a:lnTo>
                  <a:lnTo>
                    <a:pt x="136378" y="193357"/>
                  </a:lnTo>
                  <a:lnTo>
                    <a:pt x="144903" y="192500"/>
                  </a:lnTo>
                  <a:lnTo>
                    <a:pt x="185241" y="179641"/>
                  </a:lnTo>
                  <a:lnTo>
                    <a:pt x="211959" y="150971"/>
                  </a:lnTo>
                  <a:lnTo>
                    <a:pt x="219579" y="115919"/>
                  </a:lnTo>
                  <a:lnTo>
                    <a:pt x="219031" y="106101"/>
                  </a:lnTo>
                  <a:lnTo>
                    <a:pt x="202434" y="68389"/>
                  </a:lnTo>
                  <a:lnTo>
                    <a:pt x="168763" y="48934"/>
                  </a:lnTo>
                  <a:lnTo>
                    <a:pt x="160143" y="47243"/>
                  </a:lnTo>
                  <a:lnTo>
                    <a:pt x="151880" y="45243"/>
                  </a:lnTo>
                  <a:lnTo>
                    <a:pt x="143188" y="43814"/>
                  </a:lnTo>
                  <a:lnTo>
                    <a:pt x="134211" y="42957"/>
                  </a:lnTo>
                  <a:lnTo>
                    <a:pt x="125091" y="42672"/>
                  </a:lnTo>
                  <a:lnTo>
                    <a:pt x="231784" y="42672"/>
                  </a:lnTo>
                  <a:lnTo>
                    <a:pt x="252440" y="85736"/>
                  </a:lnTo>
                  <a:lnTo>
                    <a:pt x="254702" y="125182"/>
                  </a:lnTo>
                  <a:lnTo>
                    <a:pt x="253202" y="132683"/>
                  </a:lnTo>
                  <a:lnTo>
                    <a:pt x="251678" y="138779"/>
                  </a:lnTo>
                  <a:lnTo>
                    <a:pt x="250154" y="146399"/>
                  </a:lnTo>
                  <a:lnTo>
                    <a:pt x="244058" y="161639"/>
                  </a:lnTo>
                  <a:lnTo>
                    <a:pt x="234914" y="173831"/>
                  </a:lnTo>
                  <a:lnTo>
                    <a:pt x="230342" y="181451"/>
                  </a:lnTo>
                  <a:lnTo>
                    <a:pt x="224246" y="186023"/>
                  </a:lnTo>
                  <a:lnTo>
                    <a:pt x="216531" y="190595"/>
                  </a:lnTo>
                  <a:lnTo>
                    <a:pt x="216531" y="192119"/>
                  </a:lnTo>
                  <a:lnTo>
                    <a:pt x="343213" y="192119"/>
                  </a:lnTo>
                  <a:lnTo>
                    <a:pt x="343213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36657" y="6518053"/>
              <a:ext cx="255270" cy="229235"/>
            </a:xfrm>
            <a:custGeom>
              <a:avLst/>
              <a:gdLst/>
              <a:ahLst/>
              <a:cxnLst/>
              <a:rect l="l" t="t" r="r" b="b"/>
              <a:pathLst>
                <a:path w="255269" h="229234">
                  <a:moveTo>
                    <a:pt x="82291" y="219646"/>
                  </a:moveTo>
                  <a:lnTo>
                    <a:pt x="42634" y="210478"/>
                  </a:lnTo>
                  <a:lnTo>
                    <a:pt x="13942" y="180403"/>
                  </a:lnTo>
                  <a:lnTo>
                    <a:pt x="1043" y="136302"/>
                  </a:lnTo>
                  <a:lnTo>
                    <a:pt x="0" y="112871"/>
                  </a:lnTo>
                  <a:lnTo>
                    <a:pt x="162" y="107918"/>
                  </a:lnTo>
                  <a:lnTo>
                    <a:pt x="6377" y="68091"/>
                  </a:lnTo>
                  <a:lnTo>
                    <a:pt x="31999" y="32004"/>
                  </a:lnTo>
                  <a:lnTo>
                    <a:pt x="67051" y="24384"/>
                  </a:lnTo>
                  <a:lnTo>
                    <a:pt x="208878" y="24384"/>
                  </a:lnTo>
                  <a:lnTo>
                    <a:pt x="218022" y="21336"/>
                  </a:lnTo>
                  <a:lnTo>
                    <a:pt x="219546" y="18288"/>
                  </a:lnTo>
                  <a:lnTo>
                    <a:pt x="219546" y="4572"/>
                  </a:lnTo>
                  <a:lnTo>
                    <a:pt x="218022" y="0"/>
                  </a:lnTo>
                  <a:lnTo>
                    <a:pt x="248597" y="0"/>
                  </a:lnTo>
                  <a:lnTo>
                    <a:pt x="251479" y="5381"/>
                  </a:lnTo>
                  <a:lnTo>
                    <a:pt x="253360" y="12192"/>
                  </a:lnTo>
                  <a:lnTo>
                    <a:pt x="254384" y="20145"/>
                  </a:lnTo>
                  <a:lnTo>
                    <a:pt x="254693" y="28956"/>
                  </a:lnTo>
                  <a:lnTo>
                    <a:pt x="254122" y="35766"/>
                  </a:lnTo>
                  <a:lnTo>
                    <a:pt x="218022" y="62579"/>
                  </a:lnTo>
                  <a:lnTo>
                    <a:pt x="219603" y="64103"/>
                  </a:lnTo>
                  <a:lnTo>
                    <a:pt x="67051" y="64103"/>
                  </a:lnTo>
                  <a:lnTo>
                    <a:pt x="59431" y="65627"/>
                  </a:lnTo>
                  <a:lnTo>
                    <a:pt x="54859" y="68675"/>
                  </a:lnTo>
                  <a:lnTo>
                    <a:pt x="48763" y="73247"/>
                  </a:lnTo>
                  <a:lnTo>
                    <a:pt x="45715" y="76295"/>
                  </a:lnTo>
                  <a:lnTo>
                    <a:pt x="42667" y="82391"/>
                  </a:lnTo>
                  <a:lnTo>
                    <a:pt x="39619" y="86963"/>
                  </a:lnTo>
                  <a:lnTo>
                    <a:pt x="36690" y="98679"/>
                  </a:lnTo>
                  <a:lnTo>
                    <a:pt x="36571" y="105251"/>
                  </a:lnTo>
                  <a:lnTo>
                    <a:pt x="35095" y="112633"/>
                  </a:lnTo>
                  <a:lnTo>
                    <a:pt x="40833" y="152185"/>
                  </a:lnTo>
                  <a:lnTo>
                    <a:pt x="69718" y="177927"/>
                  </a:lnTo>
                  <a:lnTo>
                    <a:pt x="82291" y="179927"/>
                  </a:lnTo>
                  <a:lnTo>
                    <a:pt x="82291" y="219646"/>
                  </a:lnTo>
                  <a:close/>
                </a:path>
                <a:path w="255269" h="229234">
                  <a:moveTo>
                    <a:pt x="187542" y="228790"/>
                  </a:moveTo>
                  <a:lnTo>
                    <a:pt x="146799" y="218098"/>
                  </a:lnTo>
                  <a:lnTo>
                    <a:pt x="121510" y="183728"/>
                  </a:lnTo>
                  <a:lnTo>
                    <a:pt x="113259" y="154019"/>
                  </a:lnTo>
                  <a:lnTo>
                    <a:pt x="111247" y="146399"/>
                  </a:lnTo>
                  <a:lnTo>
                    <a:pt x="103998" y="98679"/>
                  </a:lnTo>
                  <a:lnTo>
                    <a:pt x="92959" y="71723"/>
                  </a:lnTo>
                  <a:lnTo>
                    <a:pt x="89911" y="67151"/>
                  </a:lnTo>
                  <a:lnTo>
                    <a:pt x="83815" y="64103"/>
                  </a:lnTo>
                  <a:lnTo>
                    <a:pt x="123534" y="64103"/>
                  </a:lnTo>
                  <a:lnTo>
                    <a:pt x="128106" y="70199"/>
                  </a:lnTo>
                  <a:lnTo>
                    <a:pt x="129630" y="76295"/>
                  </a:lnTo>
                  <a:lnTo>
                    <a:pt x="132678" y="85439"/>
                  </a:lnTo>
                  <a:lnTo>
                    <a:pt x="135726" y="100679"/>
                  </a:lnTo>
                  <a:lnTo>
                    <a:pt x="135726" y="109823"/>
                  </a:lnTo>
                  <a:lnTo>
                    <a:pt x="141822" y="146399"/>
                  </a:lnTo>
                  <a:lnTo>
                    <a:pt x="166206" y="184499"/>
                  </a:lnTo>
                  <a:lnTo>
                    <a:pt x="173826" y="186023"/>
                  </a:lnTo>
                  <a:lnTo>
                    <a:pt x="249378" y="186023"/>
                  </a:lnTo>
                  <a:lnTo>
                    <a:pt x="249098" y="186776"/>
                  </a:lnTo>
                  <a:lnTo>
                    <a:pt x="224411" y="219003"/>
                  </a:lnTo>
                  <a:lnTo>
                    <a:pt x="196162" y="228480"/>
                  </a:lnTo>
                  <a:lnTo>
                    <a:pt x="187542" y="228790"/>
                  </a:lnTo>
                  <a:close/>
                </a:path>
                <a:path w="255269" h="229234">
                  <a:moveTo>
                    <a:pt x="249378" y="186023"/>
                  </a:moveTo>
                  <a:lnTo>
                    <a:pt x="190590" y="186023"/>
                  </a:lnTo>
                  <a:lnTo>
                    <a:pt x="196686" y="184499"/>
                  </a:lnTo>
                  <a:lnTo>
                    <a:pt x="201258" y="182975"/>
                  </a:lnTo>
                  <a:lnTo>
                    <a:pt x="219546" y="150971"/>
                  </a:lnTo>
                  <a:lnTo>
                    <a:pt x="219447" y="135612"/>
                  </a:lnTo>
                  <a:lnTo>
                    <a:pt x="208116" y="92678"/>
                  </a:lnTo>
                  <a:lnTo>
                    <a:pt x="176874" y="65627"/>
                  </a:lnTo>
                  <a:lnTo>
                    <a:pt x="170778" y="64103"/>
                  </a:lnTo>
                  <a:lnTo>
                    <a:pt x="219603" y="64103"/>
                  </a:lnTo>
                  <a:lnTo>
                    <a:pt x="245549" y="100679"/>
                  </a:lnTo>
                  <a:lnTo>
                    <a:pt x="254611" y="146137"/>
                  </a:lnTo>
                  <a:lnTo>
                    <a:pt x="254489" y="154162"/>
                  </a:lnTo>
                  <a:lnTo>
                    <a:pt x="251645" y="179927"/>
                  </a:lnTo>
                  <a:lnTo>
                    <a:pt x="249378" y="1860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36558" y="6353460"/>
              <a:ext cx="250221" cy="128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69501" y="6219158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8768"/>
                  </a:moveTo>
                  <a:lnTo>
                    <a:pt x="73152" y="48768"/>
                  </a:lnTo>
                  <a:lnTo>
                    <a:pt x="73152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8768"/>
                  </a:lnTo>
                  <a:lnTo>
                    <a:pt x="268414" y="48768"/>
                  </a:lnTo>
                  <a:lnTo>
                    <a:pt x="274510" y="45720"/>
                  </a:lnTo>
                  <a:lnTo>
                    <a:pt x="276034" y="45720"/>
                  </a:lnTo>
                  <a:lnTo>
                    <a:pt x="277558" y="42672"/>
                  </a:lnTo>
                  <a:lnTo>
                    <a:pt x="279082" y="41148"/>
                  </a:lnTo>
                  <a:lnTo>
                    <a:pt x="280551" y="38210"/>
                  </a:lnTo>
                  <a:lnTo>
                    <a:pt x="280606" y="0"/>
                  </a:lnTo>
                  <a:lnTo>
                    <a:pt x="317277" y="0"/>
                  </a:lnTo>
                  <a:lnTo>
                    <a:pt x="317277" y="30480"/>
                  </a:lnTo>
                  <a:lnTo>
                    <a:pt x="317015" y="38210"/>
                  </a:lnTo>
                  <a:lnTo>
                    <a:pt x="306609" y="74771"/>
                  </a:lnTo>
                  <a:lnTo>
                    <a:pt x="303561" y="79343"/>
                  </a:lnTo>
                  <a:lnTo>
                    <a:pt x="271559" y="88225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152" y="129635"/>
                  </a:lnTo>
                  <a:lnTo>
                    <a:pt x="73152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36558" y="5833300"/>
              <a:ext cx="250825" cy="341630"/>
            </a:xfrm>
            <a:custGeom>
              <a:avLst/>
              <a:gdLst/>
              <a:ahLst/>
              <a:cxnLst/>
              <a:rect l="l" t="t" r="r" b="b"/>
              <a:pathLst>
                <a:path w="250825" h="341629">
                  <a:moveTo>
                    <a:pt x="250221" y="341566"/>
                  </a:moveTo>
                  <a:lnTo>
                    <a:pt x="6096" y="341566"/>
                  </a:lnTo>
                  <a:lnTo>
                    <a:pt x="6096" y="303466"/>
                  </a:lnTo>
                  <a:lnTo>
                    <a:pt x="41243" y="303466"/>
                  </a:lnTo>
                  <a:lnTo>
                    <a:pt x="41243" y="301942"/>
                  </a:lnTo>
                  <a:lnTo>
                    <a:pt x="23226" y="286797"/>
                  </a:lnTo>
                  <a:lnTo>
                    <a:pt x="10334" y="268795"/>
                  </a:lnTo>
                  <a:lnTo>
                    <a:pt x="2586" y="247935"/>
                  </a:lnTo>
                  <a:lnTo>
                    <a:pt x="0" y="224218"/>
                  </a:lnTo>
                  <a:lnTo>
                    <a:pt x="571" y="213019"/>
                  </a:lnTo>
                  <a:lnTo>
                    <a:pt x="14628" y="174426"/>
                  </a:lnTo>
                  <a:lnTo>
                    <a:pt x="41243" y="157067"/>
                  </a:lnTo>
                  <a:lnTo>
                    <a:pt x="32407" y="150566"/>
                  </a:lnTo>
                  <a:lnTo>
                    <a:pt x="5786" y="114514"/>
                  </a:lnTo>
                  <a:lnTo>
                    <a:pt x="0" y="80867"/>
                  </a:lnTo>
                  <a:lnTo>
                    <a:pt x="285" y="71715"/>
                  </a:lnTo>
                  <a:lnTo>
                    <a:pt x="1143" y="62876"/>
                  </a:lnTo>
                  <a:lnTo>
                    <a:pt x="2571" y="54627"/>
                  </a:lnTo>
                  <a:lnTo>
                    <a:pt x="4572" y="47244"/>
                  </a:lnTo>
                  <a:lnTo>
                    <a:pt x="6264" y="39766"/>
                  </a:lnTo>
                  <a:lnTo>
                    <a:pt x="31861" y="8262"/>
                  </a:lnTo>
                  <a:lnTo>
                    <a:pt x="70199" y="0"/>
                  </a:lnTo>
                  <a:lnTo>
                    <a:pt x="250221" y="0"/>
                  </a:lnTo>
                  <a:lnTo>
                    <a:pt x="250221" y="39624"/>
                  </a:lnTo>
                  <a:lnTo>
                    <a:pt x="74771" y="39624"/>
                  </a:lnTo>
                  <a:lnTo>
                    <a:pt x="68675" y="41148"/>
                  </a:lnTo>
                  <a:lnTo>
                    <a:pt x="61055" y="42672"/>
                  </a:lnTo>
                  <a:lnTo>
                    <a:pt x="56483" y="44196"/>
                  </a:lnTo>
                  <a:lnTo>
                    <a:pt x="51911" y="48768"/>
                  </a:lnTo>
                  <a:lnTo>
                    <a:pt x="45815" y="51816"/>
                  </a:lnTo>
                  <a:lnTo>
                    <a:pt x="42767" y="56388"/>
                  </a:lnTo>
                  <a:lnTo>
                    <a:pt x="36671" y="68580"/>
                  </a:lnTo>
                  <a:lnTo>
                    <a:pt x="35147" y="76200"/>
                  </a:lnTo>
                  <a:lnTo>
                    <a:pt x="35147" y="86963"/>
                  </a:lnTo>
                  <a:lnTo>
                    <a:pt x="44791" y="123825"/>
                  </a:lnTo>
                  <a:lnTo>
                    <a:pt x="84486" y="149828"/>
                  </a:lnTo>
                  <a:lnTo>
                    <a:pt x="97631" y="150971"/>
                  </a:lnTo>
                  <a:lnTo>
                    <a:pt x="250221" y="150971"/>
                  </a:lnTo>
                  <a:lnTo>
                    <a:pt x="250221" y="190595"/>
                  </a:lnTo>
                  <a:lnTo>
                    <a:pt x="74771" y="190595"/>
                  </a:lnTo>
                  <a:lnTo>
                    <a:pt x="68675" y="192119"/>
                  </a:lnTo>
                  <a:lnTo>
                    <a:pt x="61055" y="193643"/>
                  </a:lnTo>
                  <a:lnTo>
                    <a:pt x="35147" y="227266"/>
                  </a:lnTo>
                  <a:lnTo>
                    <a:pt x="35147" y="236410"/>
                  </a:lnTo>
                  <a:lnTo>
                    <a:pt x="50577" y="277368"/>
                  </a:lnTo>
                  <a:lnTo>
                    <a:pt x="79343" y="297370"/>
                  </a:lnTo>
                  <a:lnTo>
                    <a:pt x="86963" y="300418"/>
                  </a:lnTo>
                  <a:lnTo>
                    <a:pt x="93059" y="301942"/>
                  </a:lnTo>
                  <a:lnTo>
                    <a:pt x="250221" y="301942"/>
                  </a:lnTo>
                  <a:lnTo>
                    <a:pt x="250221" y="3415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36643" y="5560218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60">
                  <a:moveTo>
                    <a:pt x="126597" y="225742"/>
                  </a:moveTo>
                  <a:lnTo>
                    <a:pt x="87927" y="220599"/>
                  </a:lnTo>
                  <a:lnTo>
                    <a:pt x="45134" y="199667"/>
                  </a:lnTo>
                  <a:lnTo>
                    <a:pt x="14257" y="167099"/>
                  </a:lnTo>
                  <a:lnTo>
                    <a:pt x="486" y="122134"/>
                  </a:lnTo>
                  <a:lnTo>
                    <a:pt x="0" y="108299"/>
                  </a:lnTo>
                  <a:lnTo>
                    <a:pt x="773" y="94416"/>
                  </a:lnTo>
                  <a:lnTo>
                    <a:pt x="13726" y="56483"/>
                  </a:lnTo>
                  <a:lnTo>
                    <a:pt x="47254" y="22860"/>
                  </a:lnTo>
                  <a:lnTo>
                    <a:pt x="92974" y="4572"/>
                  </a:lnTo>
                  <a:lnTo>
                    <a:pt x="140313" y="0"/>
                  </a:lnTo>
                  <a:lnTo>
                    <a:pt x="140313" y="42767"/>
                  </a:lnTo>
                  <a:lnTo>
                    <a:pt x="103642" y="42767"/>
                  </a:lnTo>
                  <a:lnTo>
                    <a:pt x="96808" y="43291"/>
                  </a:lnTo>
                  <a:lnTo>
                    <a:pt x="59732" y="59793"/>
                  </a:lnTo>
                  <a:lnTo>
                    <a:pt x="41158" y="85439"/>
                  </a:lnTo>
                  <a:lnTo>
                    <a:pt x="38276" y="91440"/>
                  </a:lnTo>
                  <a:lnTo>
                    <a:pt x="36395" y="98012"/>
                  </a:lnTo>
                  <a:lnTo>
                    <a:pt x="35371" y="105156"/>
                  </a:lnTo>
                  <a:lnTo>
                    <a:pt x="35062" y="112871"/>
                  </a:lnTo>
                  <a:lnTo>
                    <a:pt x="35371" y="120586"/>
                  </a:lnTo>
                  <a:lnTo>
                    <a:pt x="36395" y="127730"/>
                  </a:lnTo>
                  <a:lnTo>
                    <a:pt x="38276" y="134302"/>
                  </a:lnTo>
                  <a:lnTo>
                    <a:pt x="41158" y="140303"/>
                  </a:lnTo>
                  <a:lnTo>
                    <a:pt x="43753" y="146875"/>
                  </a:lnTo>
                  <a:lnTo>
                    <a:pt x="71400" y="174173"/>
                  </a:lnTo>
                  <a:lnTo>
                    <a:pt x="103642" y="183070"/>
                  </a:lnTo>
                  <a:lnTo>
                    <a:pt x="230697" y="183070"/>
                  </a:lnTo>
                  <a:lnTo>
                    <a:pt x="227308" y="187188"/>
                  </a:lnTo>
                  <a:lnTo>
                    <a:pt x="189557" y="212621"/>
                  </a:lnTo>
                  <a:lnTo>
                    <a:pt x="140265" y="224313"/>
                  </a:lnTo>
                  <a:lnTo>
                    <a:pt x="126597" y="225742"/>
                  </a:lnTo>
                  <a:close/>
                </a:path>
                <a:path w="254634" h="226060">
                  <a:moveTo>
                    <a:pt x="230697" y="183070"/>
                  </a:moveTo>
                  <a:lnTo>
                    <a:pt x="140313" y="183070"/>
                  </a:lnTo>
                  <a:lnTo>
                    <a:pt x="148076" y="182784"/>
                  </a:lnTo>
                  <a:lnTo>
                    <a:pt x="155678" y="181903"/>
                  </a:lnTo>
                  <a:lnTo>
                    <a:pt x="195177" y="164687"/>
                  </a:lnTo>
                  <a:lnTo>
                    <a:pt x="218228" y="125444"/>
                  </a:lnTo>
                  <a:lnTo>
                    <a:pt x="219478" y="105156"/>
                  </a:lnTo>
                  <a:lnTo>
                    <a:pt x="218942" y="94773"/>
                  </a:lnTo>
                  <a:lnTo>
                    <a:pt x="200821" y="58221"/>
                  </a:lnTo>
                  <a:lnTo>
                    <a:pt x="172317" y="44291"/>
                  </a:lnTo>
                  <a:lnTo>
                    <a:pt x="172317" y="4572"/>
                  </a:lnTo>
                  <a:lnTo>
                    <a:pt x="221863" y="27114"/>
                  </a:lnTo>
                  <a:lnTo>
                    <a:pt x="249755" y="70580"/>
                  </a:lnTo>
                  <a:lnTo>
                    <a:pt x="254616" y="106775"/>
                  </a:lnTo>
                  <a:lnTo>
                    <a:pt x="254525" y="112871"/>
                  </a:lnTo>
                  <a:lnTo>
                    <a:pt x="245564" y="158591"/>
                  </a:lnTo>
                  <a:lnTo>
                    <a:pt x="234313" y="178677"/>
                  </a:lnTo>
                  <a:lnTo>
                    <a:pt x="230697" y="183070"/>
                  </a:lnTo>
                  <a:close/>
                </a:path>
                <a:path w="254634" h="226060">
                  <a:moveTo>
                    <a:pt x="140313" y="183070"/>
                  </a:moveTo>
                  <a:lnTo>
                    <a:pt x="103642" y="183070"/>
                  </a:lnTo>
                  <a:lnTo>
                    <a:pt x="103642" y="42767"/>
                  </a:lnTo>
                  <a:lnTo>
                    <a:pt x="140313" y="42767"/>
                  </a:lnTo>
                  <a:lnTo>
                    <a:pt x="140313" y="18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36558" y="5316283"/>
              <a:ext cx="250221" cy="2028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69501" y="5151597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8299" y="48768"/>
                  </a:moveTo>
                  <a:lnTo>
                    <a:pt x="73152" y="48768"/>
                  </a:lnTo>
                  <a:lnTo>
                    <a:pt x="73152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1445">
                  <a:moveTo>
                    <a:pt x="263842" y="90011"/>
                  </a:moveTo>
                  <a:lnTo>
                    <a:pt x="0" y="90011"/>
                  </a:lnTo>
                  <a:lnTo>
                    <a:pt x="0" y="48768"/>
                  </a:lnTo>
                  <a:lnTo>
                    <a:pt x="271462" y="48768"/>
                  </a:lnTo>
                  <a:lnTo>
                    <a:pt x="274510" y="47244"/>
                  </a:lnTo>
                  <a:lnTo>
                    <a:pt x="277558" y="44196"/>
                  </a:lnTo>
                  <a:lnTo>
                    <a:pt x="280606" y="38100"/>
                  </a:lnTo>
                  <a:lnTo>
                    <a:pt x="280606" y="0"/>
                  </a:lnTo>
                  <a:lnTo>
                    <a:pt x="317277" y="0"/>
                  </a:lnTo>
                  <a:lnTo>
                    <a:pt x="317277" y="32004"/>
                  </a:lnTo>
                  <a:lnTo>
                    <a:pt x="317015" y="38838"/>
                  </a:lnTo>
                  <a:lnTo>
                    <a:pt x="306609" y="76295"/>
                  </a:lnTo>
                  <a:lnTo>
                    <a:pt x="303561" y="80867"/>
                  </a:lnTo>
                  <a:lnTo>
                    <a:pt x="297465" y="83915"/>
                  </a:lnTo>
                  <a:lnTo>
                    <a:pt x="291369" y="85439"/>
                  </a:lnTo>
                  <a:lnTo>
                    <a:pt x="285313" y="87439"/>
                  </a:lnTo>
                  <a:lnTo>
                    <a:pt x="278713" y="88868"/>
                  </a:lnTo>
                  <a:lnTo>
                    <a:pt x="271559" y="89725"/>
                  </a:lnTo>
                  <a:lnTo>
                    <a:pt x="263842" y="90011"/>
                  </a:lnTo>
                  <a:close/>
                </a:path>
                <a:path w="317500" h="131445">
                  <a:moveTo>
                    <a:pt x="108299" y="131159"/>
                  </a:moveTo>
                  <a:lnTo>
                    <a:pt x="73152" y="131159"/>
                  </a:lnTo>
                  <a:lnTo>
                    <a:pt x="73152" y="90011"/>
                  </a:lnTo>
                  <a:lnTo>
                    <a:pt x="108299" y="90011"/>
                  </a:lnTo>
                  <a:lnTo>
                    <a:pt x="108299" y="13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41996" y="4718494"/>
              <a:ext cx="352425" cy="271780"/>
            </a:xfrm>
            <a:custGeom>
              <a:avLst/>
              <a:gdLst/>
              <a:ahLst/>
              <a:cxnLst/>
              <a:rect l="l" t="t" r="r" b="b"/>
              <a:pathLst>
                <a:path w="352425" h="271779">
                  <a:moveTo>
                    <a:pt x="167111" y="216503"/>
                  </a:moveTo>
                  <a:lnTo>
                    <a:pt x="94561" y="216503"/>
                  </a:lnTo>
                  <a:lnTo>
                    <a:pt x="102053" y="215693"/>
                  </a:lnTo>
                  <a:lnTo>
                    <a:pt x="108719" y="213447"/>
                  </a:lnTo>
                  <a:lnTo>
                    <a:pt x="135805" y="181451"/>
                  </a:lnTo>
                  <a:lnTo>
                    <a:pt x="147878" y="137874"/>
                  </a:lnTo>
                  <a:lnTo>
                    <a:pt x="149711" y="128111"/>
                  </a:lnTo>
                  <a:lnTo>
                    <a:pt x="159617" y="87868"/>
                  </a:lnTo>
                  <a:lnTo>
                    <a:pt x="166285" y="68580"/>
                  </a:lnTo>
                  <a:lnTo>
                    <a:pt x="169118" y="59459"/>
                  </a:lnTo>
                  <a:lnTo>
                    <a:pt x="189049" y="26717"/>
                  </a:lnTo>
                  <a:lnTo>
                    <a:pt x="228852" y="2286"/>
                  </a:lnTo>
                  <a:lnTo>
                    <a:pt x="251724" y="0"/>
                  </a:lnTo>
                  <a:lnTo>
                    <a:pt x="264868" y="833"/>
                  </a:lnTo>
                  <a:lnTo>
                    <a:pt x="306960" y="18454"/>
                  </a:lnTo>
                  <a:lnTo>
                    <a:pt x="330342" y="44196"/>
                  </a:lnTo>
                  <a:lnTo>
                    <a:pt x="253248" y="44196"/>
                  </a:lnTo>
                  <a:lnTo>
                    <a:pt x="244652" y="45005"/>
                  </a:lnTo>
                  <a:lnTo>
                    <a:pt x="211179" y="71794"/>
                  </a:lnTo>
                  <a:lnTo>
                    <a:pt x="196765" y="112871"/>
                  </a:lnTo>
                  <a:lnTo>
                    <a:pt x="194417" y="123182"/>
                  </a:lnTo>
                  <a:lnTo>
                    <a:pt x="189907" y="142446"/>
                  </a:lnTo>
                  <a:lnTo>
                    <a:pt x="185311" y="162758"/>
                  </a:lnTo>
                  <a:lnTo>
                    <a:pt x="182779" y="173164"/>
                  </a:lnTo>
                  <a:lnTo>
                    <a:pt x="180120" y="182713"/>
                  </a:lnTo>
                  <a:lnTo>
                    <a:pt x="176953" y="192119"/>
                  </a:lnTo>
                  <a:lnTo>
                    <a:pt x="173500" y="201240"/>
                  </a:lnTo>
                  <a:lnTo>
                    <a:pt x="169904" y="210228"/>
                  </a:lnTo>
                  <a:lnTo>
                    <a:pt x="167111" y="216503"/>
                  </a:lnTo>
                  <a:close/>
                </a:path>
                <a:path w="352425" h="271779">
                  <a:moveTo>
                    <a:pt x="97609" y="260794"/>
                  </a:moveTo>
                  <a:lnTo>
                    <a:pt x="53413" y="250126"/>
                  </a:lnTo>
                  <a:lnTo>
                    <a:pt x="22933" y="222694"/>
                  </a:lnTo>
                  <a:lnTo>
                    <a:pt x="4645" y="182975"/>
                  </a:lnTo>
                  <a:lnTo>
                    <a:pt x="71" y="142446"/>
                  </a:lnTo>
                  <a:lnTo>
                    <a:pt x="0" y="137874"/>
                  </a:lnTo>
                  <a:lnTo>
                    <a:pt x="289" y="125587"/>
                  </a:lnTo>
                  <a:lnTo>
                    <a:pt x="9027" y="79716"/>
                  </a:lnTo>
                  <a:lnTo>
                    <a:pt x="31625" y="43457"/>
                  </a:lnTo>
                  <a:lnTo>
                    <a:pt x="68582" y="20359"/>
                  </a:lnTo>
                  <a:lnTo>
                    <a:pt x="105229" y="13716"/>
                  </a:lnTo>
                  <a:lnTo>
                    <a:pt x="105229" y="56388"/>
                  </a:lnTo>
                  <a:lnTo>
                    <a:pt x="88989" y="59794"/>
                  </a:lnTo>
                  <a:lnTo>
                    <a:pt x="74749" y="65353"/>
                  </a:lnTo>
                  <a:lnTo>
                    <a:pt x="46293" y="94654"/>
                  </a:lnTo>
                  <a:lnTo>
                    <a:pt x="36752" y="138779"/>
                  </a:lnTo>
                  <a:lnTo>
                    <a:pt x="36857" y="145732"/>
                  </a:lnTo>
                  <a:lnTo>
                    <a:pt x="45698" y="187023"/>
                  </a:lnTo>
                  <a:lnTo>
                    <a:pt x="48841" y="192119"/>
                  </a:lnTo>
                  <a:lnTo>
                    <a:pt x="53413" y="199739"/>
                  </a:lnTo>
                  <a:lnTo>
                    <a:pt x="59509" y="205835"/>
                  </a:lnTo>
                  <a:lnTo>
                    <a:pt x="67129" y="208883"/>
                  </a:lnTo>
                  <a:lnTo>
                    <a:pt x="73130" y="212002"/>
                  </a:lnTo>
                  <a:lnTo>
                    <a:pt x="79702" y="214407"/>
                  </a:lnTo>
                  <a:lnTo>
                    <a:pt x="86846" y="215955"/>
                  </a:lnTo>
                  <a:lnTo>
                    <a:pt x="94561" y="216503"/>
                  </a:lnTo>
                  <a:lnTo>
                    <a:pt x="167111" y="216503"/>
                  </a:lnTo>
                  <a:lnTo>
                    <a:pt x="166023" y="218948"/>
                  </a:lnTo>
                  <a:lnTo>
                    <a:pt x="135805" y="251650"/>
                  </a:lnTo>
                  <a:lnTo>
                    <a:pt x="108761" y="260222"/>
                  </a:lnTo>
                  <a:lnTo>
                    <a:pt x="97609" y="260794"/>
                  </a:lnTo>
                  <a:close/>
                </a:path>
                <a:path w="352425" h="271779">
                  <a:moveTo>
                    <a:pt x="233436" y="271462"/>
                  </a:moveTo>
                  <a:lnTo>
                    <a:pt x="233436" y="228790"/>
                  </a:lnTo>
                  <a:lnTo>
                    <a:pt x="243437" y="228217"/>
                  </a:lnTo>
                  <a:lnTo>
                    <a:pt x="252867" y="226492"/>
                  </a:lnTo>
                  <a:lnTo>
                    <a:pt x="289514" y="204763"/>
                  </a:lnTo>
                  <a:lnTo>
                    <a:pt x="309636" y="167735"/>
                  </a:lnTo>
                  <a:lnTo>
                    <a:pt x="314208" y="131159"/>
                  </a:lnTo>
                  <a:lnTo>
                    <a:pt x="314149" y="122920"/>
                  </a:lnTo>
                  <a:lnTo>
                    <a:pt x="313827" y="115347"/>
                  </a:lnTo>
                  <a:lnTo>
                    <a:pt x="312922" y="107799"/>
                  </a:lnTo>
                  <a:lnTo>
                    <a:pt x="311160" y="100679"/>
                  </a:lnTo>
                  <a:lnTo>
                    <a:pt x="309731" y="92949"/>
                  </a:lnTo>
                  <a:lnTo>
                    <a:pt x="289101" y="56388"/>
                  </a:lnTo>
                  <a:lnTo>
                    <a:pt x="253248" y="44196"/>
                  </a:lnTo>
                  <a:lnTo>
                    <a:pt x="330342" y="44196"/>
                  </a:lnTo>
                  <a:lnTo>
                    <a:pt x="346307" y="85439"/>
                  </a:lnTo>
                  <a:lnTo>
                    <a:pt x="352403" y="131159"/>
                  </a:lnTo>
                  <a:lnTo>
                    <a:pt x="351855" y="145732"/>
                  </a:lnTo>
                  <a:lnTo>
                    <a:pt x="344783" y="186023"/>
                  </a:lnTo>
                  <a:lnTo>
                    <a:pt x="323447" y="230314"/>
                  </a:lnTo>
                  <a:lnTo>
                    <a:pt x="286776" y="259270"/>
                  </a:lnTo>
                  <a:lnTo>
                    <a:pt x="247985" y="270629"/>
                  </a:lnTo>
                  <a:lnTo>
                    <a:pt x="233436" y="2714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36643" y="4459224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60">
                  <a:moveTo>
                    <a:pt x="126597" y="225742"/>
                  </a:moveTo>
                  <a:lnTo>
                    <a:pt x="87927" y="220599"/>
                  </a:lnTo>
                  <a:lnTo>
                    <a:pt x="45135" y="199627"/>
                  </a:lnTo>
                  <a:lnTo>
                    <a:pt x="36586" y="192119"/>
                  </a:lnTo>
                  <a:lnTo>
                    <a:pt x="28012" y="184713"/>
                  </a:lnTo>
                  <a:lnTo>
                    <a:pt x="5058" y="145613"/>
                  </a:lnTo>
                  <a:lnTo>
                    <a:pt x="0" y="108299"/>
                  </a:lnTo>
                  <a:lnTo>
                    <a:pt x="773" y="94415"/>
                  </a:lnTo>
                  <a:lnTo>
                    <a:pt x="13726" y="56388"/>
                  </a:lnTo>
                  <a:lnTo>
                    <a:pt x="47254" y="21336"/>
                  </a:lnTo>
                  <a:lnTo>
                    <a:pt x="92974" y="4572"/>
                  </a:lnTo>
                  <a:lnTo>
                    <a:pt x="140313" y="0"/>
                  </a:lnTo>
                  <a:lnTo>
                    <a:pt x="140313" y="42672"/>
                  </a:lnTo>
                  <a:lnTo>
                    <a:pt x="103642" y="42672"/>
                  </a:lnTo>
                  <a:lnTo>
                    <a:pt x="96808" y="43195"/>
                  </a:lnTo>
                  <a:lnTo>
                    <a:pt x="59732" y="59523"/>
                  </a:lnTo>
                  <a:lnTo>
                    <a:pt x="41158" y="85439"/>
                  </a:lnTo>
                  <a:lnTo>
                    <a:pt x="38277" y="91440"/>
                  </a:lnTo>
                  <a:lnTo>
                    <a:pt x="36395" y="98012"/>
                  </a:lnTo>
                  <a:lnTo>
                    <a:pt x="35371" y="105156"/>
                  </a:lnTo>
                  <a:lnTo>
                    <a:pt x="35184" y="109823"/>
                  </a:lnTo>
                  <a:lnTo>
                    <a:pt x="35182" y="115871"/>
                  </a:lnTo>
                  <a:lnTo>
                    <a:pt x="35371" y="120586"/>
                  </a:lnTo>
                  <a:lnTo>
                    <a:pt x="36395" y="127730"/>
                  </a:lnTo>
                  <a:lnTo>
                    <a:pt x="38277" y="134302"/>
                  </a:lnTo>
                  <a:lnTo>
                    <a:pt x="41158" y="140303"/>
                  </a:lnTo>
                  <a:lnTo>
                    <a:pt x="43753" y="146637"/>
                  </a:lnTo>
                  <a:lnTo>
                    <a:pt x="47063" y="152114"/>
                  </a:lnTo>
                  <a:lnTo>
                    <a:pt x="51284" y="157067"/>
                  </a:lnTo>
                  <a:lnTo>
                    <a:pt x="56398" y="161639"/>
                  </a:lnTo>
                  <a:lnTo>
                    <a:pt x="61017" y="165949"/>
                  </a:lnTo>
                  <a:lnTo>
                    <a:pt x="96808" y="181808"/>
                  </a:lnTo>
                  <a:lnTo>
                    <a:pt x="103642" y="182975"/>
                  </a:lnTo>
                  <a:lnTo>
                    <a:pt x="230396" y="182975"/>
                  </a:lnTo>
                  <a:lnTo>
                    <a:pt x="227308" y="186880"/>
                  </a:lnTo>
                  <a:lnTo>
                    <a:pt x="189557" y="212620"/>
                  </a:lnTo>
                  <a:lnTo>
                    <a:pt x="140265" y="224313"/>
                  </a:lnTo>
                  <a:lnTo>
                    <a:pt x="126597" y="225742"/>
                  </a:lnTo>
                  <a:close/>
                </a:path>
                <a:path w="254634" h="226060">
                  <a:moveTo>
                    <a:pt x="230396" y="182975"/>
                  </a:moveTo>
                  <a:lnTo>
                    <a:pt x="140313" y="182975"/>
                  </a:lnTo>
                  <a:lnTo>
                    <a:pt x="148076" y="182689"/>
                  </a:lnTo>
                  <a:lnTo>
                    <a:pt x="155678" y="181808"/>
                  </a:lnTo>
                  <a:lnTo>
                    <a:pt x="195177" y="164687"/>
                  </a:lnTo>
                  <a:lnTo>
                    <a:pt x="216346" y="132921"/>
                  </a:lnTo>
                  <a:lnTo>
                    <a:pt x="219478" y="105156"/>
                  </a:lnTo>
                  <a:lnTo>
                    <a:pt x="218942" y="94773"/>
                  </a:lnTo>
                  <a:lnTo>
                    <a:pt x="200821" y="57499"/>
                  </a:lnTo>
                  <a:lnTo>
                    <a:pt x="172317" y="42672"/>
                  </a:lnTo>
                  <a:lnTo>
                    <a:pt x="172317" y="3048"/>
                  </a:lnTo>
                  <a:lnTo>
                    <a:pt x="207952" y="16764"/>
                  </a:lnTo>
                  <a:lnTo>
                    <a:pt x="243135" y="54212"/>
                  </a:lnTo>
                  <a:lnTo>
                    <a:pt x="254616" y="106775"/>
                  </a:lnTo>
                  <a:lnTo>
                    <a:pt x="254525" y="112871"/>
                  </a:lnTo>
                  <a:lnTo>
                    <a:pt x="245564" y="158591"/>
                  </a:lnTo>
                  <a:lnTo>
                    <a:pt x="234313" y="178022"/>
                  </a:lnTo>
                  <a:lnTo>
                    <a:pt x="230396" y="182975"/>
                  </a:lnTo>
                  <a:close/>
                </a:path>
                <a:path w="254634" h="226060">
                  <a:moveTo>
                    <a:pt x="140313" y="182975"/>
                  </a:moveTo>
                  <a:lnTo>
                    <a:pt x="103642" y="182975"/>
                  </a:lnTo>
                  <a:lnTo>
                    <a:pt x="103642" y="42672"/>
                  </a:lnTo>
                  <a:lnTo>
                    <a:pt x="140313" y="42672"/>
                  </a:lnTo>
                  <a:lnTo>
                    <a:pt x="140313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50357" y="4395978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6803" y="0"/>
                  </a:lnTo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36557" y="4100798"/>
              <a:ext cx="255270" cy="226060"/>
            </a:xfrm>
            <a:custGeom>
              <a:avLst/>
              <a:gdLst/>
              <a:ahLst/>
              <a:cxnLst/>
              <a:rect l="l" t="t" r="r" b="b"/>
              <a:pathLst>
                <a:path w="255269" h="226060">
                  <a:moveTo>
                    <a:pt x="126682" y="225742"/>
                  </a:moveTo>
                  <a:lnTo>
                    <a:pt x="88012" y="220599"/>
                  </a:lnTo>
                  <a:lnTo>
                    <a:pt x="45219" y="200310"/>
                  </a:lnTo>
                  <a:lnTo>
                    <a:pt x="14342" y="167163"/>
                  </a:lnTo>
                  <a:lnTo>
                    <a:pt x="571" y="123006"/>
                  </a:lnTo>
                  <a:lnTo>
                    <a:pt x="0" y="111347"/>
                  </a:lnTo>
                  <a:lnTo>
                    <a:pt x="858" y="95273"/>
                  </a:lnTo>
                  <a:lnTo>
                    <a:pt x="13811" y="56483"/>
                  </a:lnTo>
                  <a:lnTo>
                    <a:pt x="47339" y="22955"/>
                  </a:lnTo>
                  <a:lnTo>
                    <a:pt x="93059" y="4667"/>
                  </a:lnTo>
                  <a:lnTo>
                    <a:pt x="140398" y="0"/>
                  </a:lnTo>
                  <a:lnTo>
                    <a:pt x="140398" y="42767"/>
                  </a:lnTo>
                  <a:lnTo>
                    <a:pt x="103727" y="42767"/>
                  </a:lnTo>
                  <a:lnTo>
                    <a:pt x="96893" y="43291"/>
                  </a:lnTo>
                  <a:lnTo>
                    <a:pt x="59817" y="59793"/>
                  </a:lnTo>
                  <a:lnTo>
                    <a:pt x="41243" y="85439"/>
                  </a:lnTo>
                  <a:lnTo>
                    <a:pt x="38361" y="92297"/>
                  </a:lnTo>
                  <a:lnTo>
                    <a:pt x="36480" y="99155"/>
                  </a:lnTo>
                  <a:lnTo>
                    <a:pt x="35456" y="106013"/>
                  </a:lnTo>
                  <a:lnTo>
                    <a:pt x="35147" y="112871"/>
                  </a:lnTo>
                  <a:lnTo>
                    <a:pt x="35456" y="120610"/>
                  </a:lnTo>
                  <a:lnTo>
                    <a:pt x="51315" y="158423"/>
                  </a:lnTo>
                  <a:lnTo>
                    <a:pt x="56483" y="163258"/>
                  </a:lnTo>
                  <a:lnTo>
                    <a:pt x="62579" y="169354"/>
                  </a:lnTo>
                  <a:lnTo>
                    <a:pt x="68675" y="173926"/>
                  </a:lnTo>
                  <a:lnTo>
                    <a:pt x="77819" y="176974"/>
                  </a:lnTo>
                  <a:lnTo>
                    <a:pt x="83796" y="179212"/>
                  </a:lnTo>
                  <a:lnTo>
                    <a:pt x="90201" y="181165"/>
                  </a:lnTo>
                  <a:lnTo>
                    <a:pt x="96893" y="182546"/>
                  </a:lnTo>
                  <a:lnTo>
                    <a:pt x="103727" y="183070"/>
                  </a:lnTo>
                  <a:lnTo>
                    <a:pt x="231284" y="183070"/>
                  </a:lnTo>
                  <a:lnTo>
                    <a:pt x="227393" y="187833"/>
                  </a:lnTo>
                  <a:lnTo>
                    <a:pt x="189642" y="212621"/>
                  </a:lnTo>
                  <a:lnTo>
                    <a:pt x="140350" y="224528"/>
                  </a:lnTo>
                  <a:lnTo>
                    <a:pt x="126682" y="225742"/>
                  </a:lnTo>
                  <a:close/>
                </a:path>
                <a:path w="255269" h="226060">
                  <a:moveTo>
                    <a:pt x="231284" y="183070"/>
                  </a:moveTo>
                  <a:lnTo>
                    <a:pt x="140398" y="183070"/>
                  </a:lnTo>
                  <a:lnTo>
                    <a:pt x="148161" y="182784"/>
                  </a:lnTo>
                  <a:lnTo>
                    <a:pt x="155638" y="181927"/>
                  </a:lnTo>
                  <a:lnTo>
                    <a:pt x="195262" y="164782"/>
                  </a:lnTo>
                  <a:lnTo>
                    <a:pt x="218313" y="125444"/>
                  </a:lnTo>
                  <a:lnTo>
                    <a:pt x="219607" y="106013"/>
                  </a:lnTo>
                  <a:lnTo>
                    <a:pt x="219027" y="94773"/>
                  </a:lnTo>
                  <a:lnTo>
                    <a:pt x="200906" y="58221"/>
                  </a:lnTo>
                  <a:lnTo>
                    <a:pt x="172402" y="44291"/>
                  </a:lnTo>
                  <a:lnTo>
                    <a:pt x="172402" y="4667"/>
                  </a:lnTo>
                  <a:lnTo>
                    <a:pt x="221948" y="27170"/>
                  </a:lnTo>
                  <a:lnTo>
                    <a:pt x="249840" y="70580"/>
                  </a:lnTo>
                  <a:lnTo>
                    <a:pt x="254701" y="106775"/>
                  </a:lnTo>
                  <a:lnTo>
                    <a:pt x="254611" y="112871"/>
                  </a:lnTo>
                  <a:lnTo>
                    <a:pt x="245649" y="158686"/>
                  </a:lnTo>
                  <a:lnTo>
                    <a:pt x="234398" y="179260"/>
                  </a:lnTo>
                  <a:lnTo>
                    <a:pt x="231284" y="183070"/>
                  </a:lnTo>
                  <a:close/>
                </a:path>
                <a:path w="255269" h="226060">
                  <a:moveTo>
                    <a:pt x="140398" y="183070"/>
                  </a:moveTo>
                  <a:lnTo>
                    <a:pt x="103727" y="183070"/>
                  </a:lnTo>
                  <a:lnTo>
                    <a:pt x="103727" y="42767"/>
                  </a:lnTo>
                  <a:lnTo>
                    <a:pt x="140398" y="42767"/>
                  </a:lnTo>
                  <a:lnTo>
                    <a:pt x="140398" y="18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36620" y="3850768"/>
              <a:ext cx="255270" cy="222885"/>
            </a:xfrm>
            <a:custGeom>
              <a:avLst/>
              <a:gdLst/>
              <a:ahLst/>
              <a:cxnLst/>
              <a:rect l="l" t="t" r="r" b="b"/>
              <a:pathLst>
                <a:path w="255269" h="222885">
                  <a:moveTo>
                    <a:pt x="232222" y="179927"/>
                  </a:moveTo>
                  <a:lnTo>
                    <a:pt x="131191" y="179927"/>
                  </a:lnTo>
                  <a:lnTo>
                    <a:pt x="139192" y="179641"/>
                  </a:lnTo>
                  <a:lnTo>
                    <a:pt x="147193" y="178784"/>
                  </a:lnTo>
                  <a:lnTo>
                    <a:pt x="185912" y="167211"/>
                  </a:lnTo>
                  <a:lnTo>
                    <a:pt x="215725" y="133158"/>
                  </a:lnTo>
                  <a:lnTo>
                    <a:pt x="219487" y="106680"/>
                  </a:lnTo>
                  <a:lnTo>
                    <a:pt x="218702" y="94202"/>
                  </a:lnTo>
                  <a:lnTo>
                    <a:pt x="195723" y="54435"/>
                  </a:lnTo>
                  <a:lnTo>
                    <a:pt x="160147" y="41148"/>
                  </a:lnTo>
                  <a:lnTo>
                    <a:pt x="160147" y="0"/>
                  </a:lnTo>
                  <a:lnTo>
                    <a:pt x="200354" y="12192"/>
                  </a:lnTo>
                  <a:lnTo>
                    <a:pt x="241228" y="48410"/>
                  </a:lnTo>
                  <a:lnTo>
                    <a:pt x="253277" y="85605"/>
                  </a:lnTo>
                  <a:lnTo>
                    <a:pt x="254730" y="108204"/>
                  </a:lnTo>
                  <a:lnTo>
                    <a:pt x="254159" y="121665"/>
                  </a:lnTo>
                  <a:lnTo>
                    <a:pt x="240679" y="167068"/>
                  </a:lnTo>
                  <a:lnTo>
                    <a:pt x="234906" y="176498"/>
                  </a:lnTo>
                  <a:lnTo>
                    <a:pt x="232222" y="179927"/>
                  </a:lnTo>
                  <a:close/>
                </a:path>
                <a:path w="255269" h="222885">
                  <a:moveTo>
                    <a:pt x="131191" y="222599"/>
                  </a:moveTo>
                  <a:lnTo>
                    <a:pt x="91878" y="218098"/>
                  </a:lnTo>
                  <a:lnTo>
                    <a:pt x="47561" y="200191"/>
                  </a:lnTo>
                  <a:lnTo>
                    <a:pt x="15803" y="167925"/>
                  </a:lnTo>
                  <a:lnTo>
                    <a:pt x="532" y="121022"/>
                  </a:lnTo>
                  <a:lnTo>
                    <a:pt x="0" y="108204"/>
                  </a:lnTo>
                  <a:lnTo>
                    <a:pt x="23" y="103632"/>
                  </a:lnTo>
                  <a:lnTo>
                    <a:pt x="7333" y="59721"/>
                  </a:lnTo>
                  <a:lnTo>
                    <a:pt x="32416" y="22860"/>
                  </a:lnTo>
                  <a:lnTo>
                    <a:pt x="47275" y="13716"/>
                  </a:lnTo>
                  <a:lnTo>
                    <a:pt x="54919" y="9453"/>
                  </a:lnTo>
                  <a:lnTo>
                    <a:pt x="63849" y="5905"/>
                  </a:lnTo>
                  <a:lnTo>
                    <a:pt x="73636" y="3214"/>
                  </a:lnTo>
                  <a:lnTo>
                    <a:pt x="83851" y="1524"/>
                  </a:lnTo>
                  <a:lnTo>
                    <a:pt x="83851" y="42672"/>
                  </a:lnTo>
                  <a:lnTo>
                    <a:pt x="73017" y="45767"/>
                  </a:lnTo>
                  <a:lnTo>
                    <a:pt x="63468" y="50292"/>
                  </a:lnTo>
                  <a:lnTo>
                    <a:pt x="38512" y="80772"/>
                  </a:lnTo>
                  <a:lnTo>
                    <a:pt x="35083" y="103632"/>
                  </a:lnTo>
                  <a:lnTo>
                    <a:pt x="35631" y="113688"/>
                  </a:lnTo>
                  <a:lnTo>
                    <a:pt x="52800" y="152876"/>
                  </a:lnTo>
                  <a:lnTo>
                    <a:pt x="86542" y="173664"/>
                  </a:lnTo>
                  <a:lnTo>
                    <a:pt x="131191" y="179927"/>
                  </a:lnTo>
                  <a:lnTo>
                    <a:pt x="232222" y="179927"/>
                  </a:lnTo>
                  <a:lnTo>
                    <a:pt x="227972" y="185356"/>
                  </a:lnTo>
                  <a:lnTo>
                    <a:pt x="192365" y="211002"/>
                  </a:lnTo>
                  <a:lnTo>
                    <a:pt x="144621" y="222051"/>
                  </a:lnTo>
                  <a:lnTo>
                    <a:pt x="131191" y="222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69501" y="3701320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8299" y="48768"/>
                  </a:moveTo>
                  <a:lnTo>
                    <a:pt x="73152" y="48768"/>
                  </a:lnTo>
                  <a:lnTo>
                    <a:pt x="73152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1445">
                  <a:moveTo>
                    <a:pt x="263842" y="90011"/>
                  </a:moveTo>
                  <a:lnTo>
                    <a:pt x="0" y="90011"/>
                  </a:lnTo>
                  <a:lnTo>
                    <a:pt x="0" y="48768"/>
                  </a:lnTo>
                  <a:lnTo>
                    <a:pt x="271462" y="48768"/>
                  </a:lnTo>
                  <a:lnTo>
                    <a:pt x="274510" y="47244"/>
                  </a:lnTo>
                  <a:lnTo>
                    <a:pt x="277558" y="44196"/>
                  </a:lnTo>
                  <a:lnTo>
                    <a:pt x="280606" y="38100"/>
                  </a:lnTo>
                  <a:lnTo>
                    <a:pt x="280606" y="0"/>
                  </a:lnTo>
                  <a:lnTo>
                    <a:pt x="317277" y="0"/>
                  </a:lnTo>
                  <a:lnTo>
                    <a:pt x="317277" y="32004"/>
                  </a:lnTo>
                  <a:lnTo>
                    <a:pt x="317015" y="38838"/>
                  </a:lnTo>
                  <a:lnTo>
                    <a:pt x="306609" y="76295"/>
                  </a:lnTo>
                  <a:lnTo>
                    <a:pt x="303561" y="80867"/>
                  </a:lnTo>
                  <a:lnTo>
                    <a:pt x="297465" y="83915"/>
                  </a:lnTo>
                  <a:lnTo>
                    <a:pt x="291369" y="85439"/>
                  </a:lnTo>
                  <a:lnTo>
                    <a:pt x="285313" y="87439"/>
                  </a:lnTo>
                  <a:lnTo>
                    <a:pt x="278713" y="88868"/>
                  </a:lnTo>
                  <a:lnTo>
                    <a:pt x="271559" y="89725"/>
                  </a:lnTo>
                  <a:lnTo>
                    <a:pt x="263842" y="90011"/>
                  </a:lnTo>
                  <a:close/>
                </a:path>
                <a:path w="317500" h="131445">
                  <a:moveTo>
                    <a:pt x="108299" y="131159"/>
                  </a:moveTo>
                  <a:lnTo>
                    <a:pt x="73152" y="131159"/>
                  </a:lnTo>
                  <a:lnTo>
                    <a:pt x="73152" y="90011"/>
                  </a:lnTo>
                  <a:lnTo>
                    <a:pt x="108299" y="90011"/>
                  </a:lnTo>
                  <a:lnTo>
                    <a:pt x="108299" y="13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49690" y="3614357"/>
              <a:ext cx="48895" cy="41275"/>
            </a:xfrm>
            <a:custGeom>
              <a:avLst/>
              <a:gdLst/>
              <a:ahLst/>
              <a:cxnLst/>
              <a:rect l="l" t="t" r="r" b="b"/>
              <a:pathLst>
                <a:path w="48894" h="41275">
                  <a:moveTo>
                    <a:pt x="48768" y="41148"/>
                  </a:moveTo>
                  <a:lnTo>
                    <a:pt x="0" y="41148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42654" y="3634930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125" y="0"/>
                  </a:lnTo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36557" y="3329178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4">
                  <a:moveTo>
                    <a:pt x="128206" y="236410"/>
                  </a:moveTo>
                  <a:lnTo>
                    <a:pt x="89536" y="232552"/>
                  </a:lnTo>
                  <a:lnTo>
                    <a:pt x="46101" y="213922"/>
                  </a:lnTo>
                  <a:lnTo>
                    <a:pt x="15199" y="180141"/>
                  </a:lnTo>
                  <a:lnTo>
                    <a:pt x="571" y="132397"/>
                  </a:lnTo>
                  <a:lnTo>
                    <a:pt x="0" y="118967"/>
                  </a:lnTo>
                  <a:lnTo>
                    <a:pt x="571" y="104654"/>
                  </a:lnTo>
                  <a:lnTo>
                    <a:pt x="9144" y="67056"/>
                  </a:lnTo>
                  <a:lnTo>
                    <a:pt x="36671" y="30480"/>
                  </a:lnTo>
                  <a:lnTo>
                    <a:pt x="77819" y="7619"/>
                  </a:lnTo>
                  <a:lnTo>
                    <a:pt x="128206" y="0"/>
                  </a:lnTo>
                  <a:lnTo>
                    <a:pt x="141636" y="547"/>
                  </a:lnTo>
                  <a:lnTo>
                    <a:pt x="189618" y="11620"/>
                  </a:lnTo>
                  <a:lnTo>
                    <a:pt x="226535" y="38766"/>
                  </a:lnTo>
                  <a:lnTo>
                    <a:pt x="229666" y="42672"/>
                  </a:lnTo>
                  <a:lnTo>
                    <a:pt x="128206" y="42672"/>
                  </a:lnTo>
                  <a:lnTo>
                    <a:pt x="117245" y="42981"/>
                  </a:lnTo>
                  <a:lnTo>
                    <a:pt x="72866" y="55245"/>
                  </a:lnTo>
                  <a:lnTo>
                    <a:pt x="44958" y="81836"/>
                  </a:lnTo>
                  <a:lnTo>
                    <a:pt x="35147" y="118967"/>
                  </a:lnTo>
                  <a:lnTo>
                    <a:pt x="35671" y="126706"/>
                  </a:lnTo>
                  <a:lnTo>
                    <a:pt x="54102" y="166568"/>
                  </a:lnTo>
                  <a:lnTo>
                    <a:pt x="88487" y="189071"/>
                  </a:lnTo>
                  <a:lnTo>
                    <a:pt x="128206" y="193643"/>
                  </a:lnTo>
                  <a:lnTo>
                    <a:pt x="230788" y="193643"/>
                  </a:lnTo>
                  <a:lnTo>
                    <a:pt x="226535" y="199048"/>
                  </a:lnTo>
                  <a:lnTo>
                    <a:pt x="189618" y="224798"/>
                  </a:lnTo>
                  <a:lnTo>
                    <a:pt x="141636" y="236077"/>
                  </a:lnTo>
                  <a:lnTo>
                    <a:pt x="128206" y="236410"/>
                  </a:lnTo>
                  <a:close/>
                </a:path>
                <a:path w="255269" h="236854">
                  <a:moveTo>
                    <a:pt x="230788" y="193643"/>
                  </a:moveTo>
                  <a:lnTo>
                    <a:pt x="128206" y="193643"/>
                  </a:lnTo>
                  <a:lnTo>
                    <a:pt x="139112" y="193357"/>
                  </a:lnTo>
                  <a:lnTo>
                    <a:pt x="149161" y="192500"/>
                  </a:lnTo>
                  <a:lnTo>
                    <a:pt x="190547" y="177498"/>
                  </a:lnTo>
                  <a:lnTo>
                    <a:pt x="216431" y="140827"/>
                  </a:lnTo>
                  <a:lnTo>
                    <a:pt x="219646" y="118967"/>
                  </a:lnTo>
                  <a:lnTo>
                    <a:pt x="219336" y="110990"/>
                  </a:lnTo>
                  <a:lnTo>
                    <a:pt x="201977" y="69748"/>
                  </a:lnTo>
                  <a:lnTo>
                    <a:pt x="167830" y="48768"/>
                  </a:lnTo>
                  <a:lnTo>
                    <a:pt x="128206" y="42672"/>
                  </a:lnTo>
                  <a:lnTo>
                    <a:pt x="229666" y="42672"/>
                  </a:lnTo>
                  <a:lnTo>
                    <a:pt x="249650" y="78850"/>
                  </a:lnTo>
                  <a:lnTo>
                    <a:pt x="254793" y="118967"/>
                  </a:lnTo>
                  <a:lnTo>
                    <a:pt x="254222" y="132397"/>
                  </a:lnTo>
                  <a:lnTo>
                    <a:pt x="239861" y="180141"/>
                  </a:lnTo>
                  <a:lnTo>
                    <a:pt x="233636" y="190023"/>
                  </a:lnTo>
                  <a:lnTo>
                    <a:pt x="230788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36558" y="3080671"/>
              <a:ext cx="250221" cy="2012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79080" y="9263158"/>
              <a:ext cx="172402" cy="1357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23373" y="9135046"/>
              <a:ext cx="126587" cy="1036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79081" y="9092279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26421" y="910218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23373" y="8959597"/>
              <a:ext cx="125063" cy="1006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23373" y="8823866"/>
              <a:ext cx="173831" cy="11287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89748" y="8675942"/>
              <a:ext cx="158686" cy="656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79080" y="8553926"/>
              <a:ext cx="169354" cy="1006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23373" y="8416767"/>
              <a:ext cx="126587" cy="11287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79080" y="8270366"/>
              <a:ext cx="60960" cy="50800"/>
            </a:xfrm>
            <a:custGeom>
              <a:avLst/>
              <a:gdLst/>
              <a:ahLst/>
              <a:cxnLst/>
              <a:rect l="l" t="t" r="r" b="b"/>
              <a:pathLst>
                <a:path w="60960" h="50800">
                  <a:moveTo>
                    <a:pt x="60960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16764"/>
                  </a:lnTo>
                  <a:close/>
                </a:path>
                <a:path w="60960" h="50800">
                  <a:moveTo>
                    <a:pt x="60960" y="50292"/>
                  </a:moveTo>
                  <a:lnTo>
                    <a:pt x="0" y="50292"/>
                  </a:lnTo>
                  <a:lnTo>
                    <a:pt x="0" y="33528"/>
                  </a:lnTo>
                  <a:lnTo>
                    <a:pt x="60960" y="33528"/>
                  </a:lnTo>
                  <a:lnTo>
                    <a:pt x="60960" y="502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23373" y="7994237"/>
              <a:ext cx="125063" cy="1006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23373" y="8119301"/>
              <a:ext cx="126587" cy="1174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23373" y="7856983"/>
              <a:ext cx="126587" cy="11287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23373" y="7600855"/>
              <a:ext cx="125063" cy="1707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23373" y="7327869"/>
              <a:ext cx="170783" cy="24850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79080" y="7243954"/>
              <a:ext cx="61594" cy="48895"/>
            </a:xfrm>
            <a:custGeom>
              <a:avLst/>
              <a:gdLst/>
              <a:ahLst/>
              <a:cxnLst/>
              <a:rect l="l" t="t" r="r" b="b"/>
              <a:pathLst>
                <a:path w="61594" h="48895">
                  <a:moveTo>
                    <a:pt x="61055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61055" y="0"/>
                  </a:lnTo>
                  <a:lnTo>
                    <a:pt x="61055" y="16764"/>
                  </a:lnTo>
                  <a:close/>
                </a:path>
                <a:path w="61594" h="48895">
                  <a:moveTo>
                    <a:pt x="61055" y="48768"/>
                  </a:moveTo>
                  <a:lnTo>
                    <a:pt x="0" y="48768"/>
                  </a:lnTo>
                  <a:lnTo>
                    <a:pt x="0" y="33528"/>
                  </a:lnTo>
                  <a:lnTo>
                    <a:pt x="61055" y="33528"/>
                  </a:lnTo>
                  <a:lnTo>
                    <a:pt x="61055" y="48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23372" y="7028975"/>
              <a:ext cx="127000" cy="116205"/>
            </a:xfrm>
            <a:custGeom>
              <a:avLst/>
              <a:gdLst/>
              <a:ahLst/>
              <a:cxnLst/>
              <a:rect l="l" t="t" r="r" b="b"/>
              <a:pathLst>
                <a:path w="127000" h="116204">
                  <a:moveTo>
                    <a:pt x="41148" y="111252"/>
                  </a:moveTo>
                  <a:lnTo>
                    <a:pt x="33528" y="109728"/>
                  </a:lnTo>
                  <a:lnTo>
                    <a:pt x="27432" y="108204"/>
                  </a:lnTo>
                  <a:lnTo>
                    <a:pt x="21336" y="105156"/>
                  </a:lnTo>
                  <a:lnTo>
                    <a:pt x="16764" y="103632"/>
                  </a:lnTo>
                  <a:lnTo>
                    <a:pt x="12192" y="99060"/>
                  </a:lnTo>
                  <a:lnTo>
                    <a:pt x="6096" y="89916"/>
                  </a:lnTo>
                  <a:lnTo>
                    <a:pt x="3048" y="83820"/>
                  </a:lnTo>
                  <a:lnTo>
                    <a:pt x="1524" y="77724"/>
                  </a:lnTo>
                  <a:lnTo>
                    <a:pt x="0" y="73152"/>
                  </a:lnTo>
                  <a:lnTo>
                    <a:pt x="0" y="47244"/>
                  </a:lnTo>
                  <a:lnTo>
                    <a:pt x="1524" y="42672"/>
                  </a:lnTo>
                  <a:lnTo>
                    <a:pt x="1524" y="36576"/>
                  </a:lnTo>
                  <a:lnTo>
                    <a:pt x="3048" y="32004"/>
                  </a:lnTo>
                  <a:lnTo>
                    <a:pt x="6096" y="27432"/>
                  </a:lnTo>
                  <a:lnTo>
                    <a:pt x="7620" y="22860"/>
                  </a:lnTo>
                  <a:lnTo>
                    <a:pt x="16764" y="16764"/>
                  </a:lnTo>
                  <a:lnTo>
                    <a:pt x="19812" y="15240"/>
                  </a:lnTo>
                  <a:lnTo>
                    <a:pt x="25908" y="13716"/>
                  </a:lnTo>
                  <a:lnTo>
                    <a:pt x="103727" y="13716"/>
                  </a:lnTo>
                  <a:lnTo>
                    <a:pt x="106775" y="12192"/>
                  </a:lnTo>
                  <a:lnTo>
                    <a:pt x="108299" y="12192"/>
                  </a:lnTo>
                  <a:lnTo>
                    <a:pt x="109823" y="10668"/>
                  </a:lnTo>
                  <a:lnTo>
                    <a:pt x="109823" y="3048"/>
                  </a:lnTo>
                  <a:lnTo>
                    <a:pt x="108299" y="0"/>
                  </a:lnTo>
                  <a:lnTo>
                    <a:pt x="123539" y="0"/>
                  </a:lnTo>
                  <a:lnTo>
                    <a:pt x="126587" y="4572"/>
                  </a:lnTo>
                  <a:lnTo>
                    <a:pt x="126587" y="24384"/>
                  </a:lnTo>
                  <a:lnTo>
                    <a:pt x="120491" y="30480"/>
                  </a:lnTo>
                  <a:lnTo>
                    <a:pt x="115919" y="32004"/>
                  </a:lnTo>
                  <a:lnTo>
                    <a:pt x="108299" y="32004"/>
                  </a:lnTo>
                  <a:lnTo>
                    <a:pt x="110204" y="33528"/>
                  </a:lnTo>
                  <a:lnTo>
                    <a:pt x="30480" y="33528"/>
                  </a:lnTo>
                  <a:lnTo>
                    <a:pt x="24384" y="36576"/>
                  </a:lnTo>
                  <a:lnTo>
                    <a:pt x="22860" y="39624"/>
                  </a:lnTo>
                  <a:lnTo>
                    <a:pt x="21336" y="41148"/>
                  </a:lnTo>
                  <a:lnTo>
                    <a:pt x="18288" y="47244"/>
                  </a:lnTo>
                  <a:lnTo>
                    <a:pt x="18288" y="68580"/>
                  </a:lnTo>
                  <a:lnTo>
                    <a:pt x="19812" y="76200"/>
                  </a:lnTo>
                  <a:lnTo>
                    <a:pt x="22860" y="80772"/>
                  </a:lnTo>
                  <a:lnTo>
                    <a:pt x="25908" y="86868"/>
                  </a:lnTo>
                  <a:lnTo>
                    <a:pt x="32004" y="89916"/>
                  </a:lnTo>
                  <a:lnTo>
                    <a:pt x="41148" y="89916"/>
                  </a:lnTo>
                  <a:lnTo>
                    <a:pt x="41148" y="111252"/>
                  </a:lnTo>
                  <a:close/>
                </a:path>
                <a:path w="127000" h="116204">
                  <a:moveTo>
                    <a:pt x="99155" y="115824"/>
                  </a:moveTo>
                  <a:lnTo>
                    <a:pt x="86963" y="115824"/>
                  </a:lnTo>
                  <a:lnTo>
                    <a:pt x="80867" y="114300"/>
                  </a:lnTo>
                  <a:lnTo>
                    <a:pt x="76295" y="111252"/>
                  </a:lnTo>
                  <a:lnTo>
                    <a:pt x="71628" y="109728"/>
                  </a:lnTo>
                  <a:lnTo>
                    <a:pt x="68580" y="106680"/>
                  </a:lnTo>
                  <a:lnTo>
                    <a:pt x="65532" y="102108"/>
                  </a:lnTo>
                  <a:lnTo>
                    <a:pt x="62484" y="99060"/>
                  </a:lnTo>
                  <a:lnTo>
                    <a:pt x="59436" y="89916"/>
                  </a:lnTo>
                  <a:lnTo>
                    <a:pt x="57912" y="83820"/>
                  </a:lnTo>
                  <a:lnTo>
                    <a:pt x="56388" y="79248"/>
                  </a:lnTo>
                  <a:lnTo>
                    <a:pt x="56388" y="74676"/>
                  </a:lnTo>
                  <a:lnTo>
                    <a:pt x="54864" y="68580"/>
                  </a:lnTo>
                  <a:lnTo>
                    <a:pt x="53340" y="64008"/>
                  </a:lnTo>
                  <a:lnTo>
                    <a:pt x="53340" y="53340"/>
                  </a:lnTo>
                  <a:lnTo>
                    <a:pt x="51816" y="48768"/>
                  </a:lnTo>
                  <a:lnTo>
                    <a:pt x="50292" y="45720"/>
                  </a:lnTo>
                  <a:lnTo>
                    <a:pt x="50292" y="41148"/>
                  </a:lnTo>
                  <a:lnTo>
                    <a:pt x="48768" y="38100"/>
                  </a:lnTo>
                  <a:lnTo>
                    <a:pt x="45720" y="36576"/>
                  </a:lnTo>
                  <a:lnTo>
                    <a:pt x="44196" y="33528"/>
                  </a:lnTo>
                  <a:lnTo>
                    <a:pt x="60960" y="33528"/>
                  </a:lnTo>
                  <a:lnTo>
                    <a:pt x="64008" y="35052"/>
                  </a:lnTo>
                  <a:lnTo>
                    <a:pt x="65532" y="39624"/>
                  </a:lnTo>
                  <a:lnTo>
                    <a:pt x="65532" y="42672"/>
                  </a:lnTo>
                  <a:lnTo>
                    <a:pt x="67056" y="47244"/>
                  </a:lnTo>
                  <a:lnTo>
                    <a:pt x="67056" y="51816"/>
                  </a:lnTo>
                  <a:lnTo>
                    <a:pt x="68580" y="56388"/>
                  </a:lnTo>
                  <a:lnTo>
                    <a:pt x="68580" y="65532"/>
                  </a:lnTo>
                  <a:lnTo>
                    <a:pt x="70104" y="70104"/>
                  </a:lnTo>
                  <a:lnTo>
                    <a:pt x="70104" y="74676"/>
                  </a:lnTo>
                  <a:lnTo>
                    <a:pt x="71628" y="77724"/>
                  </a:lnTo>
                  <a:lnTo>
                    <a:pt x="73247" y="82296"/>
                  </a:lnTo>
                  <a:lnTo>
                    <a:pt x="74771" y="85344"/>
                  </a:lnTo>
                  <a:lnTo>
                    <a:pt x="77819" y="88392"/>
                  </a:lnTo>
                  <a:lnTo>
                    <a:pt x="79343" y="91440"/>
                  </a:lnTo>
                  <a:lnTo>
                    <a:pt x="82391" y="92964"/>
                  </a:lnTo>
                  <a:lnTo>
                    <a:pt x="86963" y="94488"/>
                  </a:lnTo>
                  <a:lnTo>
                    <a:pt x="124047" y="94488"/>
                  </a:lnTo>
                  <a:lnTo>
                    <a:pt x="122015" y="100584"/>
                  </a:lnTo>
                  <a:lnTo>
                    <a:pt x="118967" y="103632"/>
                  </a:lnTo>
                  <a:lnTo>
                    <a:pt x="117443" y="106680"/>
                  </a:lnTo>
                  <a:lnTo>
                    <a:pt x="108299" y="112776"/>
                  </a:lnTo>
                  <a:lnTo>
                    <a:pt x="105251" y="114300"/>
                  </a:lnTo>
                  <a:lnTo>
                    <a:pt x="99155" y="115824"/>
                  </a:lnTo>
                  <a:close/>
                </a:path>
                <a:path w="127000" h="116204">
                  <a:moveTo>
                    <a:pt x="124047" y="94488"/>
                  </a:moveTo>
                  <a:lnTo>
                    <a:pt x="94583" y="94488"/>
                  </a:lnTo>
                  <a:lnTo>
                    <a:pt x="100679" y="91440"/>
                  </a:lnTo>
                  <a:lnTo>
                    <a:pt x="102203" y="91440"/>
                  </a:lnTo>
                  <a:lnTo>
                    <a:pt x="103727" y="88392"/>
                  </a:lnTo>
                  <a:lnTo>
                    <a:pt x="106775" y="85344"/>
                  </a:lnTo>
                  <a:lnTo>
                    <a:pt x="108299" y="82296"/>
                  </a:lnTo>
                  <a:lnTo>
                    <a:pt x="108299" y="79248"/>
                  </a:lnTo>
                  <a:lnTo>
                    <a:pt x="109823" y="76200"/>
                  </a:lnTo>
                  <a:lnTo>
                    <a:pt x="109823" y="64008"/>
                  </a:lnTo>
                  <a:lnTo>
                    <a:pt x="108299" y="57912"/>
                  </a:lnTo>
                  <a:lnTo>
                    <a:pt x="105251" y="48768"/>
                  </a:lnTo>
                  <a:lnTo>
                    <a:pt x="103727" y="45720"/>
                  </a:lnTo>
                  <a:lnTo>
                    <a:pt x="94583" y="36576"/>
                  </a:lnTo>
                  <a:lnTo>
                    <a:pt x="88487" y="33528"/>
                  </a:lnTo>
                  <a:lnTo>
                    <a:pt x="110204" y="33528"/>
                  </a:lnTo>
                  <a:lnTo>
                    <a:pt x="115919" y="38100"/>
                  </a:lnTo>
                  <a:lnTo>
                    <a:pt x="120491" y="44196"/>
                  </a:lnTo>
                  <a:lnTo>
                    <a:pt x="123539" y="51816"/>
                  </a:lnTo>
                  <a:lnTo>
                    <a:pt x="126587" y="57912"/>
                  </a:lnTo>
                  <a:lnTo>
                    <a:pt x="126587" y="85344"/>
                  </a:lnTo>
                  <a:lnTo>
                    <a:pt x="125063" y="91440"/>
                  </a:lnTo>
                  <a:lnTo>
                    <a:pt x="124047" y="944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79080" y="6894767"/>
              <a:ext cx="171450" cy="116205"/>
            </a:xfrm>
            <a:custGeom>
              <a:avLst/>
              <a:gdLst/>
              <a:ahLst/>
              <a:cxnLst/>
              <a:rect l="l" t="t" r="r" b="b"/>
              <a:pathLst>
                <a:path w="171450" h="116204">
                  <a:moveTo>
                    <a:pt x="96107" y="96012"/>
                  </a:moveTo>
                  <a:lnTo>
                    <a:pt x="64103" y="96012"/>
                  </a:lnTo>
                  <a:lnTo>
                    <a:pt x="64103" y="94488"/>
                  </a:lnTo>
                  <a:lnTo>
                    <a:pt x="56483" y="91440"/>
                  </a:lnTo>
                  <a:lnTo>
                    <a:pt x="51911" y="86868"/>
                  </a:lnTo>
                  <a:lnTo>
                    <a:pt x="45815" y="71628"/>
                  </a:lnTo>
                  <a:lnTo>
                    <a:pt x="44291" y="64008"/>
                  </a:lnTo>
                  <a:lnTo>
                    <a:pt x="44291" y="47244"/>
                  </a:lnTo>
                  <a:lnTo>
                    <a:pt x="64103" y="13716"/>
                  </a:lnTo>
                  <a:lnTo>
                    <a:pt x="68675" y="9144"/>
                  </a:lnTo>
                  <a:lnTo>
                    <a:pt x="83915" y="3048"/>
                  </a:lnTo>
                  <a:lnTo>
                    <a:pt x="99155" y="0"/>
                  </a:lnTo>
                  <a:lnTo>
                    <a:pt x="117538" y="0"/>
                  </a:lnTo>
                  <a:lnTo>
                    <a:pt x="132778" y="3048"/>
                  </a:lnTo>
                  <a:lnTo>
                    <a:pt x="148018" y="9144"/>
                  </a:lnTo>
                  <a:lnTo>
                    <a:pt x="152590" y="13716"/>
                  </a:lnTo>
                  <a:lnTo>
                    <a:pt x="158686" y="18288"/>
                  </a:lnTo>
                  <a:lnTo>
                    <a:pt x="160972" y="21336"/>
                  </a:lnTo>
                  <a:lnTo>
                    <a:pt x="96107" y="21336"/>
                  </a:lnTo>
                  <a:lnTo>
                    <a:pt x="90011" y="22860"/>
                  </a:lnTo>
                  <a:lnTo>
                    <a:pt x="85439" y="24384"/>
                  </a:lnTo>
                  <a:lnTo>
                    <a:pt x="79343" y="27432"/>
                  </a:lnTo>
                  <a:lnTo>
                    <a:pt x="76295" y="30480"/>
                  </a:lnTo>
                  <a:lnTo>
                    <a:pt x="71723" y="33528"/>
                  </a:lnTo>
                  <a:lnTo>
                    <a:pt x="68675" y="36576"/>
                  </a:lnTo>
                  <a:lnTo>
                    <a:pt x="65627" y="42672"/>
                  </a:lnTo>
                  <a:lnTo>
                    <a:pt x="62579" y="47244"/>
                  </a:lnTo>
                  <a:lnTo>
                    <a:pt x="62579" y="71628"/>
                  </a:lnTo>
                  <a:lnTo>
                    <a:pt x="71723" y="85344"/>
                  </a:lnTo>
                  <a:lnTo>
                    <a:pt x="76295" y="88392"/>
                  </a:lnTo>
                  <a:lnTo>
                    <a:pt x="80867" y="89916"/>
                  </a:lnTo>
                  <a:lnTo>
                    <a:pt x="85439" y="92964"/>
                  </a:lnTo>
                  <a:lnTo>
                    <a:pt x="91535" y="94488"/>
                  </a:lnTo>
                  <a:lnTo>
                    <a:pt x="96107" y="96012"/>
                  </a:lnTo>
                  <a:close/>
                </a:path>
                <a:path w="171450" h="116204">
                  <a:moveTo>
                    <a:pt x="152590" y="96012"/>
                  </a:moveTo>
                  <a:lnTo>
                    <a:pt x="119062" y="96012"/>
                  </a:lnTo>
                  <a:lnTo>
                    <a:pt x="131254" y="92964"/>
                  </a:lnTo>
                  <a:lnTo>
                    <a:pt x="144970" y="83820"/>
                  </a:lnTo>
                  <a:lnTo>
                    <a:pt x="148018" y="80772"/>
                  </a:lnTo>
                  <a:lnTo>
                    <a:pt x="149542" y="74676"/>
                  </a:lnTo>
                  <a:lnTo>
                    <a:pt x="152590" y="70104"/>
                  </a:lnTo>
                  <a:lnTo>
                    <a:pt x="154114" y="64008"/>
                  </a:lnTo>
                  <a:lnTo>
                    <a:pt x="154114" y="50292"/>
                  </a:lnTo>
                  <a:lnTo>
                    <a:pt x="152590" y="45720"/>
                  </a:lnTo>
                  <a:lnTo>
                    <a:pt x="149542" y="41148"/>
                  </a:lnTo>
                  <a:lnTo>
                    <a:pt x="148018" y="35052"/>
                  </a:lnTo>
                  <a:lnTo>
                    <a:pt x="138874" y="28956"/>
                  </a:lnTo>
                  <a:lnTo>
                    <a:pt x="135826" y="25908"/>
                  </a:lnTo>
                  <a:lnTo>
                    <a:pt x="129730" y="24384"/>
                  </a:lnTo>
                  <a:lnTo>
                    <a:pt x="125158" y="22860"/>
                  </a:lnTo>
                  <a:lnTo>
                    <a:pt x="119062" y="21336"/>
                  </a:lnTo>
                  <a:lnTo>
                    <a:pt x="160972" y="21336"/>
                  </a:lnTo>
                  <a:lnTo>
                    <a:pt x="163258" y="24384"/>
                  </a:lnTo>
                  <a:lnTo>
                    <a:pt x="166306" y="32004"/>
                  </a:lnTo>
                  <a:lnTo>
                    <a:pt x="169354" y="38100"/>
                  </a:lnTo>
                  <a:lnTo>
                    <a:pt x="170878" y="45720"/>
                  </a:lnTo>
                  <a:lnTo>
                    <a:pt x="170878" y="65532"/>
                  </a:lnTo>
                  <a:lnTo>
                    <a:pt x="169354" y="70104"/>
                  </a:lnTo>
                  <a:lnTo>
                    <a:pt x="169354" y="73152"/>
                  </a:lnTo>
                  <a:lnTo>
                    <a:pt x="167830" y="76200"/>
                  </a:lnTo>
                  <a:lnTo>
                    <a:pt x="166306" y="80772"/>
                  </a:lnTo>
                  <a:lnTo>
                    <a:pt x="164782" y="83820"/>
                  </a:lnTo>
                  <a:lnTo>
                    <a:pt x="155638" y="92964"/>
                  </a:lnTo>
                  <a:lnTo>
                    <a:pt x="152590" y="94488"/>
                  </a:lnTo>
                  <a:lnTo>
                    <a:pt x="152590" y="96012"/>
                  </a:lnTo>
                  <a:close/>
                </a:path>
                <a:path w="171450" h="116204">
                  <a:moveTo>
                    <a:pt x="169354" y="115824"/>
                  </a:moveTo>
                  <a:lnTo>
                    <a:pt x="0" y="115824"/>
                  </a:lnTo>
                  <a:lnTo>
                    <a:pt x="0" y="96012"/>
                  </a:lnTo>
                  <a:lnTo>
                    <a:pt x="169354" y="96012"/>
                  </a:lnTo>
                  <a:lnTo>
                    <a:pt x="169354" y="115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23277" y="6758940"/>
              <a:ext cx="128270" cy="119380"/>
            </a:xfrm>
            <a:custGeom>
              <a:avLst/>
              <a:gdLst/>
              <a:ahLst/>
              <a:cxnLst/>
              <a:rect l="l" t="t" r="r" b="b"/>
              <a:pathLst>
                <a:path w="128269" h="119379">
                  <a:moveTo>
                    <a:pt x="64103" y="118967"/>
                  </a:moveTo>
                  <a:lnTo>
                    <a:pt x="54864" y="118967"/>
                  </a:lnTo>
                  <a:lnTo>
                    <a:pt x="47244" y="117443"/>
                  </a:lnTo>
                  <a:lnTo>
                    <a:pt x="39624" y="114395"/>
                  </a:lnTo>
                  <a:lnTo>
                    <a:pt x="32004" y="112871"/>
                  </a:lnTo>
                  <a:lnTo>
                    <a:pt x="24384" y="108299"/>
                  </a:lnTo>
                  <a:lnTo>
                    <a:pt x="19812" y="103727"/>
                  </a:lnTo>
                  <a:lnTo>
                    <a:pt x="13716" y="99155"/>
                  </a:lnTo>
                  <a:lnTo>
                    <a:pt x="9144" y="93059"/>
                  </a:lnTo>
                  <a:lnTo>
                    <a:pt x="6096" y="85439"/>
                  </a:lnTo>
                  <a:lnTo>
                    <a:pt x="3214" y="79462"/>
                  </a:lnTo>
                  <a:lnTo>
                    <a:pt x="1333" y="73056"/>
                  </a:lnTo>
                  <a:lnTo>
                    <a:pt x="309" y="66365"/>
                  </a:lnTo>
                  <a:lnTo>
                    <a:pt x="0" y="59531"/>
                  </a:lnTo>
                  <a:lnTo>
                    <a:pt x="523" y="52682"/>
                  </a:lnTo>
                  <a:lnTo>
                    <a:pt x="19812" y="15240"/>
                  </a:lnTo>
                  <a:lnTo>
                    <a:pt x="24384" y="10668"/>
                  </a:lnTo>
                  <a:lnTo>
                    <a:pt x="32004" y="6096"/>
                  </a:lnTo>
                  <a:lnTo>
                    <a:pt x="39624" y="4572"/>
                  </a:lnTo>
                  <a:lnTo>
                    <a:pt x="47244" y="1524"/>
                  </a:lnTo>
                  <a:lnTo>
                    <a:pt x="56388" y="0"/>
                  </a:lnTo>
                  <a:lnTo>
                    <a:pt x="64103" y="0"/>
                  </a:lnTo>
                  <a:lnTo>
                    <a:pt x="70937" y="285"/>
                  </a:lnTo>
                  <a:lnTo>
                    <a:pt x="77628" y="1143"/>
                  </a:lnTo>
                  <a:lnTo>
                    <a:pt x="84034" y="2571"/>
                  </a:lnTo>
                  <a:lnTo>
                    <a:pt x="90011" y="4572"/>
                  </a:lnTo>
                  <a:lnTo>
                    <a:pt x="97631" y="6096"/>
                  </a:lnTo>
                  <a:lnTo>
                    <a:pt x="115919" y="19812"/>
                  </a:lnTo>
                  <a:lnTo>
                    <a:pt x="116833" y="21336"/>
                  </a:lnTo>
                  <a:lnTo>
                    <a:pt x="57912" y="21336"/>
                  </a:lnTo>
                  <a:lnTo>
                    <a:pt x="50292" y="22860"/>
                  </a:lnTo>
                  <a:lnTo>
                    <a:pt x="21336" y="44291"/>
                  </a:lnTo>
                  <a:lnTo>
                    <a:pt x="19812" y="48863"/>
                  </a:lnTo>
                  <a:lnTo>
                    <a:pt x="18288" y="54959"/>
                  </a:lnTo>
                  <a:lnTo>
                    <a:pt x="18288" y="64103"/>
                  </a:lnTo>
                  <a:lnTo>
                    <a:pt x="44196" y="94583"/>
                  </a:lnTo>
                  <a:lnTo>
                    <a:pt x="57912" y="97631"/>
                  </a:lnTo>
                  <a:lnTo>
                    <a:pt x="117062" y="97631"/>
                  </a:lnTo>
                  <a:lnTo>
                    <a:pt x="115919" y="99155"/>
                  </a:lnTo>
                  <a:lnTo>
                    <a:pt x="97631" y="112871"/>
                  </a:lnTo>
                  <a:lnTo>
                    <a:pt x="90011" y="114395"/>
                  </a:lnTo>
                  <a:lnTo>
                    <a:pt x="84034" y="116395"/>
                  </a:lnTo>
                  <a:lnTo>
                    <a:pt x="77628" y="117824"/>
                  </a:lnTo>
                  <a:lnTo>
                    <a:pt x="70937" y="118681"/>
                  </a:lnTo>
                  <a:lnTo>
                    <a:pt x="64103" y="118967"/>
                  </a:lnTo>
                  <a:close/>
                </a:path>
                <a:path w="128269" h="119379">
                  <a:moveTo>
                    <a:pt x="117062" y="97631"/>
                  </a:moveTo>
                  <a:lnTo>
                    <a:pt x="71723" y="97631"/>
                  </a:lnTo>
                  <a:lnTo>
                    <a:pt x="79343" y="96107"/>
                  </a:lnTo>
                  <a:lnTo>
                    <a:pt x="83915" y="94583"/>
                  </a:lnTo>
                  <a:lnTo>
                    <a:pt x="90011" y="93059"/>
                  </a:lnTo>
                  <a:lnTo>
                    <a:pt x="99155" y="86963"/>
                  </a:lnTo>
                  <a:lnTo>
                    <a:pt x="102203" y="82391"/>
                  </a:lnTo>
                  <a:lnTo>
                    <a:pt x="105251" y="79343"/>
                  </a:lnTo>
                  <a:lnTo>
                    <a:pt x="108299" y="74771"/>
                  </a:lnTo>
                  <a:lnTo>
                    <a:pt x="109823" y="70199"/>
                  </a:lnTo>
                  <a:lnTo>
                    <a:pt x="111347" y="64103"/>
                  </a:lnTo>
                  <a:lnTo>
                    <a:pt x="111347" y="54959"/>
                  </a:lnTo>
                  <a:lnTo>
                    <a:pt x="109823" y="48863"/>
                  </a:lnTo>
                  <a:lnTo>
                    <a:pt x="108299" y="44291"/>
                  </a:lnTo>
                  <a:lnTo>
                    <a:pt x="105251" y="39624"/>
                  </a:lnTo>
                  <a:lnTo>
                    <a:pt x="102203" y="36576"/>
                  </a:lnTo>
                  <a:lnTo>
                    <a:pt x="99155" y="32004"/>
                  </a:lnTo>
                  <a:lnTo>
                    <a:pt x="90011" y="25908"/>
                  </a:lnTo>
                  <a:lnTo>
                    <a:pt x="83915" y="24384"/>
                  </a:lnTo>
                  <a:lnTo>
                    <a:pt x="79343" y="22860"/>
                  </a:lnTo>
                  <a:lnTo>
                    <a:pt x="71723" y="21336"/>
                  </a:lnTo>
                  <a:lnTo>
                    <a:pt x="116833" y="21336"/>
                  </a:lnTo>
                  <a:lnTo>
                    <a:pt x="128111" y="59531"/>
                  </a:lnTo>
                  <a:lnTo>
                    <a:pt x="127825" y="66365"/>
                  </a:lnTo>
                  <a:lnTo>
                    <a:pt x="126968" y="73056"/>
                  </a:lnTo>
                  <a:lnTo>
                    <a:pt x="125539" y="79462"/>
                  </a:lnTo>
                  <a:lnTo>
                    <a:pt x="123539" y="85439"/>
                  </a:lnTo>
                  <a:lnTo>
                    <a:pt x="120491" y="93059"/>
                  </a:lnTo>
                  <a:lnTo>
                    <a:pt x="117062" y="976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26421" y="6635495"/>
              <a:ext cx="122555" cy="111760"/>
            </a:xfrm>
            <a:custGeom>
              <a:avLst/>
              <a:gdLst/>
              <a:ahLst/>
              <a:cxnLst/>
              <a:rect l="l" t="t" r="r" b="b"/>
              <a:pathLst>
                <a:path w="122555" h="111759">
                  <a:moveTo>
                    <a:pt x="0" y="111347"/>
                  </a:moveTo>
                  <a:lnTo>
                    <a:pt x="0" y="89916"/>
                  </a:lnTo>
                  <a:lnTo>
                    <a:pt x="100679" y="54864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22015" y="45720"/>
                  </a:lnTo>
                  <a:lnTo>
                    <a:pt x="122015" y="67056"/>
                  </a:lnTo>
                  <a:lnTo>
                    <a:pt x="0" y="1113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423372" y="6511956"/>
              <a:ext cx="127000" cy="113030"/>
            </a:xfrm>
            <a:custGeom>
              <a:avLst/>
              <a:gdLst/>
              <a:ahLst/>
              <a:cxnLst/>
              <a:rect l="l" t="t" r="r" b="b"/>
              <a:pathLst>
                <a:path w="127000" h="113029">
                  <a:moveTo>
                    <a:pt x="73247" y="112871"/>
                  </a:moveTo>
                  <a:lnTo>
                    <a:pt x="64008" y="112871"/>
                  </a:lnTo>
                  <a:lnTo>
                    <a:pt x="56530" y="112585"/>
                  </a:lnTo>
                  <a:lnTo>
                    <a:pt x="18288" y="96012"/>
                  </a:lnTo>
                  <a:lnTo>
                    <a:pt x="12192" y="91440"/>
                  </a:lnTo>
                  <a:lnTo>
                    <a:pt x="7620" y="85344"/>
                  </a:lnTo>
                  <a:lnTo>
                    <a:pt x="4572" y="77724"/>
                  </a:lnTo>
                  <a:lnTo>
                    <a:pt x="1524" y="71628"/>
                  </a:lnTo>
                  <a:lnTo>
                    <a:pt x="0" y="64008"/>
                  </a:lnTo>
                  <a:lnTo>
                    <a:pt x="61" y="53340"/>
                  </a:lnTo>
                  <a:lnTo>
                    <a:pt x="309" y="47148"/>
                  </a:lnTo>
                  <a:lnTo>
                    <a:pt x="24384" y="10668"/>
                  </a:lnTo>
                  <a:lnTo>
                    <a:pt x="30480" y="6096"/>
                  </a:lnTo>
                  <a:lnTo>
                    <a:pt x="38100" y="3048"/>
                  </a:lnTo>
                  <a:lnTo>
                    <a:pt x="45720" y="1524"/>
                  </a:lnTo>
                  <a:lnTo>
                    <a:pt x="54864" y="0"/>
                  </a:lnTo>
                  <a:lnTo>
                    <a:pt x="70104" y="0"/>
                  </a:lnTo>
                  <a:lnTo>
                    <a:pt x="70104" y="21336"/>
                  </a:lnTo>
                  <a:lnTo>
                    <a:pt x="47244" y="21336"/>
                  </a:lnTo>
                  <a:lnTo>
                    <a:pt x="38100" y="24384"/>
                  </a:lnTo>
                  <a:lnTo>
                    <a:pt x="35052" y="25908"/>
                  </a:lnTo>
                  <a:lnTo>
                    <a:pt x="30480" y="28956"/>
                  </a:lnTo>
                  <a:lnTo>
                    <a:pt x="24384" y="35052"/>
                  </a:lnTo>
                  <a:lnTo>
                    <a:pt x="22860" y="38100"/>
                  </a:lnTo>
                  <a:lnTo>
                    <a:pt x="19812" y="42672"/>
                  </a:lnTo>
                  <a:lnTo>
                    <a:pt x="18319" y="47148"/>
                  </a:lnTo>
                  <a:lnTo>
                    <a:pt x="18288" y="65532"/>
                  </a:lnTo>
                  <a:lnTo>
                    <a:pt x="19812" y="70104"/>
                  </a:lnTo>
                  <a:lnTo>
                    <a:pt x="22860" y="74676"/>
                  </a:lnTo>
                  <a:lnTo>
                    <a:pt x="24384" y="77724"/>
                  </a:lnTo>
                  <a:lnTo>
                    <a:pt x="30480" y="83820"/>
                  </a:lnTo>
                  <a:lnTo>
                    <a:pt x="35052" y="86868"/>
                  </a:lnTo>
                  <a:lnTo>
                    <a:pt x="38100" y="88392"/>
                  </a:lnTo>
                  <a:lnTo>
                    <a:pt x="47244" y="91440"/>
                  </a:lnTo>
                  <a:lnTo>
                    <a:pt x="115538" y="91440"/>
                  </a:lnTo>
                  <a:lnTo>
                    <a:pt x="114395" y="92964"/>
                  </a:lnTo>
                  <a:lnTo>
                    <a:pt x="109823" y="97631"/>
                  </a:lnTo>
                  <a:lnTo>
                    <a:pt x="103727" y="102203"/>
                  </a:lnTo>
                  <a:lnTo>
                    <a:pt x="97631" y="105251"/>
                  </a:lnTo>
                  <a:lnTo>
                    <a:pt x="88487" y="108299"/>
                  </a:lnTo>
                  <a:lnTo>
                    <a:pt x="80867" y="111347"/>
                  </a:lnTo>
                  <a:lnTo>
                    <a:pt x="73247" y="112871"/>
                  </a:lnTo>
                  <a:close/>
                </a:path>
                <a:path w="127000" h="113029">
                  <a:moveTo>
                    <a:pt x="115538" y="91440"/>
                  </a:moveTo>
                  <a:lnTo>
                    <a:pt x="74771" y="91440"/>
                  </a:lnTo>
                  <a:lnTo>
                    <a:pt x="80867" y="89916"/>
                  </a:lnTo>
                  <a:lnTo>
                    <a:pt x="85439" y="89916"/>
                  </a:lnTo>
                  <a:lnTo>
                    <a:pt x="90011" y="88392"/>
                  </a:lnTo>
                  <a:lnTo>
                    <a:pt x="109823" y="59436"/>
                  </a:lnTo>
                  <a:lnTo>
                    <a:pt x="109823" y="44196"/>
                  </a:lnTo>
                  <a:lnTo>
                    <a:pt x="108299" y="38100"/>
                  </a:lnTo>
                  <a:lnTo>
                    <a:pt x="103727" y="32004"/>
                  </a:lnTo>
                  <a:lnTo>
                    <a:pt x="100679" y="27432"/>
                  </a:lnTo>
                  <a:lnTo>
                    <a:pt x="94583" y="22860"/>
                  </a:lnTo>
                  <a:lnTo>
                    <a:pt x="85439" y="21336"/>
                  </a:lnTo>
                  <a:lnTo>
                    <a:pt x="85439" y="1524"/>
                  </a:lnTo>
                  <a:lnTo>
                    <a:pt x="121443" y="26979"/>
                  </a:lnTo>
                  <a:lnTo>
                    <a:pt x="126587" y="53340"/>
                  </a:lnTo>
                  <a:lnTo>
                    <a:pt x="126301" y="60817"/>
                  </a:lnTo>
                  <a:lnTo>
                    <a:pt x="125444" y="67437"/>
                  </a:lnTo>
                  <a:lnTo>
                    <a:pt x="124015" y="73485"/>
                  </a:lnTo>
                  <a:lnTo>
                    <a:pt x="122015" y="79248"/>
                  </a:lnTo>
                  <a:lnTo>
                    <a:pt x="118967" y="86868"/>
                  </a:lnTo>
                  <a:lnTo>
                    <a:pt x="115538" y="91440"/>
                  </a:lnTo>
                  <a:close/>
                </a:path>
                <a:path w="127000" h="113029">
                  <a:moveTo>
                    <a:pt x="70104" y="91440"/>
                  </a:moveTo>
                  <a:lnTo>
                    <a:pt x="51816" y="91440"/>
                  </a:lnTo>
                  <a:lnTo>
                    <a:pt x="51816" y="21336"/>
                  </a:lnTo>
                  <a:lnTo>
                    <a:pt x="70104" y="21336"/>
                  </a:lnTo>
                  <a:lnTo>
                    <a:pt x="70104" y="91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22527" y="6460045"/>
              <a:ext cx="59690" cy="26034"/>
            </a:xfrm>
            <a:custGeom>
              <a:avLst/>
              <a:gdLst/>
              <a:ahLst/>
              <a:cxnLst/>
              <a:rect l="l" t="t" r="r" b="b"/>
              <a:pathLst>
                <a:path w="59689" h="26035">
                  <a:moveTo>
                    <a:pt x="25908" y="26003"/>
                  </a:moveTo>
                  <a:lnTo>
                    <a:pt x="0" y="2600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9624" y="3048"/>
                  </a:lnTo>
                  <a:lnTo>
                    <a:pt x="45720" y="6096"/>
                  </a:lnTo>
                  <a:lnTo>
                    <a:pt x="53340" y="10763"/>
                  </a:lnTo>
                  <a:lnTo>
                    <a:pt x="54483" y="12287"/>
                  </a:lnTo>
                  <a:lnTo>
                    <a:pt x="25908" y="12287"/>
                  </a:lnTo>
                  <a:lnTo>
                    <a:pt x="25908" y="26003"/>
                  </a:lnTo>
                  <a:close/>
                </a:path>
                <a:path w="59689" h="26035">
                  <a:moveTo>
                    <a:pt x="59436" y="26003"/>
                  </a:moveTo>
                  <a:lnTo>
                    <a:pt x="48768" y="26003"/>
                  </a:lnTo>
                  <a:lnTo>
                    <a:pt x="47244" y="22955"/>
                  </a:lnTo>
                  <a:lnTo>
                    <a:pt x="42672" y="18383"/>
                  </a:lnTo>
                  <a:lnTo>
                    <a:pt x="39624" y="16859"/>
                  </a:lnTo>
                  <a:lnTo>
                    <a:pt x="36576" y="13811"/>
                  </a:lnTo>
                  <a:lnTo>
                    <a:pt x="32004" y="13811"/>
                  </a:lnTo>
                  <a:lnTo>
                    <a:pt x="28956" y="12287"/>
                  </a:lnTo>
                  <a:lnTo>
                    <a:pt x="54483" y="12287"/>
                  </a:lnTo>
                  <a:lnTo>
                    <a:pt x="57912" y="16859"/>
                  </a:lnTo>
                  <a:lnTo>
                    <a:pt x="59436" y="26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78701" y="634517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423373" y="5831777"/>
              <a:ext cx="126587" cy="41328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423373" y="5636609"/>
              <a:ext cx="126587" cy="114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79080" y="5500877"/>
              <a:ext cx="170878" cy="11582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78701" y="546506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423373" y="5319332"/>
              <a:ext cx="126587" cy="11287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89748" y="5046344"/>
              <a:ext cx="160210" cy="19983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423277" y="4591907"/>
              <a:ext cx="170878" cy="37204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78701" y="455828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23373" y="4404361"/>
              <a:ext cx="126587" cy="11896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23373" y="4199954"/>
              <a:ext cx="126587" cy="18145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423372" y="4006311"/>
              <a:ext cx="127000" cy="114935"/>
            </a:xfrm>
            <a:custGeom>
              <a:avLst/>
              <a:gdLst/>
              <a:ahLst/>
              <a:cxnLst/>
              <a:rect l="l" t="t" r="r" b="b"/>
              <a:pathLst>
                <a:path w="127000" h="114935">
                  <a:moveTo>
                    <a:pt x="41148" y="109823"/>
                  </a:moveTo>
                  <a:lnTo>
                    <a:pt x="33528" y="109823"/>
                  </a:lnTo>
                  <a:lnTo>
                    <a:pt x="27432" y="108299"/>
                  </a:lnTo>
                  <a:lnTo>
                    <a:pt x="21336" y="105251"/>
                  </a:lnTo>
                  <a:lnTo>
                    <a:pt x="12192" y="99155"/>
                  </a:lnTo>
                  <a:lnTo>
                    <a:pt x="9144" y="94488"/>
                  </a:lnTo>
                  <a:lnTo>
                    <a:pt x="6096" y="89916"/>
                  </a:lnTo>
                  <a:lnTo>
                    <a:pt x="3048" y="83820"/>
                  </a:lnTo>
                  <a:lnTo>
                    <a:pt x="0" y="71628"/>
                  </a:lnTo>
                  <a:lnTo>
                    <a:pt x="0" y="47244"/>
                  </a:lnTo>
                  <a:lnTo>
                    <a:pt x="1524" y="42672"/>
                  </a:lnTo>
                  <a:lnTo>
                    <a:pt x="1524" y="36576"/>
                  </a:lnTo>
                  <a:lnTo>
                    <a:pt x="3048" y="32004"/>
                  </a:lnTo>
                  <a:lnTo>
                    <a:pt x="6096" y="27432"/>
                  </a:lnTo>
                  <a:lnTo>
                    <a:pt x="7620" y="22860"/>
                  </a:lnTo>
                  <a:lnTo>
                    <a:pt x="16764" y="16764"/>
                  </a:lnTo>
                  <a:lnTo>
                    <a:pt x="19812" y="13716"/>
                  </a:lnTo>
                  <a:lnTo>
                    <a:pt x="25908" y="12192"/>
                  </a:lnTo>
                  <a:lnTo>
                    <a:pt x="106775" y="12192"/>
                  </a:lnTo>
                  <a:lnTo>
                    <a:pt x="109823" y="9144"/>
                  </a:lnTo>
                  <a:lnTo>
                    <a:pt x="109823" y="3048"/>
                  </a:lnTo>
                  <a:lnTo>
                    <a:pt x="108299" y="0"/>
                  </a:lnTo>
                  <a:lnTo>
                    <a:pt x="123539" y="0"/>
                  </a:lnTo>
                  <a:lnTo>
                    <a:pt x="126587" y="3048"/>
                  </a:lnTo>
                  <a:lnTo>
                    <a:pt x="126587" y="24384"/>
                  </a:lnTo>
                  <a:lnTo>
                    <a:pt x="120491" y="30480"/>
                  </a:lnTo>
                  <a:lnTo>
                    <a:pt x="115919" y="32004"/>
                  </a:lnTo>
                  <a:lnTo>
                    <a:pt x="33528" y="32004"/>
                  </a:lnTo>
                  <a:lnTo>
                    <a:pt x="24384" y="36576"/>
                  </a:lnTo>
                  <a:lnTo>
                    <a:pt x="22860" y="38100"/>
                  </a:lnTo>
                  <a:lnTo>
                    <a:pt x="18288" y="47244"/>
                  </a:lnTo>
                  <a:lnTo>
                    <a:pt x="18288" y="68580"/>
                  </a:lnTo>
                  <a:lnTo>
                    <a:pt x="19812" y="74676"/>
                  </a:lnTo>
                  <a:lnTo>
                    <a:pt x="25908" y="86868"/>
                  </a:lnTo>
                  <a:lnTo>
                    <a:pt x="32004" y="89916"/>
                  </a:lnTo>
                  <a:lnTo>
                    <a:pt x="41148" y="89916"/>
                  </a:lnTo>
                  <a:lnTo>
                    <a:pt x="41148" y="109823"/>
                  </a:lnTo>
                  <a:close/>
                </a:path>
                <a:path w="127000" h="114935">
                  <a:moveTo>
                    <a:pt x="105251" y="114395"/>
                  </a:moveTo>
                  <a:lnTo>
                    <a:pt x="80867" y="114395"/>
                  </a:lnTo>
                  <a:lnTo>
                    <a:pt x="76295" y="111347"/>
                  </a:lnTo>
                  <a:lnTo>
                    <a:pt x="71628" y="109823"/>
                  </a:lnTo>
                  <a:lnTo>
                    <a:pt x="68580" y="105251"/>
                  </a:lnTo>
                  <a:lnTo>
                    <a:pt x="65532" y="102203"/>
                  </a:lnTo>
                  <a:lnTo>
                    <a:pt x="62484" y="97536"/>
                  </a:lnTo>
                  <a:lnTo>
                    <a:pt x="56388" y="79248"/>
                  </a:lnTo>
                  <a:lnTo>
                    <a:pt x="56388" y="73152"/>
                  </a:lnTo>
                  <a:lnTo>
                    <a:pt x="54864" y="68580"/>
                  </a:lnTo>
                  <a:lnTo>
                    <a:pt x="53340" y="62484"/>
                  </a:lnTo>
                  <a:lnTo>
                    <a:pt x="53340" y="53340"/>
                  </a:lnTo>
                  <a:lnTo>
                    <a:pt x="50292" y="44196"/>
                  </a:lnTo>
                  <a:lnTo>
                    <a:pt x="50292" y="41148"/>
                  </a:lnTo>
                  <a:lnTo>
                    <a:pt x="48768" y="38100"/>
                  </a:lnTo>
                  <a:lnTo>
                    <a:pt x="45720" y="36576"/>
                  </a:lnTo>
                  <a:lnTo>
                    <a:pt x="44196" y="33528"/>
                  </a:lnTo>
                  <a:lnTo>
                    <a:pt x="41148" y="32004"/>
                  </a:lnTo>
                  <a:lnTo>
                    <a:pt x="108299" y="32004"/>
                  </a:lnTo>
                  <a:lnTo>
                    <a:pt x="110839" y="33528"/>
                  </a:lnTo>
                  <a:lnTo>
                    <a:pt x="60960" y="33528"/>
                  </a:lnTo>
                  <a:lnTo>
                    <a:pt x="64008" y="35052"/>
                  </a:lnTo>
                  <a:lnTo>
                    <a:pt x="65532" y="38100"/>
                  </a:lnTo>
                  <a:lnTo>
                    <a:pt x="65532" y="42672"/>
                  </a:lnTo>
                  <a:lnTo>
                    <a:pt x="67056" y="47244"/>
                  </a:lnTo>
                  <a:lnTo>
                    <a:pt x="67056" y="51816"/>
                  </a:lnTo>
                  <a:lnTo>
                    <a:pt x="68580" y="54864"/>
                  </a:lnTo>
                  <a:lnTo>
                    <a:pt x="68580" y="64008"/>
                  </a:lnTo>
                  <a:lnTo>
                    <a:pt x="70104" y="68580"/>
                  </a:lnTo>
                  <a:lnTo>
                    <a:pt x="70104" y="73152"/>
                  </a:lnTo>
                  <a:lnTo>
                    <a:pt x="71628" y="77724"/>
                  </a:lnTo>
                  <a:lnTo>
                    <a:pt x="73247" y="80772"/>
                  </a:lnTo>
                  <a:lnTo>
                    <a:pt x="74771" y="85344"/>
                  </a:lnTo>
                  <a:lnTo>
                    <a:pt x="82391" y="92964"/>
                  </a:lnTo>
                  <a:lnTo>
                    <a:pt x="124047" y="92964"/>
                  </a:lnTo>
                  <a:lnTo>
                    <a:pt x="122015" y="99155"/>
                  </a:lnTo>
                  <a:lnTo>
                    <a:pt x="118967" y="103727"/>
                  </a:lnTo>
                  <a:lnTo>
                    <a:pt x="117443" y="106775"/>
                  </a:lnTo>
                  <a:lnTo>
                    <a:pt x="112871" y="109823"/>
                  </a:lnTo>
                  <a:lnTo>
                    <a:pt x="108299" y="111347"/>
                  </a:lnTo>
                  <a:lnTo>
                    <a:pt x="105251" y="114395"/>
                  </a:lnTo>
                  <a:close/>
                </a:path>
                <a:path w="127000" h="114935">
                  <a:moveTo>
                    <a:pt x="124047" y="92964"/>
                  </a:moveTo>
                  <a:lnTo>
                    <a:pt x="97631" y="92964"/>
                  </a:lnTo>
                  <a:lnTo>
                    <a:pt x="100679" y="91440"/>
                  </a:lnTo>
                  <a:lnTo>
                    <a:pt x="105251" y="86868"/>
                  </a:lnTo>
                  <a:lnTo>
                    <a:pt x="106775" y="83820"/>
                  </a:lnTo>
                  <a:lnTo>
                    <a:pt x="108299" y="82296"/>
                  </a:lnTo>
                  <a:lnTo>
                    <a:pt x="108299" y="79248"/>
                  </a:lnTo>
                  <a:lnTo>
                    <a:pt x="109823" y="76200"/>
                  </a:lnTo>
                  <a:lnTo>
                    <a:pt x="109823" y="64008"/>
                  </a:lnTo>
                  <a:lnTo>
                    <a:pt x="108299" y="57912"/>
                  </a:lnTo>
                  <a:lnTo>
                    <a:pt x="103727" y="44196"/>
                  </a:lnTo>
                  <a:lnTo>
                    <a:pt x="97631" y="38100"/>
                  </a:lnTo>
                  <a:lnTo>
                    <a:pt x="88487" y="33528"/>
                  </a:lnTo>
                  <a:lnTo>
                    <a:pt x="110839" y="33528"/>
                  </a:lnTo>
                  <a:lnTo>
                    <a:pt x="115919" y="36576"/>
                  </a:lnTo>
                  <a:lnTo>
                    <a:pt x="120491" y="44196"/>
                  </a:lnTo>
                  <a:lnTo>
                    <a:pt x="123539" y="50292"/>
                  </a:lnTo>
                  <a:lnTo>
                    <a:pt x="126587" y="57912"/>
                  </a:lnTo>
                  <a:lnTo>
                    <a:pt x="126587" y="85344"/>
                  </a:lnTo>
                  <a:lnTo>
                    <a:pt x="124047" y="92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378701" y="397764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378701" y="392430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423277" y="3329179"/>
              <a:ext cx="170878" cy="48796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379081" y="3284982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426421" y="3294888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379080" y="3137058"/>
              <a:ext cx="170878" cy="11582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379081" y="309276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26421" y="310267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378701" y="304952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379080" y="2905221"/>
              <a:ext cx="169354" cy="1037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379081" y="2861024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26421" y="287093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423373" y="2607850"/>
              <a:ext cx="126587" cy="228695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23373" y="2424780"/>
              <a:ext cx="126587" cy="103727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79081" y="238058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26421" y="239048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23373" y="2249424"/>
              <a:ext cx="125063" cy="1006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23373" y="1985581"/>
              <a:ext cx="126587" cy="23945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389748" y="1846803"/>
              <a:ext cx="158686" cy="6562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23373" y="1587532"/>
              <a:ext cx="126587" cy="11287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379080" y="1724787"/>
              <a:ext cx="169354" cy="10067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423373" y="1250537"/>
              <a:ext cx="170783" cy="25012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23373" y="1110234"/>
              <a:ext cx="170783" cy="11591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26421" y="985171"/>
              <a:ext cx="123539" cy="10220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423373" y="719804"/>
              <a:ext cx="170783" cy="23488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08646" y="9284494"/>
              <a:ext cx="170783" cy="11591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08646" y="8951977"/>
              <a:ext cx="126587" cy="30965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664260" y="8912352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11599" y="892225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664354" y="8772050"/>
              <a:ext cx="170878" cy="11591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08646" y="8634794"/>
              <a:ext cx="126587" cy="11287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675022" y="8497538"/>
              <a:ext cx="158686" cy="6410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664354" y="8373999"/>
              <a:ext cx="169354" cy="100679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08646" y="8238268"/>
              <a:ext cx="126587" cy="11287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664355" y="812996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11694" y="8139921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62830" y="7786878"/>
              <a:ext cx="172402" cy="31261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708646" y="7513890"/>
              <a:ext cx="125063" cy="250126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75022" y="7305008"/>
              <a:ext cx="160210" cy="184498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64260" y="726071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711599" y="727062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708550" y="7117366"/>
              <a:ext cx="126682" cy="11896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708646" y="6993827"/>
              <a:ext cx="125063" cy="10067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708646" y="6797136"/>
              <a:ext cx="125063" cy="100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664354" y="6403658"/>
              <a:ext cx="170878" cy="36909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664354" y="6136767"/>
              <a:ext cx="170878" cy="24250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62830" y="5859208"/>
              <a:ext cx="172402" cy="19373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708646" y="5772246"/>
              <a:ext cx="125063" cy="6410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708646" y="5583174"/>
              <a:ext cx="126587" cy="11439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708646" y="5394103"/>
              <a:ext cx="173831" cy="11134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64354" y="4983860"/>
              <a:ext cx="170878" cy="38728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64354" y="4777931"/>
              <a:ext cx="170878" cy="115919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708646" y="4517135"/>
              <a:ext cx="126587" cy="2379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664260" y="447294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711599" y="448284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708647" y="4346353"/>
              <a:ext cx="126587" cy="103727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664355" y="4302156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711694" y="431211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708550" y="4160330"/>
              <a:ext cx="126682" cy="11744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708646" y="4035267"/>
              <a:ext cx="125063" cy="10067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806944" y="397459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34903" y="9261633"/>
              <a:ext cx="169545" cy="157480"/>
            </a:xfrm>
            <a:custGeom>
              <a:avLst/>
              <a:gdLst/>
              <a:ahLst/>
              <a:cxnLst/>
              <a:rect l="l" t="t" r="r" b="b"/>
              <a:pathLst>
                <a:path w="169545" h="157479">
                  <a:moveTo>
                    <a:pt x="169259" y="157067"/>
                  </a:moveTo>
                  <a:lnTo>
                    <a:pt x="0" y="91440"/>
                  </a:lnTo>
                  <a:lnTo>
                    <a:pt x="0" y="65532"/>
                  </a:lnTo>
                  <a:lnTo>
                    <a:pt x="169259" y="0"/>
                  </a:lnTo>
                  <a:lnTo>
                    <a:pt x="169259" y="24384"/>
                  </a:lnTo>
                  <a:lnTo>
                    <a:pt x="117443" y="42672"/>
                  </a:lnTo>
                  <a:lnTo>
                    <a:pt x="117443" y="50292"/>
                  </a:lnTo>
                  <a:lnTo>
                    <a:pt x="99155" y="50292"/>
                  </a:lnTo>
                  <a:lnTo>
                    <a:pt x="19812" y="77724"/>
                  </a:lnTo>
                  <a:lnTo>
                    <a:pt x="19812" y="79248"/>
                  </a:lnTo>
                  <a:lnTo>
                    <a:pt x="99155" y="108204"/>
                  </a:lnTo>
                  <a:lnTo>
                    <a:pt x="117443" y="108204"/>
                  </a:lnTo>
                  <a:lnTo>
                    <a:pt x="117443" y="114300"/>
                  </a:lnTo>
                  <a:lnTo>
                    <a:pt x="169259" y="134207"/>
                  </a:lnTo>
                  <a:lnTo>
                    <a:pt x="169259" y="157067"/>
                  </a:lnTo>
                  <a:close/>
                </a:path>
                <a:path w="169545" h="157479">
                  <a:moveTo>
                    <a:pt x="117443" y="108204"/>
                  </a:moveTo>
                  <a:lnTo>
                    <a:pt x="99155" y="108204"/>
                  </a:lnTo>
                  <a:lnTo>
                    <a:pt x="99155" y="50292"/>
                  </a:lnTo>
                  <a:lnTo>
                    <a:pt x="117443" y="50292"/>
                  </a:lnTo>
                  <a:lnTo>
                    <a:pt x="117443" y="10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279098" y="9131999"/>
              <a:ext cx="171450" cy="116205"/>
            </a:xfrm>
            <a:custGeom>
              <a:avLst/>
              <a:gdLst/>
              <a:ahLst/>
              <a:cxnLst/>
              <a:rect l="l" t="t" r="r" b="b"/>
              <a:pathLst>
                <a:path w="171450" h="116204">
                  <a:moveTo>
                    <a:pt x="51911" y="96012"/>
                  </a:moveTo>
                  <a:lnTo>
                    <a:pt x="18288" y="96012"/>
                  </a:lnTo>
                  <a:lnTo>
                    <a:pt x="12192" y="91440"/>
                  </a:lnTo>
                  <a:lnTo>
                    <a:pt x="7620" y="86868"/>
                  </a:lnTo>
                  <a:lnTo>
                    <a:pt x="4572" y="79248"/>
                  </a:lnTo>
                  <a:lnTo>
                    <a:pt x="1524" y="73152"/>
                  </a:lnTo>
                  <a:lnTo>
                    <a:pt x="0" y="65532"/>
                  </a:lnTo>
                  <a:lnTo>
                    <a:pt x="0" y="47244"/>
                  </a:lnTo>
                  <a:lnTo>
                    <a:pt x="1524" y="38100"/>
                  </a:lnTo>
                  <a:lnTo>
                    <a:pt x="4572" y="32004"/>
                  </a:lnTo>
                  <a:lnTo>
                    <a:pt x="7620" y="24384"/>
                  </a:lnTo>
                  <a:lnTo>
                    <a:pt x="12192" y="18288"/>
                  </a:lnTo>
                  <a:lnTo>
                    <a:pt x="24384" y="9144"/>
                  </a:lnTo>
                  <a:lnTo>
                    <a:pt x="32004" y="6096"/>
                  </a:lnTo>
                  <a:lnTo>
                    <a:pt x="39624" y="4572"/>
                  </a:lnTo>
                  <a:lnTo>
                    <a:pt x="47244" y="1524"/>
                  </a:lnTo>
                  <a:lnTo>
                    <a:pt x="54959" y="0"/>
                  </a:lnTo>
                  <a:lnTo>
                    <a:pt x="71723" y="0"/>
                  </a:lnTo>
                  <a:lnTo>
                    <a:pt x="114395" y="18288"/>
                  </a:lnTo>
                  <a:lnTo>
                    <a:pt x="116681" y="21336"/>
                  </a:lnTo>
                  <a:lnTo>
                    <a:pt x="56483" y="21336"/>
                  </a:lnTo>
                  <a:lnTo>
                    <a:pt x="50387" y="22860"/>
                  </a:lnTo>
                  <a:lnTo>
                    <a:pt x="45720" y="24384"/>
                  </a:lnTo>
                  <a:lnTo>
                    <a:pt x="39624" y="25908"/>
                  </a:lnTo>
                  <a:lnTo>
                    <a:pt x="35052" y="27432"/>
                  </a:lnTo>
                  <a:lnTo>
                    <a:pt x="30480" y="30480"/>
                  </a:lnTo>
                  <a:lnTo>
                    <a:pt x="22860" y="38100"/>
                  </a:lnTo>
                  <a:lnTo>
                    <a:pt x="21336" y="42672"/>
                  </a:lnTo>
                  <a:lnTo>
                    <a:pt x="18288" y="47244"/>
                  </a:lnTo>
                  <a:lnTo>
                    <a:pt x="16764" y="53340"/>
                  </a:lnTo>
                  <a:lnTo>
                    <a:pt x="16764" y="65532"/>
                  </a:lnTo>
                  <a:lnTo>
                    <a:pt x="18288" y="71628"/>
                  </a:lnTo>
                  <a:lnTo>
                    <a:pt x="27432" y="85344"/>
                  </a:lnTo>
                  <a:lnTo>
                    <a:pt x="36576" y="91440"/>
                  </a:lnTo>
                  <a:lnTo>
                    <a:pt x="45720" y="94488"/>
                  </a:lnTo>
                  <a:lnTo>
                    <a:pt x="51911" y="96012"/>
                  </a:lnTo>
                  <a:close/>
                </a:path>
                <a:path w="171450" h="116204">
                  <a:moveTo>
                    <a:pt x="108299" y="96012"/>
                  </a:moveTo>
                  <a:lnTo>
                    <a:pt x="74771" y="96012"/>
                  </a:lnTo>
                  <a:lnTo>
                    <a:pt x="86963" y="92964"/>
                  </a:lnTo>
                  <a:lnTo>
                    <a:pt x="91535" y="91440"/>
                  </a:lnTo>
                  <a:lnTo>
                    <a:pt x="96107" y="88392"/>
                  </a:lnTo>
                  <a:lnTo>
                    <a:pt x="99155" y="83820"/>
                  </a:lnTo>
                  <a:lnTo>
                    <a:pt x="103727" y="80772"/>
                  </a:lnTo>
                  <a:lnTo>
                    <a:pt x="105251" y="76200"/>
                  </a:lnTo>
                  <a:lnTo>
                    <a:pt x="108299" y="70104"/>
                  </a:lnTo>
                  <a:lnTo>
                    <a:pt x="109823" y="65532"/>
                  </a:lnTo>
                  <a:lnTo>
                    <a:pt x="109823" y="51816"/>
                  </a:lnTo>
                  <a:lnTo>
                    <a:pt x="108299" y="45720"/>
                  </a:lnTo>
                  <a:lnTo>
                    <a:pt x="99155" y="32004"/>
                  </a:lnTo>
                  <a:lnTo>
                    <a:pt x="94583" y="28956"/>
                  </a:lnTo>
                  <a:lnTo>
                    <a:pt x="90011" y="27432"/>
                  </a:lnTo>
                  <a:lnTo>
                    <a:pt x="85439" y="24384"/>
                  </a:lnTo>
                  <a:lnTo>
                    <a:pt x="79343" y="22860"/>
                  </a:lnTo>
                  <a:lnTo>
                    <a:pt x="74771" y="22860"/>
                  </a:lnTo>
                  <a:lnTo>
                    <a:pt x="68675" y="21336"/>
                  </a:lnTo>
                  <a:lnTo>
                    <a:pt x="116681" y="21336"/>
                  </a:lnTo>
                  <a:lnTo>
                    <a:pt x="118967" y="24384"/>
                  </a:lnTo>
                  <a:lnTo>
                    <a:pt x="122015" y="32004"/>
                  </a:lnTo>
                  <a:lnTo>
                    <a:pt x="125063" y="38100"/>
                  </a:lnTo>
                  <a:lnTo>
                    <a:pt x="126587" y="47244"/>
                  </a:lnTo>
                  <a:lnTo>
                    <a:pt x="126587" y="65532"/>
                  </a:lnTo>
                  <a:lnTo>
                    <a:pt x="125063" y="70104"/>
                  </a:lnTo>
                  <a:lnTo>
                    <a:pt x="125063" y="73152"/>
                  </a:lnTo>
                  <a:lnTo>
                    <a:pt x="123539" y="76200"/>
                  </a:lnTo>
                  <a:lnTo>
                    <a:pt x="122015" y="80772"/>
                  </a:lnTo>
                  <a:lnTo>
                    <a:pt x="118967" y="83820"/>
                  </a:lnTo>
                  <a:lnTo>
                    <a:pt x="117443" y="86868"/>
                  </a:lnTo>
                  <a:lnTo>
                    <a:pt x="108299" y="96012"/>
                  </a:lnTo>
                  <a:close/>
                </a:path>
                <a:path w="171450" h="116204">
                  <a:moveTo>
                    <a:pt x="170878" y="115824"/>
                  </a:moveTo>
                  <a:lnTo>
                    <a:pt x="3048" y="115824"/>
                  </a:lnTo>
                  <a:lnTo>
                    <a:pt x="3048" y="96012"/>
                  </a:lnTo>
                  <a:lnTo>
                    <a:pt x="170878" y="96012"/>
                  </a:lnTo>
                  <a:lnTo>
                    <a:pt x="170878" y="115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279098" y="9000839"/>
              <a:ext cx="127000" cy="114935"/>
            </a:xfrm>
            <a:custGeom>
              <a:avLst/>
              <a:gdLst/>
              <a:ahLst/>
              <a:cxnLst/>
              <a:rect l="l" t="t" r="r" b="b"/>
              <a:pathLst>
                <a:path w="127000" h="114934">
                  <a:moveTo>
                    <a:pt x="39624" y="109728"/>
                  </a:moveTo>
                  <a:lnTo>
                    <a:pt x="32004" y="109728"/>
                  </a:lnTo>
                  <a:lnTo>
                    <a:pt x="25908" y="108204"/>
                  </a:lnTo>
                  <a:lnTo>
                    <a:pt x="12192" y="99060"/>
                  </a:lnTo>
                  <a:lnTo>
                    <a:pt x="9144" y="92964"/>
                  </a:lnTo>
                  <a:lnTo>
                    <a:pt x="3048" y="83820"/>
                  </a:lnTo>
                  <a:lnTo>
                    <a:pt x="0" y="71628"/>
                  </a:lnTo>
                  <a:lnTo>
                    <a:pt x="0" y="41148"/>
                  </a:lnTo>
                  <a:lnTo>
                    <a:pt x="3048" y="32004"/>
                  </a:lnTo>
                  <a:lnTo>
                    <a:pt x="6096" y="27432"/>
                  </a:lnTo>
                  <a:lnTo>
                    <a:pt x="7620" y="22860"/>
                  </a:lnTo>
                  <a:lnTo>
                    <a:pt x="10668" y="18288"/>
                  </a:lnTo>
                  <a:lnTo>
                    <a:pt x="15240" y="16764"/>
                  </a:lnTo>
                  <a:lnTo>
                    <a:pt x="19812" y="13716"/>
                  </a:lnTo>
                  <a:lnTo>
                    <a:pt x="25908" y="12192"/>
                  </a:lnTo>
                  <a:lnTo>
                    <a:pt x="106775" y="12192"/>
                  </a:lnTo>
                  <a:lnTo>
                    <a:pt x="109823" y="9144"/>
                  </a:lnTo>
                  <a:lnTo>
                    <a:pt x="109823" y="1524"/>
                  </a:lnTo>
                  <a:lnTo>
                    <a:pt x="108299" y="0"/>
                  </a:lnTo>
                  <a:lnTo>
                    <a:pt x="123539" y="0"/>
                  </a:lnTo>
                  <a:lnTo>
                    <a:pt x="126587" y="3048"/>
                  </a:lnTo>
                  <a:lnTo>
                    <a:pt x="126587" y="19812"/>
                  </a:lnTo>
                  <a:lnTo>
                    <a:pt x="125063" y="22860"/>
                  </a:lnTo>
                  <a:lnTo>
                    <a:pt x="118967" y="28956"/>
                  </a:lnTo>
                  <a:lnTo>
                    <a:pt x="114395" y="30480"/>
                  </a:lnTo>
                  <a:lnTo>
                    <a:pt x="108299" y="30480"/>
                  </a:lnTo>
                  <a:lnTo>
                    <a:pt x="109823" y="32004"/>
                  </a:lnTo>
                  <a:lnTo>
                    <a:pt x="33528" y="32004"/>
                  </a:lnTo>
                  <a:lnTo>
                    <a:pt x="28956" y="33528"/>
                  </a:lnTo>
                  <a:lnTo>
                    <a:pt x="27432" y="35052"/>
                  </a:lnTo>
                  <a:lnTo>
                    <a:pt x="24384" y="36576"/>
                  </a:lnTo>
                  <a:lnTo>
                    <a:pt x="22860" y="38100"/>
                  </a:lnTo>
                  <a:lnTo>
                    <a:pt x="19812" y="44196"/>
                  </a:lnTo>
                  <a:lnTo>
                    <a:pt x="18288" y="45720"/>
                  </a:lnTo>
                  <a:lnTo>
                    <a:pt x="18288" y="50292"/>
                  </a:lnTo>
                  <a:lnTo>
                    <a:pt x="16764" y="53340"/>
                  </a:lnTo>
                  <a:lnTo>
                    <a:pt x="16764" y="67056"/>
                  </a:lnTo>
                  <a:lnTo>
                    <a:pt x="18288" y="74676"/>
                  </a:lnTo>
                  <a:lnTo>
                    <a:pt x="21336" y="80772"/>
                  </a:lnTo>
                  <a:lnTo>
                    <a:pt x="25908" y="86868"/>
                  </a:lnTo>
                  <a:lnTo>
                    <a:pt x="32004" y="89916"/>
                  </a:lnTo>
                  <a:lnTo>
                    <a:pt x="39624" y="89916"/>
                  </a:lnTo>
                  <a:lnTo>
                    <a:pt x="39624" y="109728"/>
                  </a:lnTo>
                  <a:close/>
                </a:path>
                <a:path w="127000" h="114934">
                  <a:moveTo>
                    <a:pt x="99155" y="114395"/>
                  </a:moveTo>
                  <a:lnTo>
                    <a:pt x="85439" y="114395"/>
                  </a:lnTo>
                  <a:lnTo>
                    <a:pt x="80867" y="112776"/>
                  </a:lnTo>
                  <a:lnTo>
                    <a:pt x="76295" y="111252"/>
                  </a:lnTo>
                  <a:lnTo>
                    <a:pt x="56483" y="77724"/>
                  </a:lnTo>
                  <a:lnTo>
                    <a:pt x="54959" y="73152"/>
                  </a:lnTo>
                  <a:lnTo>
                    <a:pt x="54959" y="67056"/>
                  </a:lnTo>
                  <a:lnTo>
                    <a:pt x="53435" y="62484"/>
                  </a:lnTo>
                  <a:lnTo>
                    <a:pt x="53435" y="57912"/>
                  </a:lnTo>
                  <a:lnTo>
                    <a:pt x="51911" y="51816"/>
                  </a:lnTo>
                  <a:lnTo>
                    <a:pt x="51911" y="48768"/>
                  </a:lnTo>
                  <a:lnTo>
                    <a:pt x="50387" y="44196"/>
                  </a:lnTo>
                  <a:lnTo>
                    <a:pt x="48863" y="41148"/>
                  </a:lnTo>
                  <a:lnTo>
                    <a:pt x="48863" y="38100"/>
                  </a:lnTo>
                  <a:lnTo>
                    <a:pt x="45720" y="35052"/>
                  </a:lnTo>
                  <a:lnTo>
                    <a:pt x="44196" y="33528"/>
                  </a:lnTo>
                  <a:lnTo>
                    <a:pt x="41148" y="32004"/>
                  </a:lnTo>
                  <a:lnTo>
                    <a:pt x="61055" y="32004"/>
                  </a:lnTo>
                  <a:lnTo>
                    <a:pt x="64103" y="38100"/>
                  </a:lnTo>
                  <a:lnTo>
                    <a:pt x="65627" y="42672"/>
                  </a:lnTo>
                  <a:lnTo>
                    <a:pt x="65627" y="45720"/>
                  </a:lnTo>
                  <a:lnTo>
                    <a:pt x="67151" y="50292"/>
                  </a:lnTo>
                  <a:lnTo>
                    <a:pt x="67151" y="54864"/>
                  </a:lnTo>
                  <a:lnTo>
                    <a:pt x="68675" y="59436"/>
                  </a:lnTo>
                  <a:lnTo>
                    <a:pt x="68675" y="64008"/>
                  </a:lnTo>
                  <a:lnTo>
                    <a:pt x="70199" y="68580"/>
                  </a:lnTo>
                  <a:lnTo>
                    <a:pt x="70199" y="73152"/>
                  </a:lnTo>
                  <a:lnTo>
                    <a:pt x="71723" y="77724"/>
                  </a:lnTo>
                  <a:lnTo>
                    <a:pt x="76295" y="86868"/>
                  </a:lnTo>
                  <a:lnTo>
                    <a:pt x="79343" y="89916"/>
                  </a:lnTo>
                  <a:lnTo>
                    <a:pt x="82391" y="91440"/>
                  </a:lnTo>
                  <a:lnTo>
                    <a:pt x="86963" y="92964"/>
                  </a:lnTo>
                  <a:lnTo>
                    <a:pt x="124047" y="92964"/>
                  </a:lnTo>
                  <a:lnTo>
                    <a:pt x="122015" y="99060"/>
                  </a:lnTo>
                  <a:lnTo>
                    <a:pt x="118967" y="102108"/>
                  </a:lnTo>
                  <a:lnTo>
                    <a:pt x="115919" y="106680"/>
                  </a:lnTo>
                  <a:lnTo>
                    <a:pt x="112871" y="109728"/>
                  </a:lnTo>
                  <a:lnTo>
                    <a:pt x="103727" y="112776"/>
                  </a:lnTo>
                  <a:lnTo>
                    <a:pt x="99155" y="114395"/>
                  </a:lnTo>
                  <a:close/>
                </a:path>
                <a:path w="127000" h="114934">
                  <a:moveTo>
                    <a:pt x="124047" y="92964"/>
                  </a:moveTo>
                  <a:lnTo>
                    <a:pt x="97631" y="92964"/>
                  </a:lnTo>
                  <a:lnTo>
                    <a:pt x="99155" y="91440"/>
                  </a:lnTo>
                  <a:lnTo>
                    <a:pt x="102203" y="89916"/>
                  </a:lnTo>
                  <a:lnTo>
                    <a:pt x="103727" y="88392"/>
                  </a:lnTo>
                  <a:lnTo>
                    <a:pt x="105251" y="85344"/>
                  </a:lnTo>
                  <a:lnTo>
                    <a:pt x="106775" y="83820"/>
                  </a:lnTo>
                  <a:lnTo>
                    <a:pt x="108299" y="80772"/>
                  </a:lnTo>
                  <a:lnTo>
                    <a:pt x="108299" y="79248"/>
                  </a:lnTo>
                  <a:lnTo>
                    <a:pt x="109823" y="76200"/>
                  </a:lnTo>
                  <a:lnTo>
                    <a:pt x="109823" y="62484"/>
                  </a:lnTo>
                  <a:lnTo>
                    <a:pt x="106775" y="53340"/>
                  </a:lnTo>
                  <a:lnTo>
                    <a:pt x="105251" y="47244"/>
                  </a:lnTo>
                  <a:lnTo>
                    <a:pt x="99155" y="41148"/>
                  </a:lnTo>
                  <a:lnTo>
                    <a:pt x="97631" y="38100"/>
                  </a:lnTo>
                  <a:lnTo>
                    <a:pt x="91535" y="35052"/>
                  </a:lnTo>
                  <a:lnTo>
                    <a:pt x="86963" y="33528"/>
                  </a:lnTo>
                  <a:lnTo>
                    <a:pt x="85439" y="32004"/>
                  </a:lnTo>
                  <a:lnTo>
                    <a:pt x="109823" y="32004"/>
                  </a:lnTo>
                  <a:lnTo>
                    <a:pt x="114395" y="36576"/>
                  </a:lnTo>
                  <a:lnTo>
                    <a:pt x="118967" y="42672"/>
                  </a:lnTo>
                  <a:lnTo>
                    <a:pt x="125063" y="57912"/>
                  </a:lnTo>
                  <a:lnTo>
                    <a:pt x="126587" y="65532"/>
                  </a:lnTo>
                  <a:lnTo>
                    <a:pt x="126587" y="85344"/>
                  </a:lnTo>
                  <a:lnTo>
                    <a:pt x="124047" y="92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278765" y="8918448"/>
              <a:ext cx="125730" cy="64135"/>
            </a:xfrm>
            <a:custGeom>
              <a:avLst/>
              <a:gdLst/>
              <a:ahLst/>
              <a:cxnLst/>
              <a:rect l="l" t="t" r="r" b="b"/>
              <a:pathLst>
                <a:path w="125729" h="64134">
                  <a:moveTo>
                    <a:pt x="125396" y="64103"/>
                  </a:moveTo>
                  <a:lnTo>
                    <a:pt x="3381" y="64103"/>
                  </a:lnTo>
                  <a:lnTo>
                    <a:pt x="3381" y="45720"/>
                  </a:lnTo>
                  <a:lnTo>
                    <a:pt x="27765" y="45720"/>
                  </a:lnTo>
                  <a:lnTo>
                    <a:pt x="27765" y="44196"/>
                  </a:lnTo>
                  <a:lnTo>
                    <a:pt x="1095" y="14859"/>
                  </a:lnTo>
                  <a:lnTo>
                    <a:pt x="0" y="7715"/>
                  </a:lnTo>
                  <a:lnTo>
                    <a:pt x="333" y="0"/>
                  </a:lnTo>
                  <a:lnTo>
                    <a:pt x="21669" y="0"/>
                  </a:lnTo>
                  <a:lnTo>
                    <a:pt x="21669" y="15240"/>
                  </a:lnTo>
                  <a:lnTo>
                    <a:pt x="24717" y="21336"/>
                  </a:lnTo>
                  <a:lnTo>
                    <a:pt x="26241" y="25908"/>
                  </a:lnTo>
                  <a:lnTo>
                    <a:pt x="29289" y="30480"/>
                  </a:lnTo>
                  <a:lnTo>
                    <a:pt x="33861" y="33528"/>
                  </a:lnTo>
                  <a:lnTo>
                    <a:pt x="38433" y="38100"/>
                  </a:lnTo>
                  <a:lnTo>
                    <a:pt x="43005" y="39624"/>
                  </a:lnTo>
                  <a:lnTo>
                    <a:pt x="49196" y="41148"/>
                  </a:lnTo>
                  <a:lnTo>
                    <a:pt x="55292" y="44196"/>
                  </a:lnTo>
                  <a:lnTo>
                    <a:pt x="125396" y="44196"/>
                  </a:lnTo>
                  <a:lnTo>
                    <a:pt x="125396" y="641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245475" y="8851392"/>
              <a:ext cx="158750" cy="66040"/>
            </a:xfrm>
            <a:custGeom>
              <a:avLst/>
              <a:gdLst/>
              <a:ahLst/>
              <a:cxnLst/>
              <a:rect l="l" t="t" r="r" b="b"/>
              <a:pathLst>
                <a:path w="158750" h="66040">
                  <a:moveTo>
                    <a:pt x="53435" y="24384"/>
                  </a:moveTo>
                  <a:lnTo>
                    <a:pt x="36671" y="24384"/>
                  </a:lnTo>
                  <a:lnTo>
                    <a:pt x="36671" y="0"/>
                  </a:lnTo>
                  <a:lnTo>
                    <a:pt x="53435" y="0"/>
                  </a:lnTo>
                  <a:lnTo>
                    <a:pt x="53435" y="24384"/>
                  </a:lnTo>
                  <a:close/>
                </a:path>
                <a:path w="158750" h="66040">
                  <a:moveTo>
                    <a:pt x="141922" y="44196"/>
                  </a:moveTo>
                  <a:lnTo>
                    <a:pt x="0" y="44196"/>
                  </a:lnTo>
                  <a:lnTo>
                    <a:pt x="0" y="24384"/>
                  </a:lnTo>
                  <a:lnTo>
                    <a:pt x="135826" y="24384"/>
                  </a:lnTo>
                  <a:lnTo>
                    <a:pt x="135826" y="22860"/>
                  </a:lnTo>
                  <a:lnTo>
                    <a:pt x="137350" y="22860"/>
                  </a:lnTo>
                  <a:lnTo>
                    <a:pt x="138874" y="21336"/>
                  </a:lnTo>
                  <a:lnTo>
                    <a:pt x="138874" y="19812"/>
                  </a:lnTo>
                  <a:lnTo>
                    <a:pt x="140398" y="18288"/>
                  </a:lnTo>
                  <a:lnTo>
                    <a:pt x="140398" y="0"/>
                  </a:lnTo>
                  <a:lnTo>
                    <a:pt x="158686" y="0"/>
                  </a:lnTo>
                  <a:lnTo>
                    <a:pt x="158686" y="19812"/>
                  </a:lnTo>
                  <a:lnTo>
                    <a:pt x="157162" y="24384"/>
                  </a:lnTo>
                  <a:lnTo>
                    <a:pt x="157162" y="28956"/>
                  </a:lnTo>
                  <a:lnTo>
                    <a:pt x="152590" y="38100"/>
                  </a:lnTo>
                  <a:lnTo>
                    <a:pt x="151066" y="39624"/>
                  </a:lnTo>
                  <a:lnTo>
                    <a:pt x="141922" y="44196"/>
                  </a:lnTo>
                  <a:close/>
                </a:path>
                <a:path w="158750" h="66040">
                  <a:moveTo>
                    <a:pt x="53435" y="65532"/>
                  </a:moveTo>
                  <a:lnTo>
                    <a:pt x="36671" y="65532"/>
                  </a:lnTo>
                  <a:lnTo>
                    <a:pt x="36671" y="44196"/>
                  </a:lnTo>
                  <a:lnTo>
                    <a:pt x="53435" y="44196"/>
                  </a:lnTo>
                  <a:lnTo>
                    <a:pt x="53435" y="65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279099" y="8657654"/>
              <a:ext cx="125063" cy="17078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279099" y="8521923"/>
              <a:ext cx="126529" cy="11287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245571" y="8317611"/>
              <a:ext cx="158591" cy="18297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236427" y="8162068"/>
              <a:ext cx="168275" cy="62865"/>
            </a:xfrm>
            <a:custGeom>
              <a:avLst/>
              <a:gdLst/>
              <a:ahLst/>
              <a:cxnLst/>
              <a:rect l="l" t="t" r="r" b="b"/>
              <a:pathLst>
                <a:path w="168275" h="62865">
                  <a:moveTo>
                    <a:pt x="47244" y="62484"/>
                  </a:moveTo>
                  <a:lnTo>
                    <a:pt x="30480" y="62484"/>
                  </a:lnTo>
                  <a:lnTo>
                    <a:pt x="30480" y="45720"/>
                  </a:lnTo>
                  <a:lnTo>
                    <a:pt x="27432" y="36576"/>
                  </a:lnTo>
                  <a:lnTo>
                    <a:pt x="24384" y="32004"/>
                  </a:lnTo>
                  <a:lnTo>
                    <a:pt x="22860" y="27432"/>
                  </a:lnTo>
                  <a:lnTo>
                    <a:pt x="19812" y="24384"/>
                  </a:lnTo>
                  <a:lnTo>
                    <a:pt x="6096" y="15240"/>
                  </a:lnTo>
                  <a:lnTo>
                    <a:pt x="0" y="15240"/>
                  </a:lnTo>
                  <a:lnTo>
                    <a:pt x="0" y="0"/>
                  </a:lnTo>
                  <a:lnTo>
                    <a:pt x="167735" y="0"/>
                  </a:lnTo>
                  <a:lnTo>
                    <a:pt x="167735" y="19812"/>
                  </a:lnTo>
                  <a:lnTo>
                    <a:pt x="47244" y="19812"/>
                  </a:lnTo>
                  <a:lnTo>
                    <a:pt x="47244" y="624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278765" y="7852409"/>
              <a:ext cx="126920" cy="18154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245571" y="7649623"/>
              <a:ext cx="158591" cy="182975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245571" y="7129462"/>
              <a:ext cx="160115" cy="437768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234903" y="7019734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282242" y="702968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279099" y="6893242"/>
              <a:ext cx="126587" cy="103632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234903" y="6667501"/>
              <a:ext cx="172307" cy="135731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230331" y="6505862"/>
              <a:ext cx="176879" cy="135731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239475" y="6377750"/>
              <a:ext cx="164687" cy="10829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239475" y="6246591"/>
              <a:ext cx="166211" cy="11134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236427" y="6113908"/>
              <a:ext cx="169259" cy="11134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36427" y="5982748"/>
              <a:ext cx="169259" cy="11134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279099" y="5796724"/>
              <a:ext cx="126587" cy="103632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35189" y="5763767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34808" y="570061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82147" y="571052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279098" y="5564886"/>
              <a:ext cx="173926" cy="11134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234903" y="5351430"/>
              <a:ext cx="169259" cy="18297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235189" y="5317235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282146" y="5174457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0" y="114395"/>
                  </a:moveTo>
                  <a:lnTo>
                    <a:pt x="0" y="93059"/>
                  </a:lnTo>
                  <a:lnTo>
                    <a:pt x="99155" y="56483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37255" y="53435"/>
                  </a:lnTo>
                  <a:lnTo>
                    <a:pt x="143351" y="56483"/>
                  </a:lnTo>
                  <a:lnTo>
                    <a:pt x="147923" y="58007"/>
                  </a:lnTo>
                  <a:lnTo>
                    <a:pt x="152590" y="61055"/>
                  </a:lnTo>
                  <a:lnTo>
                    <a:pt x="157162" y="62579"/>
                  </a:lnTo>
                  <a:lnTo>
                    <a:pt x="161734" y="67151"/>
                  </a:lnTo>
                  <a:lnTo>
                    <a:pt x="120491" y="67151"/>
                  </a:lnTo>
                  <a:lnTo>
                    <a:pt x="0" y="114395"/>
                  </a:lnTo>
                  <a:close/>
                </a:path>
                <a:path w="171450" h="114935">
                  <a:moveTo>
                    <a:pt x="167830" y="103727"/>
                  </a:moveTo>
                  <a:lnTo>
                    <a:pt x="149542" y="103727"/>
                  </a:lnTo>
                  <a:lnTo>
                    <a:pt x="151066" y="100679"/>
                  </a:lnTo>
                  <a:lnTo>
                    <a:pt x="151066" y="97631"/>
                  </a:lnTo>
                  <a:lnTo>
                    <a:pt x="152590" y="94583"/>
                  </a:lnTo>
                  <a:lnTo>
                    <a:pt x="152590" y="86963"/>
                  </a:lnTo>
                  <a:lnTo>
                    <a:pt x="149542" y="80867"/>
                  </a:lnTo>
                  <a:lnTo>
                    <a:pt x="147923" y="77819"/>
                  </a:lnTo>
                  <a:lnTo>
                    <a:pt x="144875" y="76295"/>
                  </a:lnTo>
                  <a:lnTo>
                    <a:pt x="140303" y="74771"/>
                  </a:lnTo>
                  <a:lnTo>
                    <a:pt x="120491" y="67151"/>
                  </a:lnTo>
                  <a:lnTo>
                    <a:pt x="161734" y="67151"/>
                  </a:lnTo>
                  <a:lnTo>
                    <a:pt x="163258" y="68675"/>
                  </a:lnTo>
                  <a:lnTo>
                    <a:pt x="164782" y="71723"/>
                  </a:lnTo>
                  <a:lnTo>
                    <a:pt x="167830" y="74771"/>
                  </a:lnTo>
                  <a:lnTo>
                    <a:pt x="167830" y="77819"/>
                  </a:lnTo>
                  <a:lnTo>
                    <a:pt x="169354" y="80867"/>
                  </a:lnTo>
                  <a:lnTo>
                    <a:pt x="170878" y="85439"/>
                  </a:lnTo>
                  <a:lnTo>
                    <a:pt x="170878" y="91535"/>
                  </a:lnTo>
                  <a:lnTo>
                    <a:pt x="169354" y="94583"/>
                  </a:lnTo>
                  <a:lnTo>
                    <a:pt x="169354" y="100679"/>
                  </a:lnTo>
                  <a:lnTo>
                    <a:pt x="167830" y="103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279099" y="4985386"/>
              <a:ext cx="126587" cy="114395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234902" y="4466844"/>
              <a:ext cx="170820" cy="498728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245571" y="4328065"/>
              <a:ext cx="158591" cy="6562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234903" y="4204526"/>
              <a:ext cx="169259" cy="102203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279099" y="4068795"/>
              <a:ext cx="126587" cy="112871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234903" y="3844672"/>
              <a:ext cx="172307" cy="135731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230331" y="3682937"/>
              <a:ext cx="176879" cy="135731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239475" y="3554921"/>
              <a:ext cx="164687" cy="10829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236427" y="3422237"/>
              <a:ext cx="169259" cy="111252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236427" y="3290983"/>
              <a:ext cx="169259" cy="111347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236427" y="3159824"/>
              <a:ext cx="169259" cy="11134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376920" y="229057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234902" y="1845279"/>
              <a:ext cx="215074" cy="361473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236427" y="1689736"/>
              <a:ext cx="168275" cy="62865"/>
            </a:xfrm>
            <a:custGeom>
              <a:avLst/>
              <a:gdLst/>
              <a:ahLst/>
              <a:cxnLst/>
              <a:rect l="l" t="t" r="r" b="b"/>
              <a:pathLst>
                <a:path w="168275" h="62864">
                  <a:moveTo>
                    <a:pt x="47244" y="62579"/>
                  </a:moveTo>
                  <a:lnTo>
                    <a:pt x="30480" y="62579"/>
                  </a:lnTo>
                  <a:lnTo>
                    <a:pt x="30480" y="45720"/>
                  </a:lnTo>
                  <a:lnTo>
                    <a:pt x="27432" y="36576"/>
                  </a:lnTo>
                  <a:lnTo>
                    <a:pt x="24384" y="32004"/>
                  </a:lnTo>
                  <a:lnTo>
                    <a:pt x="22860" y="27432"/>
                  </a:lnTo>
                  <a:lnTo>
                    <a:pt x="19812" y="24384"/>
                  </a:lnTo>
                  <a:lnTo>
                    <a:pt x="6096" y="15240"/>
                  </a:lnTo>
                  <a:lnTo>
                    <a:pt x="0" y="15240"/>
                  </a:lnTo>
                  <a:lnTo>
                    <a:pt x="0" y="0"/>
                  </a:lnTo>
                  <a:lnTo>
                    <a:pt x="167735" y="0"/>
                  </a:lnTo>
                  <a:lnTo>
                    <a:pt x="167735" y="19812"/>
                  </a:lnTo>
                  <a:lnTo>
                    <a:pt x="47244" y="19812"/>
                  </a:lnTo>
                  <a:lnTo>
                    <a:pt x="47244" y="62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234808" y="154028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282147" y="155019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279099" y="1413701"/>
              <a:ext cx="126587" cy="103727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235189" y="1315212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279098" y="1160525"/>
              <a:ext cx="127000" cy="119380"/>
            </a:xfrm>
            <a:custGeom>
              <a:avLst/>
              <a:gdLst/>
              <a:ahLst/>
              <a:cxnLst/>
              <a:rect l="l" t="t" r="r" b="b"/>
              <a:pathLst>
                <a:path w="127000" h="119380">
                  <a:moveTo>
                    <a:pt x="71723" y="118967"/>
                  </a:moveTo>
                  <a:lnTo>
                    <a:pt x="64103" y="118967"/>
                  </a:lnTo>
                  <a:lnTo>
                    <a:pt x="57254" y="118705"/>
                  </a:lnTo>
                  <a:lnTo>
                    <a:pt x="12192" y="99155"/>
                  </a:lnTo>
                  <a:lnTo>
                    <a:pt x="0" y="59531"/>
                  </a:lnTo>
                  <a:lnTo>
                    <a:pt x="0" y="50387"/>
                  </a:lnTo>
                  <a:lnTo>
                    <a:pt x="1524" y="41243"/>
                  </a:lnTo>
                  <a:lnTo>
                    <a:pt x="4572" y="35147"/>
                  </a:lnTo>
                  <a:lnTo>
                    <a:pt x="7620" y="27527"/>
                  </a:lnTo>
                  <a:lnTo>
                    <a:pt x="38100" y="4572"/>
                  </a:lnTo>
                  <a:lnTo>
                    <a:pt x="64103" y="0"/>
                  </a:lnTo>
                  <a:lnTo>
                    <a:pt x="71723" y="0"/>
                  </a:lnTo>
                  <a:lnTo>
                    <a:pt x="108299" y="15240"/>
                  </a:lnTo>
                  <a:lnTo>
                    <a:pt x="114395" y="21336"/>
                  </a:lnTo>
                  <a:lnTo>
                    <a:pt x="56483" y="21336"/>
                  </a:lnTo>
                  <a:lnTo>
                    <a:pt x="48863" y="22955"/>
                  </a:lnTo>
                  <a:lnTo>
                    <a:pt x="44196" y="24479"/>
                  </a:lnTo>
                  <a:lnTo>
                    <a:pt x="38100" y="27527"/>
                  </a:lnTo>
                  <a:lnTo>
                    <a:pt x="33528" y="29051"/>
                  </a:lnTo>
                  <a:lnTo>
                    <a:pt x="25908" y="36671"/>
                  </a:lnTo>
                  <a:lnTo>
                    <a:pt x="19812" y="45815"/>
                  </a:lnTo>
                  <a:lnTo>
                    <a:pt x="16764" y="54959"/>
                  </a:lnTo>
                  <a:lnTo>
                    <a:pt x="16764" y="65627"/>
                  </a:lnTo>
                  <a:lnTo>
                    <a:pt x="44196" y="94583"/>
                  </a:lnTo>
                  <a:lnTo>
                    <a:pt x="48863" y="97631"/>
                  </a:lnTo>
                  <a:lnTo>
                    <a:pt x="115538" y="97631"/>
                  </a:lnTo>
                  <a:lnTo>
                    <a:pt x="114395" y="99155"/>
                  </a:lnTo>
                  <a:lnTo>
                    <a:pt x="108299" y="103727"/>
                  </a:lnTo>
                  <a:lnTo>
                    <a:pt x="102203" y="109823"/>
                  </a:lnTo>
                  <a:lnTo>
                    <a:pt x="96107" y="112871"/>
                  </a:lnTo>
                  <a:lnTo>
                    <a:pt x="88487" y="115919"/>
                  </a:lnTo>
                  <a:lnTo>
                    <a:pt x="80867" y="117443"/>
                  </a:lnTo>
                  <a:lnTo>
                    <a:pt x="71723" y="118967"/>
                  </a:lnTo>
                  <a:close/>
                </a:path>
                <a:path w="127000" h="119380">
                  <a:moveTo>
                    <a:pt x="115538" y="97631"/>
                  </a:moveTo>
                  <a:lnTo>
                    <a:pt x="77819" y="97631"/>
                  </a:lnTo>
                  <a:lnTo>
                    <a:pt x="83915" y="94583"/>
                  </a:lnTo>
                  <a:lnTo>
                    <a:pt x="88487" y="93059"/>
                  </a:lnTo>
                  <a:lnTo>
                    <a:pt x="97631" y="86963"/>
                  </a:lnTo>
                  <a:lnTo>
                    <a:pt x="100679" y="83915"/>
                  </a:lnTo>
                  <a:lnTo>
                    <a:pt x="106775" y="74771"/>
                  </a:lnTo>
                  <a:lnTo>
                    <a:pt x="109823" y="65627"/>
                  </a:lnTo>
                  <a:lnTo>
                    <a:pt x="109823" y="54959"/>
                  </a:lnTo>
                  <a:lnTo>
                    <a:pt x="106775" y="45815"/>
                  </a:lnTo>
                  <a:lnTo>
                    <a:pt x="100679" y="36671"/>
                  </a:lnTo>
                  <a:lnTo>
                    <a:pt x="93059" y="29051"/>
                  </a:lnTo>
                  <a:lnTo>
                    <a:pt x="88487" y="27527"/>
                  </a:lnTo>
                  <a:lnTo>
                    <a:pt x="83915" y="24479"/>
                  </a:lnTo>
                  <a:lnTo>
                    <a:pt x="77819" y="22955"/>
                  </a:lnTo>
                  <a:lnTo>
                    <a:pt x="70199" y="21336"/>
                  </a:lnTo>
                  <a:lnTo>
                    <a:pt x="114395" y="21336"/>
                  </a:lnTo>
                  <a:lnTo>
                    <a:pt x="118967" y="27527"/>
                  </a:lnTo>
                  <a:lnTo>
                    <a:pt x="122015" y="35147"/>
                  </a:lnTo>
                  <a:lnTo>
                    <a:pt x="125063" y="41243"/>
                  </a:lnTo>
                  <a:lnTo>
                    <a:pt x="126587" y="50387"/>
                  </a:lnTo>
                  <a:lnTo>
                    <a:pt x="126587" y="59531"/>
                  </a:lnTo>
                  <a:lnTo>
                    <a:pt x="118967" y="93059"/>
                  </a:lnTo>
                  <a:lnTo>
                    <a:pt x="115538" y="976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279098" y="1033939"/>
              <a:ext cx="127000" cy="109855"/>
            </a:xfrm>
            <a:custGeom>
              <a:avLst/>
              <a:gdLst/>
              <a:ahLst/>
              <a:cxnLst/>
              <a:rect l="l" t="t" r="r" b="b"/>
              <a:pathLst>
                <a:path w="127000" h="109855">
                  <a:moveTo>
                    <a:pt x="82391" y="109823"/>
                  </a:moveTo>
                  <a:lnTo>
                    <a:pt x="65627" y="109823"/>
                  </a:lnTo>
                  <a:lnTo>
                    <a:pt x="58778" y="109775"/>
                  </a:lnTo>
                  <a:lnTo>
                    <a:pt x="12192" y="91535"/>
                  </a:lnTo>
                  <a:lnTo>
                    <a:pt x="0" y="62579"/>
                  </a:lnTo>
                  <a:lnTo>
                    <a:pt x="0" y="39719"/>
                  </a:lnTo>
                  <a:lnTo>
                    <a:pt x="3048" y="27527"/>
                  </a:lnTo>
                  <a:lnTo>
                    <a:pt x="6096" y="21431"/>
                  </a:lnTo>
                  <a:lnTo>
                    <a:pt x="9144" y="16859"/>
                  </a:lnTo>
                  <a:lnTo>
                    <a:pt x="13716" y="12287"/>
                  </a:lnTo>
                  <a:lnTo>
                    <a:pt x="16764" y="9144"/>
                  </a:lnTo>
                  <a:lnTo>
                    <a:pt x="22860" y="6096"/>
                  </a:lnTo>
                  <a:lnTo>
                    <a:pt x="27432" y="3048"/>
                  </a:lnTo>
                  <a:lnTo>
                    <a:pt x="33528" y="1524"/>
                  </a:lnTo>
                  <a:lnTo>
                    <a:pt x="41148" y="0"/>
                  </a:lnTo>
                  <a:lnTo>
                    <a:pt x="41148" y="21431"/>
                  </a:lnTo>
                  <a:lnTo>
                    <a:pt x="33528" y="22955"/>
                  </a:lnTo>
                  <a:lnTo>
                    <a:pt x="27432" y="26003"/>
                  </a:lnTo>
                  <a:lnTo>
                    <a:pt x="22860" y="30575"/>
                  </a:lnTo>
                  <a:lnTo>
                    <a:pt x="16859" y="42576"/>
                  </a:lnTo>
                  <a:lnTo>
                    <a:pt x="16764" y="58007"/>
                  </a:lnTo>
                  <a:lnTo>
                    <a:pt x="18288" y="64103"/>
                  </a:lnTo>
                  <a:lnTo>
                    <a:pt x="21336" y="68675"/>
                  </a:lnTo>
                  <a:lnTo>
                    <a:pt x="24384" y="74771"/>
                  </a:lnTo>
                  <a:lnTo>
                    <a:pt x="27432" y="77819"/>
                  </a:lnTo>
                  <a:lnTo>
                    <a:pt x="36576" y="83915"/>
                  </a:lnTo>
                  <a:lnTo>
                    <a:pt x="41148" y="85439"/>
                  </a:lnTo>
                  <a:lnTo>
                    <a:pt x="53435" y="88487"/>
                  </a:lnTo>
                  <a:lnTo>
                    <a:pt x="117443" y="88487"/>
                  </a:lnTo>
                  <a:lnTo>
                    <a:pt x="115919" y="91535"/>
                  </a:lnTo>
                  <a:lnTo>
                    <a:pt x="103727" y="100679"/>
                  </a:lnTo>
                  <a:lnTo>
                    <a:pt x="97631" y="103727"/>
                  </a:lnTo>
                  <a:lnTo>
                    <a:pt x="82391" y="109823"/>
                  </a:lnTo>
                  <a:close/>
                </a:path>
                <a:path w="127000" h="109855">
                  <a:moveTo>
                    <a:pt x="117443" y="88487"/>
                  </a:moveTo>
                  <a:lnTo>
                    <a:pt x="76295" y="88487"/>
                  </a:lnTo>
                  <a:lnTo>
                    <a:pt x="80867" y="86963"/>
                  </a:lnTo>
                  <a:lnTo>
                    <a:pt x="86963" y="85439"/>
                  </a:lnTo>
                  <a:lnTo>
                    <a:pt x="91535" y="83915"/>
                  </a:lnTo>
                  <a:lnTo>
                    <a:pt x="96107" y="80867"/>
                  </a:lnTo>
                  <a:lnTo>
                    <a:pt x="99155" y="77819"/>
                  </a:lnTo>
                  <a:lnTo>
                    <a:pt x="103727" y="74771"/>
                  </a:lnTo>
                  <a:lnTo>
                    <a:pt x="105251" y="70199"/>
                  </a:lnTo>
                  <a:lnTo>
                    <a:pt x="108299" y="65627"/>
                  </a:lnTo>
                  <a:lnTo>
                    <a:pt x="109823" y="59531"/>
                  </a:lnTo>
                  <a:lnTo>
                    <a:pt x="109823" y="44291"/>
                  </a:lnTo>
                  <a:lnTo>
                    <a:pt x="106775" y="35147"/>
                  </a:lnTo>
                  <a:lnTo>
                    <a:pt x="96107" y="24479"/>
                  </a:lnTo>
                  <a:lnTo>
                    <a:pt x="88487" y="21431"/>
                  </a:lnTo>
                  <a:lnTo>
                    <a:pt x="79343" y="19907"/>
                  </a:lnTo>
                  <a:lnTo>
                    <a:pt x="79343" y="0"/>
                  </a:lnTo>
                  <a:lnTo>
                    <a:pt x="114395" y="16859"/>
                  </a:lnTo>
                  <a:lnTo>
                    <a:pt x="126587" y="53435"/>
                  </a:lnTo>
                  <a:lnTo>
                    <a:pt x="126587" y="62579"/>
                  </a:lnTo>
                  <a:lnTo>
                    <a:pt x="125063" y="70199"/>
                  </a:lnTo>
                  <a:lnTo>
                    <a:pt x="118967" y="85439"/>
                  </a:lnTo>
                  <a:lnTo>
                    <a:pt x="117443" y="88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279098" y="902779"/>
              <a:ext cx="127000" cy="114300"/>
            </a:xfrm>
            <a:custGeom>
              <a:avLst/>
              <a:gdLst/>
              <a:ahLst/>
              <a:cxnLst/>
              <a:rect l="l" t="t" r="r" b="b"/>
              <a:pathLst>
                <a:path w="127000" h="114300">
                  <a:moveTo>
                    <a:pt x="39624" y="109728"/>
                  </a:moveTo>
                  <a:lnTo>
                    <a:pt x="32004" y="109728"/>
                  </a:lnTo>
                  <a:lnTo>
                    <a:pt x="25908" y="108204"/>
                  </a:lnTo>
                  <a:lnTo>
                    <a:pt x="12192" y="99060"/>
                  </a:lnTo>
                  <a:lnTo>
                    <a:pt x="6096" y="89916"/>
                  </a:lnTo>
                  <a:lnTo>
                    <a:pt x="3048" y="83820"/>
                  </a:lnTo>
                  <a:lnTo>
                    <a:pt x="0" y="71628"/>
                  </a:lnTo>
                  <a:lnTo>
                    <a:pt x="0" y="42672"/>
                  </a:lnTo>
                  <a:lnTo>
                    <a:pt x="1524" y="36576"/>
                  </a:lnTo>
                  <a:lnTo>
                    <a:pt x="3048" y="32004"/>
                  </a:lnTo>
                  <a:lnTo>
                    <a:pt x="6096" y="27432"/>
                  </a:lnTo>
                  <a:lnTo>
                    <a:pt x="7620" y="22860"/>
                  </a:lnTo>
                  <a:lnTo>
                    <a:pt x="10668" y="19812"/>
                  </a:lnTo>
                  <a:lnTo>
                    <a:pt x="19812" y="13716"/>
                  </a:lnTo>
                  <a:lnTo>
                    <a:pt x="25908" y="12192"/>
                  </a:lnTo>
                  <a:lnTo>
                    <a:pt x="106775" y="12192"/>
                  </a:lnTo>
                  <a:lnTo>
                    <a:pt x="109823" y="9144"/>
                  </a:lnTo>
                  <a:lnTo>
                    <a:pt x="109823" y="3048"/>
                  </a:lnTo>
                  <a:lnTo>
                    <a:pt x="108299" y="0"/>
                  </a:lnTo>
                  <a:lnTo>
                    <a:pt x="123539" y="0"/>
                  </a:lnTo>
                  <a:lnTo>
                    <a:pt x="126587" y="3048"/>
                  </a:lnTo>
                  <a:lnTo>
                    <a:pt x="126587" y="19812"/>
                  </a:lnTo>
                  <a:lnTo>
                    <a:pt x="125063" y="24384"/>
                  </a:lnTo>
                  <a:lnTo>
                    <a:pt x="118967" y="30480"/>
                  </a:lnTo>
                  <a:lnTo>
                    <a:pt x="114395" y="32004"/>
                  </a:lnTo>
                  <a:lnTo>
                    <a:pt x="33528" y="32004"/>
                  </a:lnTo>
                  <a:lnTo>
                    <a:pt x="28956" y="33528"/>
                  </a:lnTo>
                  <a:lnTo>
                    <a:pt x="27432" y="35052"/>
                  </a:lnTo>
                  <a:lnTo>
                    <a:pt x="24384" y="36576"/>
                  </a:lnTo>
                  <a:lnTo>
                    <a:pt x="22860" y="38100"/>
                  </a:lnTo>
                  <a:lnTo>
                    <a:pt x="18288" y="47244"/>
                  </a:lnTo>
                  <a:lnTo>
                    <a:pt x="18288" y="50292"/>
                  </a:lnTo>
                  <a:lnTo>
                    <a:pt x="16764" y="53340"/>
                  </a:lnTo>
                  <a:lnTo>
                    <a:pt x="16764" y="68580"/>
                  </a:lnTo>
                  <a:lnTo>
                    <a:pt x="18288" y="74676"/>
                  </a:lnTo>
                  <a:lnTo>
                    <a:pt x="21336" y="80772"/>
                  </a:lnTo>
                  <a:lnTo>
                    <a:pt x="25908" y="86868"/>
                  </a:lnTo>
                  <a:lnTo>
                    <a:pt x="32004" y="89916"/>
                  </a:lnTo>
                  <a:lnTo>
                    <a:pt x="39624" y="89916"/>
                  </a:lnTo>
                  <a:lnTo>
                    <a:pt x="39624" y="109728"/>
                  </a:lnTo>
                  <a:close/>
                </a:path>
                <a:path w="127000" h="114300">
                  <a:moveTo>
                    <a:pt x="103727" y="114300"/>
                  </a:moveTo>
                  <a:lnTo>
                    <a:pt x="80867" y="114300"/>
                  </a:lnTo>
                  <a:lnTo>
                    <a:pt x="71723" y="108204"/>
                  </a:lnTo>
                  <a:lnTo>
                    <a:pt x="65627" y="102108"/>
                  </a:lnTo>
                  <a:lnTo>
                    <a:pt x="62579" y="97536"/>
                  </a:lnTo>
                  <a:lnTo>
                    <a:pt x="61055" y="92964"/>
                  </a:lnTo>
                  <a:lnTo>
                    <a:pt x="59436" y="88392"/>
                  </a:lnTo>
                  <a:lnTo>
                    <a:pt x="56388" y="79248"/>
                  </a:lnTo>
                  <a:lnTo>
                    <a:pt x="54864" y="73152"/>
                  </a:lnTo>
                  <a:lnTo>
                    <a:pt x="54864" y="68580"/>
                  </a:lnTo>
                  <a:lnTo>
                    <a:pt x="53340" y="62484"/>
                  </a:lnTo>
                  <a:lnTo>
                    <a:pt x="53340" y="57912"/>
                  </a:lnTo>
                  <a:lnTo>
                    <a:pt x="51816" y="53340"/>
                  </a:lnTo>
                  <a:lnTo>
                    <a:pt x="51816" y="48768"/>
                  </a:lnTo>
                  <a:lnTo>
                    <a:pt x="50292" y="44196"/>
                  </a:lnTo>
                  <a:lnTo>
                    <a:pt x="48768" y="41148"/>
                  </a:lnTo>
                  <a:lnTo>
                    <a:pt x="48768" y="38100"/>
                  </a:lnTo>
                  <a:lnTo>
                    <a:pt x="45720" y="36576"/>
                  </a:lnTo>
                  <a:lnTo>
                    <a:pt x="44196" y="33528"/>
                  </a:lnTo>
                  <a:lnTo>
                    <a:pt x="41148" y="32004"/>
                  </a:lnTo>
                  <a:lnTo>
                    <a:pt x="61055" y="32004"/>
                  </a:lnTo>
                  <a:lnTo>
                    <a:pt x="64103" y="38100"/>
                  </a:lnTo>
                  <a:lnTo>
                    <a:pt x="65627" y="42672"/>
                  </a:lnTo>
                  <a:lnTo>
                    <a:pt x="65627" y="47244"/>
                  </a:lnTo>
                  <a:lnTo>
                    <a:pt x="67151" y="51816"/>
                  </a:lnTo>
                  <a:lnTo>
                    <a:pt x="67151" y="54864"/>
                  </a:lnTo>
                  <a:lnTo>
                    <a:pt x="68675" y="59436"/>
                  </a:lnTo>
                  <a:lnTo>
                    <a:pt x="68675" y="64008"/>
                  </a:lnTo>
                  <a:lnTo>
                    <a:pt x="70199" y="68580"/>
                  </a:lnTo>
                  <a:lnTo>
                    <a:pt x="70199" y="73152"/>
                  </a:lnTo>
                  <a:lnTo>
                    <a:pt x="71723" y="77724"/>
                  </a:lnTo>
                  <a:lnTo>
                    <a:pt x="73247" y="80772"/>
                  </a:lnTo>
                  <a:lnTo>
                    <a:pt x="74771" y="85344"/>
                  </a:lnTo>
                  <a:lnTo>
                    <a:pt x="76295" y="88392"/>
                  </a:lnTo>
                  <a:lnTo>
                    <a:pt x="79343" y="89916"/>
                  </a:lnTo>
                  <a:lnTo>
                    <a:pt x="82391" y="92964"/>
                  </a:lnTo>
                  <a:lnTo>
                    <a:pt x="124047" y="92964"/>
                  </a:lnTo>
                  <a:lnTo>
                    <a:pt x="122015" y="99060"/>
                  </a:lnTo>
                  <a:lnTo>
                    <a:pt x="118967" y="103632"/>
                  </a:lnTo>
                  <a:lnTo>
                    <a:pt x="112871" y="109728"/>
                  </a:lnTo>
                  <a:lnTo>
                    <a:pt x="108299" y="111252"/>
                  </a:lnTo>
                  <a:lnTo>
                    <a:pt x="103727" y="114300"/>
                  </a:lnTo>
                  <a:close/>
                </a:path>
                <a:path w="127000" h="114300">
                  <a:moveTo>
                    <a:pt x="124047" y="92964"/>
                  </a:moveTo>
                  <a:lnTo>
                    <a:pt x="97631" y="92964"/>
                  </a:lnTo>
                  <a:lnTo>
                    <a:pt x="99155" y="91440"/>
                  </a:lnTo>
                  <a:lnTo>
                    <a:pt x="102203" y="89916"/>
                  </a:lnTo>
                  <a:lnTo>
                    <a:pt x="105251" y="86868"/>
                  </a:lnTo>
                  <a:lnTo>
                    <a:pt x="106775" y="83820"/>
                  </a:lnTo>
                  <a:lnTo>
                    <a:pt x="108299" y="82296"/>
                  </a:lnTo>
                  <a:lnTo>
                    <a:pt x="108299" y="79248"/>
                  </a:lnTo>
                  <a:lnTo>
                    <a:pt x="109823" y="76200"/>
                  </a:lnTo>
                  <a:lnTo>
                    <a:pt x="109823" y="64008"/>
                  </a:lnTo>
                  <a:lnTo>
                    <a:pt x="108299" y="57912"/>
                  </a:lnTo>
                  <a:lnTo>
                    <a:pt x="105251" y="48768"/>
                  </a:lnTo>
                  <a:lnTo>
                    <a:pt x="102203" y="44196"/>
                  </a:lnTo>
                  <a:lnTo>
                    <a:pt x="99155" y="41148"/>
                  </a:lnTo>
                  <a:lnTo>
                    <a:pt x="97631" y="38100"/>
                  </a:lnTo>
                  <a:lnTo>
                    <a:pt x="91535" y="35052"/>
                  </a:lnTo>
                  <a:lnTo>
                    <a:pt x="86963" y="33528"/>
                  </a:lnTo>
                  <a:lnTo>
                    <a:pt x="85439" y="32004"/>
                  </a:lnTo>
                  <a:lnTo>
                    <a:pt x="108299" y="32004"/>
                  </a:lnTo>
                  <a:lnTo>
                    <a:pt x="114395" y="36576"/>
                  </a:lnTo>
                  <a:lnTo>
                    <a:pt x="118967" y="44196"/>
                  </a:lnTo>
                  <a:lnTo>
                    <a:pt x="122015" y="50292"/>
                  </a:lnTo>
                  <a:lnTo>
                    <a:pt x="125063" y="57912"/>
                  </a:lnTo>
                  <a:lnTo>
                    <a:pt x="126587" y="65532"/>
                  </a:lnTo>
                  <a:lnTo>
                    <a:pt x="126587" y="85344"/>
                  </a:lnTo>
                  <a:lnTo>
                    <a:pt x="124047" y="92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245570" y="832676"/>
              <a:ext cx="158750" cy="64135"/>
            </a:xfrm>
            <a:custGeom>
              <a:avLst/>
              <a:gdLst/>
              <a:ahLst/>
              <a:cxnLst/>
              <a:rect l="l" t="t" r="r" b="b"/>
              <a:pathLst>
                <a:path w="158750" h="64134">
                  <a:moveTo>
                    <a:pt x="53340" y="24384"/>
                  </a:moveTo>
                  <a:lnTo>
                    <a:pt x="36576" y="24384"/>
                  </a:lnTo>
                  <a:lnTo>
                    <a:pt x="36576" y="0"/>
                  </a:lnTo>
                  <a:lnTo>
                    <a:pt x="53340" y="0"/>
                  </a:lnTo>
                  <a:lnTo>
                    <a:pt x="53340" y="24384"/>
                  </a:lnTo>
                  <a:close/>
                </a:path>
                <a:path w="158750" h="64134">
                  <a:moveTo>
                    <a:pt x="137255" y="44196"/>
                  </a:moveTo>
                  <a:lnTo>
                    <a:pt x="0" y="44196"/>
                  </a:lnTo>
                  <a:lnTo>
                    <a:pt x="0" y="24384"/>
                  </a:lnTo>
                  <a:lnTo>
                    <a:pt x="131159" y="24384"/>
                  </a:lnTo>
                  <a:lnTo>
                    <a:pt x="134207" y="22860"/>
                  </a:lnTo>
                  <a:lnTo>
                    <a:pt x="135731" y="22860"/>
                  </a:lnTo>
                  <a:lnTo>
                    <a:pt x="137255" y="21336"/>
                  </a:lnTo>
                  <a:lnTo>
                    <a:pt x="138779" y="21336"/>
                  </a:lnTo>
                  <a:lnTo>
                    <a:pt x="138779" y="19812"/>
                  </a:lnTo>
                  <a:lnTo>
                    <a:pt x="140303" y="18288"/>
                  </a:lnTo>
                  <a:lnTo>
                    <a:pt x="140303" y="0"/>
                  </a:lnTo>
                  <a:lnTo>
                    <a:pt x="158591" y="0"/>
                  </a:lnTo>
                  <a:lnTo>
                    <a:pt x="158591" y="19812"/>
                  </a:lnTo>
                  <a:lnTo>
                    <a:pt x="157067" y="24384"/>
                  </a:lnTo>
                  <a:lnTo>
                    <a:pt x="157067" y="28956"/>
                  </a:lnTo>
                  <a:lnTo>
                    <a:pt x="154019" y="35052"/>
                  </a:lnTo>
                  <a:lnTo>
                    <a:pt x="152495" y="36576"/>
                  </a:lnTo>
                  <a:lnTo>
                    <a:pt x="150971" y="39624"/>
                  </a:lnTo>
                  <a:lnTo>
                    <a:pt x="144875" y="42672"/>
                  </a:lnTo>
                  <a:lnTo>
                    <a:pt x="141827" y="42672"/>
                  </a:lnTo>
                  <a:lnTo>
                    <a:pt x="137255" y="44196"/>
                  </a:lnTo>
                  <a:close/>
                </a:path>
                <a:path w="158750" h="64134">
                  <a:moveTo>
                    <a:pt x="53340" y="64008"/>
                  </a:moveTo>
                  <a:lnTo>
                    <a:pt x="36576" y="64008"/>
                  </a:lnTo>
                  <a:lnTo>
                    <a:pt x="36576" y="44196"/>
                  </a:lnTo>
                  <a:lnTo>
                    <a:pt x="53340" y="44196"/>
                  </a:lnTo>
                  <a:lnTo>
                    <a:pt x="53340" y="640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279098" y="704564"/>
              <a:ext cx="127000" cy="111760"/>
            </a:xfrm>
            <a:custGeom>
              <a:avLst/>
              <a:gdLst/>
              <a:ahLst/>
              <a:cxnLst/>
              <a:rect l="l" t="t" r="r" b="b"/>
              <a:pathLst>
                <a:path w="127000" h="111759">
                  <a:moveTo>
                    <a:pt x="62579" y="111347"/>
                  </a:moveTo>
                  <a:lnTo>
                    <a:pt x="45720" y="111347"/>
                  </a:lnTo>
                  <a:lnTo>
                    <a:pt x="30480" y="105251"/>
                  </a:lnTo>
                  <a:lnTo>
                    <a:pt x="1524" y="70199"/>
                  </a:lnTo>
                  <a:lnTo>
                    <a:pt x="0" y="62579"/>
                  </a:lnTo>
                  <a:lnTo>
                    <a:pt x="61" y="53340"/>
                  </a:lnTo>
                  <a:lnTo>
                    <a:pt x="22860" y="10668"/>
                  </a:lnTo>
                  <a:lnTo>
                    <a:pt x="54959" y="0"/>
                  </a:lnTo>
                  <a:lnTo>
                    <a:pt x="68675" y="0"/>
                  </a:lnTo>
                  <a:lnTo>
                    <a:pt x="68675" y="21336"/>
                  </a:lnTo>
                  <a:lnTo>
                    <a:pt x="47244" y="21336"/>
                  </a:lnTo>
                  <a:lnTo>
                    <a:pt x="33528" y="25908"/>
                  </a:lnTo>
                  <a:lnTo>
                    <a:pt x="21336" y="38100"/>
                  </a:lnTo>
                  <a:lnTo>
                    <a:pt x="19812" y="42672"/>
                  </a:lnTo>
                  <a:lnTo>
                    <a:pt x="18288" y="45720"/>
                  </a:lnTo>
                  <a:lnTo>
                    <a:pt x="16764" y="50292"/>
                  </a:lnTo>
                  <a:lnTo>
                    <a:pt x="16764" y="61055"/>
                  </a:lnTo>
                  <a:lnTo>
                    <a:pt x="21336" y="74771"/>
                  </a:lnTo>
                  <a:lnTo>
                    <a:pt x="30480" y="83915"/>
                  </a:lnTo>
                  <a:lnTo>
                    <a:pt x="33528" y="85439"/>
                  </a:lnTo>
                  <a:lnTo>
                    <a:pt x="38100" y="88487"/>
                  </a:lnTo>
                  <a:lnTo>
                    <a:pt x="42672" y="90011"/>
                  </a:lnTo>
                  <a:lnTo>
                    <a:pt x="47244" y="90011"/>
                  </a:lnTo>
                  <a:lnTo>
                    <a:pt x="51911" y="91535"/>
                  </a:lnTo>
                  <a:lnTo>
                    <a:pt x="114395" y="91535"/>
                  </a:lnTo>
                  <a:lnTo>
                    <a:pt x="103727" y="102203"/>
                  </a:lnTo>
                  <a:lnTo>
                    <a:pt x="88487" y="108299"/>
                  </a:lnTo>
                  <a:lnTo>
                    <a:pt x="82510" y="109418"/>
                  </a:lnTo>
                  <a:lnTo>
                    <a:pt x="76104" y="110394"/>
                  </a:lnTo>
                  <a:lnTo>
                    <a:pt x="69413" y="111085"/>
                  </a:lnTo>
                  <a:lnTo>
                    <a:pt x="62579" y="111347"/>
                  </a:lnTo>
                  <a:close/>
                </a:path>
                <a:path w="127000" h="111759">
                  <a:moveTo>
                    <a:pt x="114395" y="91535"/>
                  </a:moveTo>
                  <a:lnTo>
                    <a:pt x="74771" y="91535"/>
                  </a:lnTo>
                  <a:lnTo>
                    <a:pt x="83915" y="88487"/>
                  </a:lnTo>
                  <a:lnTo>
                    <a:pt x="90011" y="86963"/>
                  </a:lnTo>
                  <a:lnTo>
                    <a:pt x="93059" y="85439"/>
                  </a:lnTo>
                  <a:lnTo>
                    <a:pt x="109823" y="59436"/>
                  </a:lnTo>
                  <a:lnTo>
                    <a:pt x="109823" y="44196"/>
                  </a:lnTo>
                  <a:lnTo>
                    <a:pt x="103727" y="32004"/>
                  </a:lnTo>
                  <a:lnTo>
                    <a:pt x="99155" y="25908"/>
                  </a:lnTo>
                  <a:lnTo>
                    <a:pt x="93059" y="22860"/>
                  </a:lnTo>
                  <a:lnTo>
                    <a:pt x="85439" y="21336"/>
                  </a:lnTo>
                  <a:lnTo>
                    <a:pt x="85439" y="1524"/>
                  </a:lnTo>
                  <a:lnTo>
                    <a:pt x="120800" y="26979"/>
                  </a:lnTo>
                  <a:lnTo>
                    <a:pt x="126587" y="53340"/>
                  </a:lnTo>
                  <a:lnTo>
                    <a:pt x="126355" y="59436"/>
                  </a:lnTo>
                  <a:lnTo>
                    <a:pt x="118967" y="85439"/>
                  </a:lnTo>
                  <a:lnTo>
                    <a:pt x="114395" y="91535"/>
                  </a:lnTo>
                  <a:close/>
                </a:path>
                <a:path w="127000" h="111759">
                  <a:moveTo>
                    <a:pt x="68675" y="91535"/>
                  </a:moveTo>
                  <a:lnTo>
                    <a:pt x="51911" y="91535"/>
                  </a:lnTo>
                  <a:lnTo>
                    <a:pt x="51911" y="21336"/>
                  </a:lnTo>
                  <a:lnTo>
                    <a:pt x="68675" y="21336"/>
                  </a:lnTo>
                  <a:lnTo>
                    <a:pt x="68675" y="91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34903" y="574929"/>
              <a:ext cx="170815" cy="114935"/>
            </a:xfrm>
            <a:custGeom>
              <a:avLst/>
              <a:gdLst/>
              <a:ahLst/>
              <a:cxnLst/>
              <a:rect l="l" t="t" r="r" b="b"/>
              <a:pathLst>
                <a:path w="170814" h="114934">
                  <a:moveTo>
                    <a:pt x="123539" y="114395"/>
                  </a:moveTo>
                  <a:lnTo>
                    <a:pt x="89916" y="114395"/>
                  </a:lnTo>
                  <a:lnTo>
                    <a:pt x="82296" y="111347"/>
                  </a:lnTo>
                  <a:lnTo>
                    <a:pt x="74676" y="109823"/>
                  </a:lnTo>
                  <a:lnTo>
                    <a:pt x="45720" y="76295"/>
                  </a:lnTo>
                  <a:lnTo>
                    <a:pt x="44196" y="68675"/>
                  </a:lnTo>
                  <a:lnTo>
                    <a:pt x="44196" y="48768"/>
                  </a:lnTo>
                  <a:lnTo>
                    <a:pt x="45720" y="45720"/>
                  </a:lnTo>
                  <a:lnTo>
                    <a:pt x="45720" y="42672"/>
                  </a:lnTo>
                  <a:lnTo>
                    <a:pt x="47244" y="38100"/>
                  </a:lnTo>
                  <a:lnTo>
                    <a:pt x="48768" y="35052"/>
                  </a:lnTo>
                  <a:lnTo>
                    <a:pt x="51816" y="32004"/>
                  </a:lnTo>
                  <a:lnTo>
                    <a:pt x="53340" y="27432"/>
                  </a:lnTo>
                  <a:lnTo>
                    <a:pt x="56388" y="24384"/>
                  </a:lnTo>
                  <a:lnTo>
                    <a:pt x="59436" y="22860"/>
                  </a:lnTo>
                  <a:lnTo>
                    <a:pt x="62484" y="19812"/>
                  </a:lnTo>
                  <a:lnTo>
                    <a:pt x="0" y="19812"/>
                  </a:lnTo>
                  <a:lnTo>
                    <a:pt x="0" y="0"/>
                  </a:lnTo>
                  <a:lnTo>
                    <a:pt x="169259" y="0"/>
                  </a:lnTo>
                  <a:lnTo>
                    <a:pt x="169259" y="18288"/>
                  </a:lnTo>
                  <a:lnTo>
                    <a:pt x="102203" y="18288"/>
                  </a:lnTo>
                  <a:lnTo>
                    <a:pt x="89916" y="21336"/>
                  </a:lnTo>
                  <a:lnTo>
                    <a:pt x="85344" y="22860"/>
                  </a:lnTo>
                  <a:lnTo>
                    <a:pt x="79248" y="24384"/>
                  </a:lnTo>
                  <a:lnTo>
                    <a:pt x="76200" y="27432"/>
                  </a:lnTo>
                  <a:lnTo>
                    <a:pt x="71628" y="30480"/>
                  </a:lnTo>
                  <a:lnTo>
                    <a:pt x="62484" y="44196"/>
                  </a:lnTo>
                  <a:lnTo>
                    <a:pt x="60960" y="50292"/>
                  </a:lnTo>
                  <a:lnTo>
                    <a:pt x="60960" y="64103"/>
                  </a:lnTo>
                  <a:lnTo>
                    <a:pt x="91440" y="91535"/>
                  </a:lnTo>
                  <a:lnTo>
                    <a:pt x="96107" y="93059"/>
                  </a:lnTo>
                  <a:lnTo>
                    <a:pt x="160115" y="93059"/>
                  </a:lnTo>
                  <a:lnTo>
                    <a:pt x="152495" y="100679"/>
                  </a:lnTo>
                  <a:lnTo>
                    <a:pt x="146399" y="105251"/>
                  </a:lnTo>
                  <a:lnTo>
                    <a:pt x="138779" y="109823"/>
                  </a:lnTo>
                  <a:lnTo>
                    <a:pt x="131159" y="111347"/>
                  </a:lnTo>
                  <a:lnTo>
                    <a:pt x="123539" y="114395"/>
                  </a:lnTo>
                  <a:close/>
                </a:path>
                <a:path w="170814" h="114934">
                  <a:moveTo>
                    <a:pt x="160115" y="93059"/>
                  </a:moveTo>
                  <a:lnTo>
                    <a:pt x="120491" y="93059"/>
                  </a:lnTo>
                  <a:lnTo>
                    <a:pt x="125063" y="91535"/>
                  </a:lnTo>
                  <a:lnTo>
                    <a:pt x="131159" y="90011"/>
                  </a:lnTo>
                  <a:lnTo>
                    <a:pt x="135731" y="88487"/>
                  </a:lnTo>
                  <a:lnTo>
                    <a:pt x="140303" y="85439"/>
                  </a:lnTo>
                  <a:lnTo>
                    <a:pt x="143351" y="80867"/>
                  </a:lnTo>
                  <a:lnTo>
                    <a:pt x="147923" y="77819"/>
                  </a:lnTo>
                  <a:lnTo>
                    <a:pt x="149447" y="73247"/>
                  </a:lnTo>
                  <a:lnTo>
                    <a:pt x="152495" y="68675"/>
                  </a:lnTo>
                  <a:lnTo>
                    <a:pt x="154019" y="62579"/>
                  </a:lnTo>
                  <a:lnTo>
                    <a:pt x="154019" y="48768"/>
                  </a:lnTo>
                  <a:lnTo>
                    <a:pt x="152495" y="44196"/>
                  </a:lnTo>
                  <a:lnTo>
                    <a:pt x="149447" y="38100"/>
                  </a:lnTo>
                  <a:lnTo>
                    <a:pt x="146399" y="33528"/>
                  </a:lnTo>
                  <a:lnTo>
                    <a:pt x="143351" y="30480"/>
                  </a:lnTo>
                  <a:lnTo>
                    <a:pt x="129635" y="21336"/>
                  </a:lnTo>
                  <a:lnTo>
                    <a:pt x="125063" y="21336"/>
                  </a:lnTo>
                  <a:lnTo>
                    <a:pt x="112871" y="18288"/>
                  </a:lnTo>
                  <a:lnTo>
                    <a:pt x="169259" y="18288"/>
                  </a:lnTo>
                  <a:lnTo>
                    <a:pt x="169259" y="19812"/>
                  </a:lnTo>
                  <a:lnTo>
                    <a:pt x="152495" y="19812"/>
                  </a:lnTo>
                  <a:lnTo>
                    <a:pt x="158591" y="22860"/>
                  </a:lnTo>
                  <a:lnTo>
                    <a:pt x="163163" y="28956"/>
                  </a:lnTo>
                  <a:lnTo>
                    <a:pt x="166211" y="35052"/>
                  </a:lnTo>
                  <a:lnTo>
                    <a:pt x="169259" y="42672"/>
                  </a:lnTo>
                  <a:lnTo>
                    <a:pt x="170783" y="50292"/>
                  </a:lnTo>
                  <a:lnTo>
                    <a:pt x="170783" y="68675"/>
                  </a:lnTo>
                  <a:lnTo>
                    <a:pt x="169259" y="76295"/>
                  </a:lnTo>
                  <a:lnTo>
                    <a:pt x="166211" y="83915"/>
                  </a:lnTo>
                  <a:lnTo>
                    <a:pt x="163163" y="90011"/>
                  </a:lnTo>
                  <a:lnTo>
                    <a:pt x="160115" y="93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521604" y="9295163"/>
              <a:ext cx="166306" cy="114395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521604" y="9164003"/>
              <a:ext cx="169354" cy="111347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521604" y="9032844"/>
              <a:ext cx="169354" cy="11134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564373" y="8772050"/>
              <a:ext cx="123539" cy="170783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529224" y="8433530"/>
              <a:ext cx="161734" cy="314134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564038" y="8239792"/>
              <a:ext cx="126920" cy="17383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518556" y="7895082"/>
              <a:ext cx="172402" cy="268509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564373" y="7701438"/>
              <a:ext cx="123539" cy="170878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234902" y="2180748"/>
              <a:ext cx="500252" cy="887634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565897" y="7385781"/>
              <a:ext cx="125063" cy="100679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564373" y="7509320"/>
              <a:ext cx="126587" cy="10372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520080" y="7239382"/>
              <a:ext cx="171450" cy="116205"/>
            </a:xfrm>
            <a:custGeom>
              <a:avLst/>
              <a:gdLst/>
              <a:ahLst/>
              <a:cxnLst/>
              <a:rect l="l" t="t" r="r" b="b"/>
              <a:pathLst>
                <a:path w="171450" h="116204">
                  <a:moveTo>
                    <a:pt x="96107" y="96107"/>
                  </a:moveTo>
                  <a:lnTo>
                    <a:pt x="62579" y="96107"/>
                  </a:lnTo>
                  <a:lnTo>
                    <a:pt x="62579" y="94583"/>
                  </a:lnTo>
                  <a:lnTo>
                    <a:pt x="56483" y="91535"/>
                  </a:lnTo>
                  <a:lnTo>
                    <a:pt x="51911" y="86963"/>
                  </a:lnTo>
                  <a:lnTo>
                    <a:pt x="48863" y="79343"/>
                  </a:lnTo>
                  <a:lnTo>
                    <a:pt x="45815" y="73247"/>
                  </a:lnTo>
                  <a:lnTo>
                    <a:pt x="44291" y="65627"/>
                  </a:lnTo>
                  <a:lnTo>
                    <a:pt x="44291" y="47244"/>
                  </a:lnTo>
                  <a:lnTo>
                    <a:pt x="45815" y="38100"/>
                  </a:lnTo>
                  <a:lnTo>
                    <a:pt x="48863" y="32004"/>
                  </a:lnTo>
                  <a:lnTo>
                    <a:pt x="51911" y="24384"/>
                  </a:lnTo>
                  <a:lnTo>
                    <a:pt x="56483" y="18288"/>
                  </a:lnTo>
                  <a:lnTo>
                    <a:pt x="68675" y="9144"/>
                  </a:lnTo>
                  <a:lnTo>
                    <a:pt x="83915" y="3048"/>
                  </a:lnTo>
                  <a:lnTo>
                    <a:pt x="99155" y="0"/>
                  </a:lnTo>
                  <a:lnTo>
                    <a:pt x="115919" y="0"/>
                  </a:lnTo>
                  <a:lnTo>
                    <a:pt x="158686" y="18288"/>
                  </a:lnTo>
                  <a:lnTo>
                    <a:pt x="160972" y="21336"/>
                  </a:lnTo>
                  <a:lnTo>
                    <a:pt x="100679" y="21336"/>
                  </a:lnTo>
                  <a:lnTo>
                    <a:pt x="94583" y="22860"/>
                  </a:lnTo>
                  <a:lnTo>
                    <a:pt x="90011" y="24384"/>
                  </a:lnTo>
                  <a:lnTo>
                    <a:pt x="83915" y="25908"/>
                  </a:lnTo>
                  <a:lnTo>
                    <a:pt x="79343" y="27432"/>
                  </a:lnTo>
                  <a:lnTo>
                    <a:pt x="74771" y="30480"/>
                  </a:lnTo>
                  <a:lnTo>
                    <a:pt x="67151" y="38100"/>
                  </a:lnTo>
                  <a:lnTo>
                    <a:pt x="65627" y="42672"/>
                  </a:lnTo>
                  <a:lnTo>
                    <a:pt x="62579" y="47244"/>
                  </a:lnTo>
                  <a:lnTo>
                    <a:pt x="61055" y="53340"/>
                  </a:lnTo>
                  <a:lnTo>
                    <a:pt x="61055" y="65627"/>
                  </a:lnTo>
                  <a:lnTo>
                    <a:pt x="62579" y="71723"/>
                  </a:lnTo>
                  <a:lnTo>
                    <a:pt x="71723" y="85439"/>
                  </a:lnTo>
                  <a:lnTo>
                    <a:pt x="80867" y="91535"/>
                  </a:lnTo>
                  <a:lnTo>
                    <a:pt x="90011" y="94583"/>
                  </a:lnTo>
                  <a:lnTo>
                    <a:pt x="96107" y="96107"/>
                  </a:lnTo>
                  <a:close/>
                </a:path>
                <a:path w="171450" h="116204">
                  <a:moveTo>
                    <a:pt x="152590" y="96107"/>
                  </a:moveTo>
                  <a:lnTo>
                    <a:pt x="119062" y="96107"/>
                  </a:lnTo>
                  <a:lnTo>
                    <a:pt x="125158" y="94583"/>
                  </a:lnTo>
                  <a:lnTo>
                    <a:pt x="129730" y="93059"/>
                  </a:lnTo>
                  <a:lnTo>
                    <a:pt x="135826" y="90011"/>
                  </a:lnTo>
                  <a:lnTo>
                    <a:pt x="138874" y="86963"/>
                  </a:lnTo>
                  <a:lnTo>
                    <a:pt x="143446" y="83915"/>
                  </a:lnTo>
                  <a:lnTo>
                    <a:pt x="146494" y="80867"/>
                  </a:lnTo>
                  <a:lnTo>
                    <a:pt x="149542" y="76295"/>
                  </a:lnTo>
                  <a:lnTo>
                    <a:pt x="152590" y="70199"/>
                  </a:lnTo>
                  <a:lnTo>
                    <a:pt x="154114" y="65627"/>
                  </a:lnTo>
                  <a:lnTo>
                    <a:pt x="154114" y="51816"/>
                  </a:lnTo>
                  <a:lnTo>
                    <a:pt x="117443" y="21336"/>
                  </a:lnTo>
                  <a:lnTo>
                    <a:pt x="160972" y="21336"/>
                  </a:lnTo>
                  <a:lnTo>
                    <a:pt x="163258" y="24384"/>
                  </a:lnTo>
                  <a:lnTo>
                    <a:pt x="166306" y="32004"/>
                  </a:lnTo>
                  <a:lnTo>
                    <a:pt x="169354" y="38100"/>
                  </a:lnTo>
                  <a:lnTo>
                    <a:pt x="170878" y="47244"/>
                  </a:lnTo>
                  <a:lnTo>
                    <a:pt x="170878" y="62484"/>
                  </a:lnTo>
                  <a:lnTo>
                    <a:pt x="169354" y="65627"/>
                  </a:lnTo>
                  <a:lnTo>
                    <a:pt x="169354" y="70199"/>
                  </a:lnTo>
                  <a:lnTo>
                    <a:pt x="167830" y="73247"/>
                  </a:lnTo>
                  <a:lnTo>
                    <a:pt x="167830" y="76295"/>
                  </a:lnTo>
                  <a:lnTo>
                    <a:pt x="166306" y="80867"/>
                  </a:lnTo>
                  <a:lnTo>
                    <a:pt x="163258" y="83915"/>
                  </a:lnTo>
                  <a:lnTo>
                    <a:pt x="161734" y="86963"/>
                  </a:lnTo>
                  <a:lnTo>
                    <a:pt x="155638" y="93059"/>
                  </a:lnTo>
                  <a:lnTo>
                    <a:pt x="152590" y="94583"/>
                  </a:lnTo>
                  <a:lnTo>
                    <a:pt x="152590" y="96107"/>
                  </a:lnTo>
                  <a:close/>
                </a:path>
                <a:path w="171450" h="116204">
                  <a:moveTo>
                    <a:pt x="167830" y="115919"/>
                  </a:moveTo>
                  <a:lnTo>
                    <a:pt x="0" y="115919"/>
                  </a:lnTo>
                  <a:lnTo>
                    <a:pt x="0" y="96107"/>
                  </a:lnTo>
                  <a:lnTo>
                    <a:pt x="167830" y="96107"/>
                  </a:lnTo>
                  <a:lnTo>
                    <a:pt x="167830" y="115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565897" y="7056406"/>
              <a:ext cx="122555" cy="170815"/>
            </a:xfrm>
            <a:custGeom>
              <a:avLst/>
              <a:gdLst/>
              <a:ahLst/>
              <a:cxnLst/>
              <a:rect l="l" t="t" r="r" b="b"/>
              <a:pathLst>
                <a:path w="122554" h="170815">
                  <a:moveTo>
                    <a:pt x="0" y="170783"/>
                  </a:moveTo>
                  <a:lnTo>
                    <a:pt x="0" y="147923"/>
                  </a:lnTo>
                  <a:lnTo>
                    <a:pt x="100679" y="120491"/>
                  </a:lnTo>
                  <a:lnTo>
                    <a:pt x="0" y="96107"/>
                  </a:lnTo>
                  <a:lnTo>
                    <a:pt x="0" y="74771"/>
                  </a:lnTo>
                  <a:lnTo>
                    <a:pt x="100679" y="48863"/>
                  </a:lnTo>
                  <a:lnTo>
                    <a:pt x="100679" y="47339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22015" y="38100"/>
                  </a:lnTo>
                  <a:lnTo>
                    <a:pt x="122015" y="59531"/>
                  </a:lnTo>
                  <a:lnTo>
                    <a:pt x="25908" y="85439"/>
                  </a:lnTo>
                  <a:lnTo>
                    <a:pt x="122015" y="109823"/>
                  </a:lnTo>
                  <a:lnTo>
                    <a:pt x="122015" y="131159"/>
                  </a:lnTo>
                  <a:lnTo>
                    <a:pt x="0" y="17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564372" y="6929819"/>
              <a:ext cx="127000" cy="114935"/>
            </a:xfrm>
            <a:custGeom>
              <a:avLst/>
              <a:gdLst/>
              <a:ahLst/>
              <a:cxnLst/>
              <a:rect l="l" t="t" r="r" b="b"/>
              <a:pathLst>
                <a:path w="127000" h="114934">
                  <a:moveTo>
                    <a:pt x="39624" y="109823"/>
                  </a:moveTo>
                  <a:lnTo>
                    <a:pt x="9144" y="92964"/>
                  </a:lnTo>
                  <a:lnTo>
                    <a:pt x="4572" y="88392"/>
                  </a:lnTo>
                  <a:lnTo>
                    <a:pt x="3048" y="83820"/>
                  </a:lnTo>
                  <a:lnTo>
                    <a:pt x="0" y="71628"/>
                  </a:lnTo>
                  <a:lnTo>
                    <a:pt x="0" y="41148"/>
                  </a:lnTo>
                  <a:lnTo>
                    <a:pt x="1524" y="35052"/>
                  </a:lnTo>
                  <a:lnTo>
                    <a:pt x="3048" y="30480"/>
                  </a:lnTo>
                  <a:lnTo>
                    <a:pt x="6096" y="25908"/>
                  </a:lnTo>
                  <a:lnTo>
                    <a:pt x="7620" y="22860"/>
                  </a:lnTo>
                  <a:lnTo>
                    <a:pt x="10668" y="18288"/>
                  </a:lnTo>
                  <a:lnTo>
                    <a:pt x="15240" y="15240"/>
                  </a:lnTo>
                  <a:lnTo>
                    <a:pt x="19812" y="13716"/>
                  </a:lnTo>
                  <a:lnTo>
                    <a:pt x="25908" y="12192"/>
                  </a:lnTo>
                  <a:lnTo>
                    <a:pt x="103727" y="12192"/>
                  </a:lnTo>
                  <a:lnTo>
                    <a:pt x="106775" y="10668"/>
                  </a:lnTo>
                  <a:lnTo>
                    <a:pt x="108299" y="10668"/>
                  </a:lnTo>
                  <a:lnTo>
                    <a:pt x="109823" y="9144"/>
                  </a:lnTo>
                  <a:lnTo>
                    <a:pt x="109823" y="3048"/>
                  </a:lnTo>
                  <a:lnTo>
                    <a:pt x="108299" y="1524"/>
                  </a:lnTo>
                  <a:lnTo>
                    <a:pt x="108299" y="0"/>
                  </a:lnTo>
                  <a:lnTo>
                    <a:pt x="123539" y="0"/>
                  </a:lnTo>
                  <a:lnTo>
                    <a:pt x="125063" y="3048"/>
                  </a:lnTo>
                  <a:lnTo>
                    <a:pt x="126587" y="7620"/>
                  </a:lnTo>
                  <a:lnTo>
                    <a:pt x="126587" y="18288"/>
                  </a:lnTo>
                  <a:lnTo>
                    <a:pt x="125063" y="22860"/>
                  </a:lnTo>
                  <a:lnTo>
                    <a:pt x="118967" y="28956"/>
                  </a:lnTo>
                  <a:lnTo>
                    <a:pt x="114395" y="30480"/>
                  </a:lnTo>
                  <a:lnTo>
                    <a:pt x="108299" y="30480"/>
                  </a:lnTo>
                  <a:lnTo>
                    <a:pt x="109823" y="32004"/>
                  </a:lnTo>
                  <a:lnTo>
                    <a:pt x="28956" y="32004"/>
                  </a:lnTo>
                  <a:lnTo>
                    <a:pt x="27432" y="33528"/>
                  </a:lnTo>
                  <a:lnTo>
                    <a:pt x="24384" y="35052"/>
                  </a:lnTo>
                  <a:lnTo>
                    <a:pt x="21336" y="38100"/>
                  </a:lnTo>
                  <a:lnTo>
                    <a:pt x="21336" y="41148"/>
                  </a:lnTo>
                  <a:lnTo>
                    <a:pt x="19812" y="42672"/>
                  </a:lnTo>
                  <a:lnTo>
                    <a:pt x="18288" y="45720"/>
                  </a:lnTo>
                  <a:lnTo>
                    <a:pt x="18288" y="48768"/>
                  </a:lnTo>
                  <a:lnTo>
                    <a:pt x="16764" y="51816"/>
                  </a:lnTo>
                  <a:lnTo>
                    <a:pt x="16764" y="67056"/>
                  </a:lnTo>
                  <a:lnTo>
                    <a:pt x="18288" y="74676"/>
                  </a:lnTo>
                  <a:lnTo>
                    <a:pt x="21336" y="79248"/>
                  </a:lnTo>
                  <a:lnTo>
                    <a:pt x="24384" y="85344"/>
                  </a:lnTo>
                  <a:lnTo>
                    <a:pt x="30480" y="88392"/>
                  </a:lnTo>
                  <a:lnTo>
                    <a:pt x="39624" y="89916"/>
                  </a:lnTo>
                  <a:lnTo>
                    <a:pt x="39624" y="109823"/>
                  </a:lnTo>
                  <a:close/>
                </a:path>
                <a:path w="127000" h="114934">
                  <a:moveTo>
                    <a:pt x="99155" y="114395"/>
                  </a:moveTo>
                  <a:lnTo>
                    <a:pt x="85439" y="114395"/>
                  </a:lnTo>
                  <a:lnTo>
                    <a:pt x="80867" y="112871"/>
                  </a:lnTo>
                  <a:lnTo>
                    <a:pt x="76295" y="109823"/>
                  </a:lnTo>
                  <a:lnTo>
                    <a:pt x="71628" y="108299"/>
                  </a:lnTo>
                  <a:lnTo>
                    <a:pt x="67056" y="105251"/>
                  </a:lnTo>
                  <a:lnTo>
                    <a:pt x="65532" y="100679"/>
                  </a:lnTo>
                  <a:lnTo>
                    <a:pt x="62484" y="97631"/>
                  </a:lnTo>
                  <a:lnTo>
                    <a:pt x="60960" y="92964"/>
                  </a:lnTo>
                  <a:lnTo>
                    <a:pt x="59436" y="88392"/>
                  </a:lnTo>
                  <a:lnTo>
                    <a:pt x="57912" y="82296"/>
                  </a:lnTo>
                  <a:lnTo>
                    <a:pt x="54864" y="73152"/>
                  </a:lnTo>
                  <a:lnTo>
                    <a:pt x="54864" y="67056"/>
                  </a:lnTo>
                  <a:lnTo>
                    <a:pt x="53340" y="62484"/>
                  </a:lnTo>
                  <a:lnTo>
                    <a:pt x="53340" y="56388"/>
                  </a:lnTo>
                  <a:lnTo>
                    <a:pt x="51816" y="51816"/>
                  </a:lnTo>
                  <a:lnTo>
                    <a:pt x="51816" y="47244"/>
                  </a:lnTo>
                  <a:lnTo>
                    <a:pt x="50292" y="44196"/>
                  </a:lnTo>
                  <a:lnTo>
                    <a:pt x="48768" y="39624"/>
                  </a:lnTo>
                  <a:lnTo>
                    <a:pt x="47244" y="36576"/>
                  </a:lnTo>
                  <a:lnTo>
                    <a:pt x="44196" y="33528"/>
                  </a:lnTo>
                  <a:lnTo>
                    <a:pt x="41148" y="32004"/>
                  </a:lnTo>
                  <a:lnTo>
                    <a:pt x="60960" y="32004"/>
                  </a:lnTo>
                  <a:lnTo>
                    <a:pt x="65532" y="41148"/>
                  </a:lnTo>
                  <a:lnTo>
                    <a:pt x="65532" y="45720"/>
                  </a:lnTo>
                  <a:lnTo>
                    <a:pt x="67056" y="50292"/>
                  </a:lnTo>
                  <a:lnTo>
                    <a:pt x="67056" y="54864"/>
                  </a:lnTo>
                  <a:lnTo>
                    <a:pt x="68580" y="59436"/>
                  </a:lnTo>
                  <a:lnTo>
                    <a:pt x="68580" y="68580"/>
                  </a:lnTo>
                  <a:lnTo>
                    <a:pt x="70104" y="73152"/>
                  </a:lnTo>
                  <a:lnTo>
                    <a:pt x="71628" y="76200"/>
                  </a:lnTo>
                  <a:lnTo>
                    <a:pt x="73152" y="80772"/>
                  </a:lnTo>
                  <a:lnTo>
                    <a:pt x="74771" y="83820"/>
                  </a:lnTo>
                  <a:lnTo>
                    <a:pt x="76295" y="86868"/>
                  </a:lnTo>
                  <a:lnTo>
                    <a:pt x="79343" y="89916"/>
                  </a:lnTo>
                  <a:lnTo>
                    <a:pt x="82391" y="91440"/>
                  </a:lnTo>
                  <a:lnTo>
                    <a:pt x="86963" y="92964"/>
                  </a:lnTo>
                  <a:lnTo>
                    <a:pt x="124047" y="92964"/>
                  </a:lnTo>
                  <a:lnTo>
                    <a:pt x="122015" y="99155"/>
                  </a:lnTo>
                  <a:lnTo>
                    <a:pt x="112871" y="108299"/>
                  </a:lnTo>
                  <a:lnTo>
                    <a:pt x="108299" y="111347"/>
                  </a:lnTo>
                  <a:lnTo>
                    <a:pt x="99155" y="114395"/>
                  </a:lnTo>
                  <a:close/>
                </a:path>
                <a:path w="127000" h="114934">
                  <a:moveTo>
                    <a:pt x="124047" y="92964"/>
                  </a:moveTo>
                  <a:lnTo>
                    <a:pt x="94583" y="92964"/>
                  </a:lnTo>
                  <a:lnTo>
                    <a:pt x="97631" y="91440"/>
                  </a:lnTo>
                  <a:lnTo>
                    <a:pt x="99155" y="91440"/>
                  </a:lnTo>
                  <a:lnTo>
                    <a:pt x="102203" y="89916"/>
                  </a:lnTo>
                  <a:lnTo>
                    <a:pt x="103727" y="88392"/>
                  </a:lnTo>
                  <a:lnTo>
                    <a:pt x="105251" y="85344"/>
                  </a:lnTo>
                  <a:lnTo>
                    <a:pt x="106775" y="83820"/>
                  </a:lnTo>
                  <a:lnTo>
                    <a:pt x="108299" y="80772"/>
                  </a:lnTo>
                  <a:lnTo>
                    <a:pt x="108299" y="74676"/>
                  </a:lnTo>
                  <a:lnTo>
                    <a:pt x="109823" y="71628"/>
                  </a:lnTo>
                  <a:lnTo>
                    <a:pt x="109823" y="62484"/>
                  </a:lnTo>
                  <a:lnTo>
                    <a:pt x="108299" y="56388"/>
                  </a:lnTo>
                  <a:lnTo>
                    <a:pt x="105251" y="47244"/>
                  </a:lnTo>
                  <a:lnTo>
                    <a:pt x="99155" y="41148"/>
                  </a:lnTo>
                  <a:lnTo>
                    <a:pt x="97631" y="38100"/>
                  </a:lnTo>
                  <a:lnTo>
                    <a:pt x="94583" y="35052"/>
                  </a:lnTo>
                  <a:lnTo>
                    <a:pt x="91535" y="33528"/>
                  </a:lnTo>
                  <a:lnTo>
                    <a:pt x="86963" y="32004"/>
                  </a:lnTo>
                  <a:lnTo>
                    <a:pt x="109823" y="32004"/>
                  </a:lnTo>
                  <a:lnTo>
                    <a:pt x="114395" y="36576"/>
                  </a:lnTo>
                  <a:lnTo>
                    <a:pt x="118967" y="42672"/>
                  </a:lnTo>
                  <a:lnTo>
                    <a:pt x="125063" y="57912"/>
                  </a:lnTo>
                  <a:lnTo>
                    <a:pt x="126587" y="65532"/>
                  </a:lnTo>
                  <a:lnTo>
                    <a:pt x="126587" y="83820"/>
                  </a:lnTo>
                  <a:lnTo>
                    <a:pt x="125063" y="89916"/>
                  </a:lnTo>
                  <a:lnTo>
                    <a:pt x="124047" y="92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565896" y="6809328"/>
              <a:ext cx="170815" cy="114935"/>
            </a:xfrm>
            <a:custGeom>
              <a:avLst/>
              <a:gdLst/>
              <a:ahLst/>
              <a:cxnLst/>
              <a:rect l="l" t="t" r="r" b="b"/>
              <a:pathLst>
                <a:path w="170814" h="114934">
                  <a:moveTo>
                    <a:pt x="0" y="114395"/>
                  </a:moveTo>
                  <a:lnTo>
                    <a:pt x="0" y="91535"/>
                  </a:lnTo>
                  <a:lnTo>
                    <a:pt x="100679" y="56388"/>
                  </a:lnTo>
                  <a:lnTo>
                    <a:pt x="100679" y="54864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38779" y="53340"/>
                  </a:lnTo>
                  <a:lnTo>
                    <a:pt x="144875" y="54864"/>
                  </a:lnTo>
                  <a:lnTo>
                    <a:pt x="154019" y="60960"/>
                  </a:lnTo>
                  <a:lnTo>
                    <a:pt x="158591" y="62484"/>
                  </a:lnTo>
                  <a:lnTo>
                    <a:pt x="161639" y="65532"/>
                  </a:lnTo>
                  <a:lnTo>
                    <a:pt x="122015" y="65532"/>
                  </a:lnTo>
                  <a:lnTo>
                    <a:pt x="0" y="114395"/>
                  </a:lnTo>
                  <a:close/>
                </a:path>
                <a:path w="170814" h="114934">
                  <a:moveTo>
                    <a:pt x="169259" y="102203"/>
                  </a:moveTo>
                  <a:lnTo>
                    <a:pt x="150971" y="102203"/>
                  </a:lnTo>
                  <a:lnTo>
                    <a:pt x="150971" y="100679"/>
                  </a:lnTo>
                  <a:lnTo>
                    <a:pt x="152495" y="99155"/>
                  </a:lnTo>
                  <a:lnTo>
                    <a:pt x="152495" y="96107"/>
                  </a:lnTo>
                  <a:lnTo>
                    <a:pt x="154019" y="94583"/>
                  </a:lnTo>
                  <a:lnTo>
                    <a:pt x="154019" y="86963"/>
                  </a:lnTo>
                  <a:lnTo>
                    <a:pt x="150971" y="80867"/>
                  </a:lnTo>
                  <a:lnTo>
                    <a:pt x="149447" y="77724"/>
                  </a:lnTo>
                  <a:lnTo>
                    <a:pt x="146399" y="76200"/>
                  </a:lnTo>
                  <a:lnTo>
                    <a:pt x="141827" y="74676"/>
                  </a:lnTo>
                  <a:lnTo>
                    <a:pt x="122015" y="65532"/>
                  </a:lnTo>
                  <a:lnTo>
                    <a:pt x="161639" y="65532"/>
                  </a:lnTo>
                  <a:lnTo>
                    <a:pt x="166211" y="70104"/>
                  </a:lnTo>
                  <a:lnTo>
                    <a:pt x="167735" y="73152"/>
                  </a:lnTo>
                  <a:lnTo>
                    <a:pt x="169259" y="77724"/>
                  </a:lnTo>
                  <a:lnTo>
                    <a:pt x="170783" y="80867"/>
                  </a:lnTo>
                  <a:lnTo>
                    <a:pt x="170783" y="100679"/>
                  </a:lnTo>
                  <a:lnTo>
                    <a:pt x="169259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529224" y="6356413"/>
              <a:ext cx="161734" cy="378142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520081" y="6312122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47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565896" y="632279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564373" y="6168772"/>
              <a:ext cx="126587" cy="118967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564373" y="6045232"/>
              <a:ext cx="123539" cy="100679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529224" y="5770721"/>
              <a:ext cx="161734" cy="184594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521604" y="5368194"/>
              <a:ext cx="169354" cy="321754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520080" y="5244561"/>
              <a:ext cx="167830" cy="100679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515508" y="4944237"/>
              <a:ext cx="176974" cy="211931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529224" y="4541521"/>
              <a:ext cx="161734" cy="381285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564373" y="4227386"/>
              <a:ext cx="126587" cy="233267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520080" y="4087083"/>
              <a:ext cx="170878" cy="115919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564373" y="3701319"/>
              <a:ext cx="126587" cy="300418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520080" y="3490818"/>
              <a:ext cx="167830" cy="187547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564373" y="3294127"/>
              <a:ext cx="170783" cy="115919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520177" y="3258311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564372" y="2857976"/>
              <a:ext cx="126587" cy="367474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520080" y="1726312"/>
              <a:ext cx="170878" cy="390429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564373" y="1413700"/>
              <a:ext cx="126587" cy="233362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8520080" y="1273398"/>
              <a:ext cx="170878" cy="115919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521604" y="940974"/>
              <a:ext cx="169354" cy="244030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515508" y="666464"/>
              <a:ext cx="219646" cy="250126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518652" y="553593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565896" y="56354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564373" y="425482"/>
              <a:ext cx="126587" cy="103727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848122" y="9173146"/>
              <a:ext cx="128111" cy="234886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814594" y="8956643"/>
              <a:ext cx="161639" cy="193642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805354" y="8833009"/>
              <a:ext cx="167830" cy="100679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848122" y="8611934"/>
              <a:ext cx="128111" cy="196690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806878" y="8294752"/>
              <a:ext cx="169354" cy="243935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806878" y="8163591"/>
              <a:ext cx="169354" cy="111252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848122" y="7901274"/>
              <a:ext cx="125063" cy="172307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814498" y="7564185"/>
              <a:ext cx="161734" cy="314229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848122" y="7369017"/>
              <a:ext cx="128111" cy="175355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848122" y="6844284"/>
              <a:ext cx="173831" cy="448436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8805165" y="6729222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8848122" y="6383845"/>
              <a:ext cx="128111" cy="240982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8848121" y="6263355"/>
              <a:ext cx="125158" cy="100679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8805164" y="5841492"/>
              <a:ext cx="171068" cy="337946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8805354" y="5702142"/>
              <a:ext cx="167830" cy="106775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814498" y="5435250"/>
              <a:ext cx="161734" cy="199834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8849551" y="5055490"/>
              <a:ext cx="126587" cy="302037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8805354" y="4846606"/>
              <a:ext cx="167830" cy="186023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8848122" y="4649820"/>
              <a:ext cx="172307" cy="115919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8805165" y="4614672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8848122" y="4213670"/>
              <a:ext cx="128111" cy="366045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8848122" y="3901059"/>
              <a:ext cx="128111" cy="233362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8805354" y="3760756"/>
              <a:ext cx="170878" cy="115919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8851170" y="3564064"/>
              <a:ext cx="125063" cy="100584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848122" y="3309366"/>
              <a:ext cx="128111" cy="231743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848122" y="3127820"/>
              <a:ext cx="128111" cy="103727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851170" y="3004375"/>
              <a:ext cx="125063" cy="100584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8805354" y="2857977"/>
              <a:ext cx="171450" cy="116205"/>
            </a:xfrm>
            <a:custGeom>
              <a:avLst/>
              <a:gdLst/>
              <a:ahLst/>
              <a:cxnLst/>
              <a:rect l="l" t="t" r="r" b="b"/>
              <a:pathLst>
                <a:path w="171450" h="116205">
                  <a:moveTo>
                    <a:pt x="96107" y="96012"/>
                  </a:moveTo>
                  <a:lnTo>
                    <a:pt x="62579" y="96012"/>
                  </a:lnTo>
                  <a:lnTo>
                    <a:pt x="62579" y="94488"/>
                  </a:lnTo>
                  <a:lnTo>
                    <a:pt x="56483" y="91440"/>
                  </a:lnTo>
                  <a:lnTo>
                    <a:pt x="51911" y="86868"/>
                  </a:lnTo>
                  <a:lnTo>
                    <a:pt x="48863" y="79248"/>
                  </a:lnTo>
                  <a:lnTo>
                    <a:pt x="44291" y="71628"/>
                  </a:lnTo>
                  <a:lnTo>
                    <a:pt x="42767" y="64008"/>
                  </a:lnTo>
                  <a:lnTo>
                    <a:pt x="42767" y="47244"/>
                  </a:lnTo>
                  <a:lnTo>
                    <a:pt x="45815" y="38100"/>
                  </a:lnTo>
                  <a:lnTo>
                    <a:pt x="48863" y="32004"/>
                  </a:lnTo>
                  <a:lnTo>
                    <a:pt x="51911" y="24384"/>
                  </a:lnTo>
                  <a:lnTo>
                    <a:pt x="83915" y="3048"/>
                  </a:lnTo>
                  <a:lnTo>
                    <a:pt x="99155" y="0"/>
                  </a:lnTo>
                  <a:lnTo>
                    <a:pt x="115919" y="0"/>
                  </a:lnTo>
                  <a:lnTo>
                    <a:pt x="158686" y="18288"/>
                  </a:lnTo>
                  <a:lnTo>
                    <a:pt x="160972" y="21336"/>
                  </a:lnTo>
                  <a:lnTo>
                    <a:pt x="94583" y="21336"/>
                  </a:lnTo>
                  <a:lnTo>
                    <a:pt x="90011" y="22860"/>
                  </a:lnTo>
                  <a:lnTo>
                    <a:pt x="83915" y="24384"/>
                  </a:lnTo>
                  <a:lnTo>
                    <a:pt x="70199" y="33528"/>
                  </a:lnTo>
                  <a:lnTo>
                    <a:pt x="67151" y="36576"/>
                  </a:lnTo>
                  <a:lnTo>
                    <a:pt x="65627" y="42672"/>
                  </a:lnTo>
                  <a:lnTo>
                    <a:pt x="62579" y="47244"/>
                  </a:lnTo>
                  <a:lnTo>
                    <a:pt x="61055" y="51816"/>
                  </a:lnTo>
                  <a:lnTo>
                    <a:pt x="61055" y="65532"/>
                  </a:lnTo>
                  <a:lnTo>
                    <a:pt x="90011" y="94488"/>
                  </a:lnTo>
                  <a:lnTo>
                    <a:pt x="96107" y="96012"/>
                  </a:lnTo>
                  <a:close/>
                </a:path>
                <a:path w="171450" h="116205">
                  <a:moveTo>
                    <a:pt x="152590" y="96012"/>
                  </a:moveTo>
                  <a:lnTo>
                    <a:pt x="118967" y="96012"/>
                  </a:lnTo>
                  <a:lnTo>
                    <a:pt x="125063" y="94488"/>
                  </a:lnTo>
                  <a:lnTo>
                    <a:pt x="129635" y="92964"/>
                  </a:lnTo>
                  <a:lnTo>
                    <a:pt x="135731" y="89916"/>
                  </a:lnTo>
                  <a:lnTo>
                    <a:pt x="138779" y="86868"/>
                  </a:lnTo>
                  <a:lnTo>
                    <a:pt x="143351" y="83820"/>
                  </a:lnTo>
                  <a:lnTo>
                    <a:pt x="146494" y="80772"/>
                  </a:lnTo>
                  <a:lnTo>
                    <a:pt x="149542" y="74676"/>
                  </a:lnTo>
                  <a:lnTo>
                    <a:pt x="152590" y="70104"/>
                  </a:lnTo>
                  <a:lnTo>
                    <a:pt x="154114" y="64008"/>
                  </a:lnTo>
                  <a:lnTo>
                    <a:pt x="154114" y="50292"/>
                  </a:lnTo>
                  <a:lnTo>
                    <a:pt x="152590" y="45720"/>
                  </a:lnTo>
                  <a:lnTo>
                    <a:pt x="149542" y="41148"/>
                  </a:lnTo>
                  <a:lnTo>
                    <a:pt x="146494" y="35052"/>
                  </a:lnTo>
                  <a:lnTo>
                    <a:pt x="143351" y="32004"/>
                  </a:lnTo>
                  <a:lnTo>
                    <a:pt x="134207" y="25908"/>
                  </a:lnTo>
                  <a:lnTo>
                    <a:pt x="129635" y="24384"/>
                  </a:lnTo>
                  <a:lnTo>
                    <a:pt x="117443" y="21336"/>
                  </a:lnTo>
                  <a:lnTo>
                    <a:pt x="160972" y="21336"/>
                  </a:lnTo>
                  <a:lnTo>
                    <a:pt x="163258" y="24384"/>
                  </a:lnTo>
                  <a:lnTo>
                    <a:pt x="166306" y="32004"/>
                  </a:lnTo>
                  <a:lnTo>
                    <a:pt x="169354" y="38100"/>
                  </a:lnTo>
                  <a:lnTo>
                    <a:pt x="170878" y="45720"/>
                  </a:lnTo>
                  <a:lnTo>
                    <a:pt x="170878" y="62484"/>
                  </a:lnTo>
                  <a:lnTo>
                    <a:pt x="169354" y="65532"/>
                  </a:lnTo>
                  <a:lnTo>
                    <a:pt x="169354" y="70104"/>
                  </a:lnTo>
                  <a:lnTo>
                    <a:pt x="166306" y="76200"/>
                  </a:lnTo>
                  <a:lnTo>
                    <a:pt x="164782" y="80772"/>
                  </a:lnTo>
                  <a:lnTo>
                    <a:pt x="161734" y="86868"/>
                  </a:lnTo>
                  <a:lnTo>
                    <a:pt x="155638" y="92964"/>
                  </a:lnTo>
                  <a:lnTo>
                    <a:pt x="152590" y="94488"/>
                  </a:lnTo>
                  <a:lnTo>
                    <a:pt x="152590" y="96012"/>
                  </a:lnTo>
                  <a:close/>
                </a:path>
                <a:path w="171450" h="116205">
                  <a:moveTo>
                    <a:pt x="167830" y="115824"/>
                  </a:moveTo>
                  <a:lnTo>
                    <a:pt x="0" y="115824"/>
                  </a:lnTo>
                  <a:lnTo>
                    <a:pt x="0" y="96012"/>
                  </a:lnTo>
                  <a:lnTo>
                    <a:pt x="167830" y="96012"/>
                  </a:lnTo>
                  <a:lnTo>
                    <a:pt x="167830" y="115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8851170" y="2674906"/>
              <a:ext cx="122555" cy="170815"/>
            </a:xfrm>
            <a:custGeom>
              <a:avLst/>
              <a:gdLst/>
              <a:ahLst/>
              <a:cxnLst/>
              <a:rect l="l" t="t" r="r" b="b"/>
              <a:pathLst>
                <a:path w="122554" h="170814">
                  <a:moveTo>
                    <a:pt x="0" y="170783"/>
                  </a:moveTo>
                  <a:lnTo>
                    <a:pt x="0" y="147923"/>
                  </a:lnTo>
                  <a:lnTo>
                    <a:pt x="100679" y="120396"/>
                  </a:lnTo>
                  <a:lnTo>
                    <a:pt x="0" y="96012"/>
                  </a:lnTo>
                  <a:lnTo>
                    <a:pt x="0" y="73152"/>
                  </a:lnTo>
                  <a:lnTo>
                    <a:pt x="100679" y="48768"/>
                  </a:lnTo>
                  <a:lnTo>
                    <a:pt x="100679" y="47244"/>
                  </a:lnTo>
                  <a:lnTo>
                    <a:pt x="0" y="19812"/>
                  </a:lnTo>
                  <a:lnTo>
                    <a:pt x="0" y="0"/>
                  </a:lnTo>
                  <a:lnTo>
                    <a:pt x="122015" y="38100"/>
                  </a:lnTo>
                  <a:lnTo>
                    <a:pt x="122015" y="59436"/>
                  </a:lnTo>
                  <a:lnTo>
                    <a:pt x="25908" y="85344"/>
                  </a:lnTo>
                  <a:lnTo>
                    <a:pt x="122015" y="109728"/>
                  </a:lnTo>
                  <a:lnTo>
                    <a:pt x="122015" y="131159"/>
                  </a:lnTo>
                  <a:lnTo>
                    <a:pt x="0" y="17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848121" y="2546795"/>
              <a:ext cx="128270" cy="116205"/>
            </a:xfrm>
            <a:custGeom>
              <a:avLst/>
              <a:gdLst/>
              <a:ahLst/>
              <a:cxnLst/>
              <a:rect l="l" t="t" r="r" b="b"/>
              <a:pathLst>
                <a:path w="128270" h="116205">
                  <a:moveTo>
                    <a:pt x="41148" y="111347"/>
                  </a:moveTo>
                  <a:lnTo>
                    <a:pt x="33528" y="109823"/>
                  </a:lnTo>
                  <a:lnTo>
                    <a:pt x="27432" y="108299"/>
                  </a:lnTo>
                  <a:lnTo>
                    <a:pt x="22860" y="105251"/>
                  </a:lnTo>
                  <a:lnTo>
                    <a:pt x="16764" y="103727"/>
                  </a:lnTo>
                  <a:lnTo>
                    <a:pt x="13716" y="99155"/>
                  </a:lnTo>
                  <a:lnTo>
                    <a:pt x="9144" y="94583"/>
                  </a:lnTo>
                  <a:lnTo>
                    <a:pt x="6096" y="90011"/>
                  </a:lnTo>
                  <a:lnTo>
                    <a:pt x="0" y="65627"/>
                  </a:lnTo>
                  <a:lnTo>
                    <a:pt x="0" y="53435"/>
                  </a:lnTo>
                  <a:lnTo>
                    <a:pt x="1524" y="47339"/>
                  </a:lnTo>
                  <a:lnTo>
                    <a:pt x="1524" y="42767"/>
                  </a:lnTo>
                  <a:lnTo>
                    <a:pt x="27432" y="13716"/>
                  </a:lnTo>
                  <a:lnTo>
                    <a:pt x="102108" y="13716"/>
                  </a:lnTo>
                  <a:lnTo>
                    <a:pt x="105251" y="12192"/>
                  </a:lnTo>
                  <a:lnTo>
                    <a:pt x="109823" y="12192"/>
                  </a:lnTo>
                  <a:lnTo>
                    <a:pt x="111347" y="10668"/>
                  </a:lnTo>
                  <a:lnTo>
                    <a:pt x="111347" y="4572"/>
                  </a:lnTo>
                  <a:lnTo>
                    <a:pt x="109823" y="3048"/>
                  </a:lnTo>
                  <a:lnTo>
                    <a:pt x="109823" y="0"/>
                  </a:lnTo>
                  <a:lnTo>
                    <a:pt x="125063" y="0"/>
                  </a:lnTo>
                  <a:lnTo>
                    <a:pt x="128111" y="9144"/>
                  </a:lnTo>
                  <a:lnTo>
                    <a:pt x="128111" y="19812"/>
                  </a:lnTo>
                  <a:lnTo>
                    <a:pt x="126587" y="24384"/>
                  </a:lnTo>
                  <a:lnTo>
                    <a:pt x="123539" y="27527"/>
                  </a:lnTo>
                  <a:lnTo>
                    <a:pt x="120491" y="30575"/>
                  </a:lnTo>
                  <a:lnTo>
                    <a:pt x="115919" y="32099"/>
                  </a:lnTo>
                  <a:lnTo>
                    <a:pt x="109823" y="32099"/>
                  </a:lnTo>
                  <a:lnTo>
                    <a:pt x="111347" y="33623"/>
                  </a:lnTo>
                  <a:lnTo>
                    <a:pt x="30480" y="33623"/>
                  </a:lnTo>
                  <a:lnTo>
                    <a:pt x="27432" y="35147"/>
                  </a:lnTo>
                  <a:lnTo>
                    <a:pt x="21336" y="41243"/>
                  </a:lnTo>
                  <a:lnTo>
                    <a:pt x="21336" y="44291"/>
                  </a:lnTo>
                  <a:lnTo>
                    <a:pt x="19812" y="47339"/>
                  </a:lnTo>
                  <a:lnTo>
                    <a:pt x="19812" y="50387"/>
                  </a:lnTo>
                  <a:lnTo>
                    <a:pt x="18288" y="53435"/>
                  </a:lnTo>
                  <a:lnTo>
                    <a:pt x="18288" y="68675"/>
                  </a:lnTo>
                  <a:lnTo>
                    <a:pt x="19812" y="76295"/>
                  </a:lnTo>
                  <a:lnTo>
                    <a:pt x="22860" y="80867"/>
                  </a:lnTo>
                  <a:lnTo>
                    <a:pt x="25908" y="86963"/>
                  </a:lnTo>
                  <a:lnTo>
                    <a:pt x="32004" y="90011"/>
                  </a:lnTo>
                  <a:lnTo>
                    <a:pt x="41148" y="90011"/>
                  </a:lnTo>
                  <a:lnTo>
                    <a:pt x="41148" y="111347"/>
                  </a:lnTo>
                  <a:close/>
                </a:path>
                <a:path w="128270" h="116205">
                  <a:moveTo>
                    <a:pt x="100584" y="115919"/>
                  </a:moveTo>
                  <a:lnTo>
                    <a:pt x="86868" y="115919"/>
                  </a:lnTo>
                  <a:lnTo>
                    <a:pt x="82296" y="114395"/>
                  </a:lnTo>
                  <a:lnTo>
                    <a:pt x="77724" y="111347"/>
                  </a:lnTo>
                  <a:lnTo>
                    <a:pt x="73152" y="109823"/>
                  </a:lnTo>
                  <a:lnTo>
                    <a:pt x="68580" y="106775"/>
                  </a:lnTo>
                  <a:lnTo>
                    <a:pt x="67056" y="102203"/>
                  </a:lnTo>
                  <a:lnTo>
                    <a:pt x="64008" y="99155"/>
                  </a:lnTo>
                  <a:lnTo>
                    <a:pt x="60960" y="94583"/>
                  </a:lnTo>
                  <a:lnTo>
                    <a:pt x="60960" y="90011"/>
                  </a:lnTo>
                  <a:lnTo>
                    <a:pt x="59436" y="83915"/>
                  </a:lnTo>
                  <a:lnTo>
                    <a:pt x="56388" y="74771"/>
                  </a:lnTo>
                  <a:lnTo>
                    <a:pt x="54864" y="68675"/>
                  </a:lnTo>
                  <a:lnTo>
                    <a:pt x="54864" y="58007"/>
                  </a:lnTo>
                  <a:lnTo>
                    <a:pt x="53340" y="53435"/>
                  </a:lnTo>
                  <a:lnTo>
                    <a:pt x="53340" y="48863"/>
                  </a:lnTo>
                  <a:lnTo>
                    <a:pt x="51816" y="45815"/>
                  </a:lnTo>
                  <a:lnTo>
                    <a:pt x="50292" y="41243"/>
                  </a:lnTo>
                  <a:lnTo>
                    <a:pt x="48768" y="38195"/>
                  </a:lnTo>
                  <a:lnTo>
                    <a:pt x="47244" y="36671"/>
                  </a:lnTo>
                  <a:lnTo>
                    <a:pt x="45720" y="33623"/>
                  </a:lnTo>
                  <a:lnTo>
                    <a:pt x="62484" y="33623"/>
                  </a:lnTo>
                  <a:lnTo>
                    <a:pt x="64008" y="35147"/>
                  </a:lnTo>
                  <a:lnTo>
                    <a:pt x="65532" y="39719"/>
                  </a:lnTo>
                  <a:lnTo>
                    <a:pt x="67056" y="42767"/>
                  </a:lnTo>
                  <a:lnTo>
                    <a:pt x="67056" y="47339"/>
                  </a:lnTo>
                  <a:lnTo>
                    <a:pt x="68580" y="51911"/>
                  </a:lnTo>
                  <a:lnTo>
                    <a:pt x="68580" y="61055"/>
                  </a:lnTo>
                  <a:lnTo>
                    <a:pt x="70104" y="65627"/>
                  </a:lnTo>
                  <a:lnTo>
                    <a:pt x="70104" y="70199"/>
                  </a:lnTo>
                  <a:lnTo>
                    <a:pt x="71628" y="74771"/>
                  </a:lnTo>
                  <a:lnTo>
                    <a:pt x="73152" y="77819"/>
                  </a:lnTo>
                  <a:lnTo>
                    <a:pt x="74676" y="82391"/>
                  </a:lnTo>
                  <a:lnTo>
                    <a:pt x="77724" y="88487"/>
                  </a:lnTo>
                  <a:lnTo>
                    <a:pt x="80772" y="90011"/>
                  </a:lnTo>
                  <a:lnTo>
                    <a:pt x="83820" y="93059"/>
                  </a:lnTo>
                  <a:lnTo>
                    <a:pt x="88392" y="94583"/>
                  </a:lnTo>
                  <a:lnTo>
                    <a:pt x="125444" y="94583"/>
                  </a:lnTo>
                  <a:lnTo>
                    <a:pt x="125063" y="96107"/>
                  </a:lnTo>
                  <a:lnTo>
                    <a:pt x="123539" y="99155"/>
                  </a:lnTo>
                  <a:lnTo>
                    <a:pt x="120491" y="103727"/>
                  </a:lnTo>
                  <a:lnTo>
                    <a:pt x="114395" y="109823"/>
                  </a:lnTo>
                  <a:lnTo>
                    <a:pt x="109823" y="112871"/>
                  </a:lnTo>
                  <a:lnTo>
                    <a:pt x="100584" y="115919"/>
                  </a:lnTo>
                  <a:close/>
                </a:path>
                <a:path w="128270" h="116205">
                  <a:moveTo>
                    <a:pt x="125444" y="94583"/>
                  </a:moveTo>
                  <a:lnTo>
                    <a:pt x="96012" y="94583"/>
                  </a:lnTo>
                  <a:lnTo>
                    <a:pt x="99060" y="93059"/>
                  </a:lnTo>
                  <a:lnTo>
                    <a:pt x="100584" y="91535"/>
                  </a:lnTo>
                  <a:lnTo>
                    <a:pt x="103727" y="90011"/>
                  </a:lnTo>
                  <a:lnTo>
                    <a:pt x="108299" y="85439"/>
                  </a:lnTo>
                  <a:lnTo>
                    <a:pt x="109823" y="82391"/>
                  </a:lnTo>
                  <a:lnTo>
                    <a:pt x="109823" y="76295"/>
                  </a:lnTo>
                  <a:lnTo>
                    <a:pt x="111347" y="73247"/>
                  </a:lnTo>
                  <a:lnTo>
                    <a:pt x="111347" y="64103"/>
                  </a:lnTo>
                  <a:lnTo>
                    <a:pt x="109823" y="58007"/>
                  </a:lnTo>
                  <a:lnTo>
                    <a:pt x="106775" y="48863"/>
                  </a:lnTo>
                  <a:lnTo>
                    <a:pt x="103727" y="44291"/>
                  </a:lnTo>
                  <a:lnTo>
                    <a:pt x="100584" y="42767"/>
                  </a:lnTo>
                  <a:lnTo>
                    <a:pt x="99060" y="39719"/>
                  </a:lnTo>
                  <a:lnTo>
                    <a:pt x="96012" y="36671"/>
                  </a:lnTo>
                  <a:lnTo>
                    <a:pt x="91440" y="35147"/>
                  </a:lnTo>
                  <a:lnTo>
                    <a:pt x="88392" y="33623"/>
                  </a:lnTo>
                  <a:lnTo>
                    <a:pt x="111347" y="33623"/>
                  </a:lnTo>
                  <a:lnTo>
                    <a:pt x="115919" y="38195"/>
                  </a:lnTo>
                  <a:lnTo>
                    <a:pt x="120491" y="44291"/>
                  </a:lnTo>
                  <a:lnTo>
                    <a:pt x="123539" y="51911"/>
                  </a:lnTo>
                  <a:lnTo>
                    <a:pt x="126587" y="58007"/>
                  </a:lnTo>
                  <a:lnTo>
                    <a:pt x="128111" y="67151"/>
                  </a:lnTo>
                  <a:lnTo>
                    <a:pt x="128111" y="85439"/>
                  </a:lnTo>
                  <a:lnTo>
                    <a:pt x="126587" y="90011"/>
                  </a:lnTo>
                  <a:lnTo>
                    <a:pt x="125444" y="945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851170" y="2427828"/>
              <a:ext cx="170815" cy="114935"/>
            </a:xfrm>
            <a:custGeom>
              <a:avLst/>
              <a:gdLst/>
              <a:ahLst/>
              <a:cxnLst/>
              <a:rect l="l" t="t" r="r" b="b"/>
              <a:pathLst>
                <a:path w="170814" h="114935">
                  <a:moveTo>
                    <a:pt x="0" y="114395"/>
                  </a:moveTo>
                  <a:lnTo>
                    <a:pt x="0" y="91535"/>
                  </a:lnTo>
                  <a:lnTo>
                    <a:pt x="100679" y="56483"/>
                  </a:lnTo>
                  <a:lnTo>
                    <a:pt x="100679" y="54959"/>
                  </a:lnTo>
                  <a:lnTo>
                    <a:pt x="0" y="21431"/>
                  </a:lnTo>
                  <a:lnTo>
                    <a:pt x="0" y="0"/>
                  </a:lnTo>
                  <a:lnTo>
                    <a:pt x="138779" y="53435"/>
                  </a:lnTo>
                  <a:lnTo>
                    <a:pt x="144875" y="54959"/>
                  </a:lnTo>
                  <a:lnTo>
                    <a:pt x="149447" y="58007"/>
                  </a:lnTo>
                  <a:lnTo>
                    <a:pt x="154019" y="59531"/>
                  </a:lnTo>
                  <a:lnTo>
                    <a:pt x="158591" y="62579"/>
                  </a:lnTo>
                  <a:lnTo>
                    <a:pt x="161639" y="65627"/>
                  </a:lnTo>
                  <a:lnTo>
                    <a:pt x="122015" y="65627"/>
                  </a:lnTo>
                  <a:lnTo>
                    <a:pt x="0" y="114395"/>
                  </a:lnTo>
                  <a:close/>
                </a:path>
                <a:path w="170814" h="114935">
                  <a:moveTo>
                    <a:pt x="169259" y="102203"/>
                  </a:moveTo>
                  <a:lnTo>
                    <a:pt x="150971" y="102203"/>
                  </a:lnTo>
                  <a:lnTo>
                    <a:pt x="150971" y="100679"/>
                  </a:lnTo>
                  <a:lnTo>
                    <a:pt x="152495" y="99155"/>
                  </a:lnTo>
                  <a:lnTo>
                    <a:pt x="152495" y="96107"/>
                  </a:lnTo>
                  <a:lnTo>
                    <a:pt x="154019" y="94583"/>
                  </a:lnTo>
                  <a:lnTo>
                    <a:pt x="154019" y="86963"/>
                  </a:lnTo>
                  <a:lnTo>
                    <a:pt x="152495" y="82391"/>
                  </a:lnTo>
                  <a:lnTo>
                    <a:pt x="150971" y="80867"/>
                  </a:lnTo>
                  <a:lnTo>
                    <a:pt x="149447" y="77819"/>
                  </a:lnTo>
                  <a:lnTo>
                    <a:pt x="146399" y="76295"/>
                  </a:lnTo>
                  <a:lnTo>
                    <a:pt x="141827" y="74771"/>
                  </a:lnTo>
                  <a:lnTo>
                    <a:pt x="122015" y="65627"/>
                  </a:lnTo>
                  <a:lnTo>
                    <a:pt x="161639" y="65627"/>
                  </a:lnTo>
                  <a:lnTo>
                    <a:pt x="166211" y="70199"/>
                  </a:lnTo>
                  <a:lnTo>
                    <a:pt x="169259" y="76295"/>
                  </a:lnTo>
                  <a:lnTo>
                    <a:pt x="170783" y="80867"/>
                  </a:lnTo>
                  <a:lnTo>
                    <a:pt x="170783" y="97631"/>
                  </a:lnTo>
                  <a:lnTo>
                    <a:pt x="169259" y="100679"/>
                  </a:lnTo>
                  <a:lnTo>
                    <a:pt x="169259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803830" y="2164080"/>
              <a:ext cx="172402" cy="193643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848121" y="2077116"/>
              <a:ext cx="125158" cy="64008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814498" y="1808703"/>
              <a:ext cx="161734" cy="193643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805354" y="1685164"/>
              <a:ext cx="167830" cy="100679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848122" y="1549432"/>
              <a:ext cx="128111" cy="112871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848122" y="1465611"/>
              <a:ext cx="125063" cy="64008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848122" y="1267302"/>
              <a:ext cx="172307" cy="115919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8805165" y="123444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848122" y="716756"/>
              <a:ext cx="128111" cy="481964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9133301" y="9089232"/>
              <a:ext cx="128111" cy="318801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9136349" y="8964168"/>
              <a:ext cx="125063" cy="100679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9133301" y="8833009"/>
              <a:ext cx="125063" cy="100679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9090629" y="8694230"/>
              <a:ext cx="170783" cy="114395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9231884" y="863193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40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9090629" y="8294752"/>
              <a:ext cx="170725" cy="251555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9133301" y="8172736"/>
              <a:ext cx="125063" cy="100584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9136349" y="8041577"/>
              <a:ext cx="125063" cy="100679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9133301" y="7788402"/>
              <a:ext cx="128111" cy="230314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9089009" y="7519988"/>
              <a:ext cx="172402" cy="193643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9133301" y="7433024"/>
              <a:ext cx="125063" cy="64103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9099773" y="7300342"/>
              <a:ext cx="158591" cy="64103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9090629" y="7176896"/>
              <a:ext cx="167735" cy="100584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9090629" y="7124986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9136349" y="7134892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9133301" y="6998399"/>
              <a:ext cx="128111" cy="103727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9133301" y="6803232"/>
              <a:ext cx="128111" cy="114395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9099772" y="6591204"/>
              <a:ext cx="205930" cy="192214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9133301" y="6196298"/>
              <a:ext cx="128111" cy="314134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133301" y="5888164"/>
              <a:ext cx="128111" cy="228790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9089105" y="5610605"/>
              <a:ext cx="172307" cy="196786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9086056" y="5383435"/>
              <a:ext cx="176974" cy="150971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9090153" y="534771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136349" y="5206461"/>
              <a:ext cx="125063" cy="100679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9099773" y="4877086"/>
              <a:ext cx="161639" cy="306514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9133300" y="4793265"/>
              <a:ext cx="125158" cy="64008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9092153" y="4611720"/>
              <a:ext cx="166211" cy="109823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9133301" y="4288440"/>
              <a:ext cx="128111" cy="234886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9090629" y="4149662"/>
              <a:ext cx="170783" cy="115919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9090629" y="3948303"/>
              <a:ext cx="167735" cy="103727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9090629" y="3838575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9136349" y="3849242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9133301" y="3711987"/>
              <a:ext cx="128111" cy="103632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9090153" y="361340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9133300" y="3460337"/>
              <a:ext cx="128270" cy="119380"/>
            </a:xfrm>
            <a:custGeom>
              <a:avLst/>
              <a:gdLst/>
              <a:ahLst/>
              <a:cxnLst/>
              <a:rect l="l" t="t" r="r" b="b"/>
              <a:pathLst>
                <a:path w="128270" h="119379">
                  <a:moveTo>
                    <a:pt x="64103" y="118967"/>
                  </a:moveTo>
                  <a:lnTo>
                    <a:pt x="54959" y="118967"/>
                  </a:lnTo>
                  <a:lnTo>
                    <a:pt x="47339" y="117443"/>
                  </a:lnTo>
                  <a:lnTo>
                    <a:pt x="39719" y="114395"/>
                  </a:lnTo>
                  <a:lnTo>
                    <a:pt x="32099" y="112871"/>
                  </a:lnTo>
                  <a:lnTo>
                    <a:pt x="3214" y="79367"/>
                  </a:lnTo>
                  <a:lnTo>
                    <a:pt x="0" y="59436"/>
                  </a:lnTo>
                  <a:lnTo>
                    <a:pt x="523" y="51958"/>
                  </a:lnTo>
                  <a:lnTo>
                    <a:pt x="19812" y="15240"/>
                  </a:lnTo>
                  <a:lnTo>
                    <a:pt x="24384" y="10668"/>
                  </a:lnTo>
                  <a:lnTo>
                    <a:pt x="32099" y="6096"/>
                  </a:lnTo>
                  <a:lnTo>
                    <a:pt x="39719" y="4572"/>
                  </a:lnTo>
                  <a:lnTo>
                    <a:pt x="47339" y="1524"/>
                  </a:lnTo>
                  <a:lnTo>
                    <a:pt x="54959" y="0"/>
                  </a:lnTo>
                  <a:lnTo>
                    <a:pt x="64103" y="0"/>
                  </a:lnTo>
                  <a:lnTo>
                    <a:pt x="70937" y="285"/>
                  </a:lnTo>
                  <a:lnTo>
                    <a:pt x="77628" y="1143"/>
                  </a:lnTo>
                  <a:lnTo>
                    <a:pt x="84034" y="2571"/>
                  </a:lnTo>
                  <a:lnTo>
                    <a:pt x="90011" y="4572"/>
                  </a:lnTo>
                  <a:lnTo>
                    <a:pt x="97631" y="6096"/>
                  </a:lnTo>
                  <a:lnTo>
                    <a:pt x="115919" y="19812"/>
                  </a:lnTo>
                  <a:lnTo>
                    <a:pt x="117062" y="21336"/>
                  </a:lnTo>
                  <a:lnTo>
                    <a:pt x="56483" y="21336"/>
                  </a:lnTo>
                  <a:lnTo>
                    <a:pt x="44291" y="24384"/>
                  </a:lnTo>
                  <a:lnTo>
                    <a:pt x="39719" y="25908"/>
                  </a:lnTo>
                  <a:lnTo>
                    <a:pt x="30575" y="32004"/>
                  </a:lnTo>
                  <a:lnTo>
                    <a:pt x="26003" y="36576"/>
                  </a:lnTo>
                  <a:lnTo>
                    <a:pt x="22860" y="39624"/>
                  </a:lnTo>
                  <a:lnTo>
                    <a:pt x="18288" y="53340"/>
                  </a:lnTo>
                  <a:lnTo>
                    <a:pt x="18288" y="64008"/>
                  </a:lnTo>
                  <a:lnTo>
                    <a:pt x="19812" y="70104"/>
                  </a:lnTo>
                  <a:lnTo>
                    <a:pt x="22860" y="79248"/>
                  </a:lnTo>
                  <a:lnTo>
                    <a:pt x="26003" y="82296"/>
                  </a:lnTo>
                  <a:lnTo>
                    <a:pt x="30575" y="86868"/>
                  </a:lnTo>
                  <a:lnTo>
                    <a:pt x="35147" y="90011"/>
                  </a:lnTo>
                  <a:lnTo>
                    <a:pt x="39719" y="93059"/>
                  </a:lnTo>
                  <a:lnTo>
                    <a:pt x="44291" y="94583"/>
                  </a:lnTo>
                  <a:lnTo>
                    <a:pt x="56483" y="97631"/>
                  </a:lnTo>
                  <a:lnTo>
                    <a:pt x="116833" y="97631"/>
                  </a:lnTo>
                  <a:lnTo>
                    <a:pt x="115919" y="99155"/>
                  </a:lnTo>
                  <a:lnTo>
                    <a:pt x="97631" y="112871"/>
                  </a:lnTo>
                  <a:lnTo>
                    <a:pt x="90011" y="114395"/>
                  </a:lnTo>
                  <a:lnTo>
                    <a:pt x="84034" y="116395"/>
                  </a:lnTo>
                  <a:lnTo>
                    <a:pt x="77628" y="117824"/>
                  </a:lnTo>
                  <a:lnTo>
                    <a:pt x="70937" y="118681"/>
                  </a:lnTo>
                  <a:lnTo>
                    <a:pt x="64103" y="118967"/>
                  </a:lnTo>
                  <a:close/>
                </a:path>
                <a:path w="128270" h="119379">
                  <a:moveTo>
                    <a:pt x="116833" y="97631"/>
                  </a:moveTo>
                  <a:lnTo>
                    <a:pt x="71723" y="97631"/>
                  </a:lnTo>
                  <a:lnTo>
                    <a:pt x="79343" y="96107"/>
                  </a:lnTo>
                  <a:lnTo>
                    <a:pt x="83915" y="94583"/>
                  </a:lnTo>
                  <a:lnTo>
                    <a:pt x="90011" y="93059"/>
                  </a:lnTo>
                  <a:lnTo>
                    <a:pt x="94583" y="90011"/>
                  </a:lnTo>
                  <a:lnTo>
                    <a:pt x="99155" y="86868"/>
                  </a:lnTo>
                  <a:lnTo>
                    <a:pt x="102203" y="82296"/>
                  </a:lnTo>
                  <a:lnTo>
                    <a:pt x="105251" y="79248"/>
                  </a:lnTo>
                  <a:lnTo>
                    <a:pt x="108299" y="74676"/>
                  </a:lnTo>
                  <a:lnTo>
                    <a:pt x="109823" y="70104"/>
                  </a:lnTo>
                  <a:lnTo>
                    <a:pt x="111347" y="64008"/>
                  </a:lnTo>
                  <a:lnTo>
                    <a:pt x="111347" y="53340"/>
                  </a:lnTo>
                  <a:lnTo>
                    <a:pt x="108299" y="44196"/>
                  </a:lnTo>
                  <a:lnTo>
                    <a:pt x="105251" y="39624"/>
                  </a:lnTo>
                  <a:lnTo>
                    <a:pt x="102203" y="36576"/>
                  </a:lnTo>
                  <a:lnTo>
                    <a:pt x="99155" y="32004"/>
                  </a:lnTo>
                  <a:lnTo>
                    <a:pt x="90011" y="25908"/>
                  </a:lnTo>
                  <a:lnTo>
                    <a:pt x="83915" y="24384"/>
                  </a:lnTo>
                  <a:lnTo>
                    <a:pt x="79343" y="22860"/>
                  </a:lnTo>
                  <a:lnTo>
                    <a:pt x="71723" y="21336"/>
                  </a:lnTo>
                  <a:lnTo>
                    <a:pt x="117062" y="21336"/>
                  </a:lnTo>
                  <a:lnTo>
                    <a:pt x="128111" y="59436"/>
                  </a:lnTo>
                  <a:lnTo>
                    <a:pt x="127825" y="66270"/>
                  </a:lnTo>
                  <a:lnTo>
                    <a:pt x="126968" y="72961"/>
                  </a:lnTo>
                  <a:lnTo>
                    <a:pt x="125539" y="79367"/>
                  </a:lnTo>
                  <a:lnTo>
                    <a:pt x="123539" y="85344"/>
                  </a:lnTo>
                  <a:lnTo>
                    <a:pt x="120491" y="91535"/>
                  </a:lnTo>
                  <a:lnTo>
                    <a:pt x="116833" y="976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9133300" y="3332226"/>
              <a:ext cx="128270" cy="111760"/>
            </a:xfrm>
            <a:custGeom>
              <a:avLst/>
              <a:gdLst/>
              <a:ahLst/>
              <a:cxnLst/>
              <a:rect l="l" t="t" r="r" b="b"/>
              <a:pathLst>
                <a:path w="128270" h="111760">
                  <a:moveTo>
                    <a:pt x="117062" y="90011"/>
                  </a:moveTo>
                  <a:lnTo>
                    <a:pt x="77819" y="90011"/>
                  </a:lnTo>
                  <a:lnTo>
                    <a:pt x="82391" y="88487"/>
                  </a:lnTo>
                  <a:lnTo>
                    <a:pt x="88487" y="86963"/>
                  </a:lnTo>
                  <a:lnTo>
                    <a:pt x="93059" y="83915"/>
                  </a:lnTo>
                  <a:lnTo>
                    <a:pt x="96107" y="82391"/>
                  </a:lnTo>
                  <a:lnTo>
                    <a:pt x="100679" y="79343"/>
                  </a:lnTo>
                  <a:lnTo>
                    <a:pt x="103727" y="74676"/>
                  </a:lnTo>
                  <a:lnTo>
                    <a:pt x="109823" y="65532"/>
                  </a:lnTo>
                  <a:lnTo>
                    <a:pt x="111347" y="60960"/>
                  </a:lnTo>
                  <a:lnTo>
                    <a:pt x="111230" y="53340"/>
                  </a:lnTo>
                  <a:lnTo>
                    <a:pt x="110775" y="47410"/>
                  </a:lnTo>
                  <a:lnTo>
                    <a:pt x="80867" y="21336"/>
                  </a:lnTo>
                  <a:lnTo>
                    <a:pt x="80867" y="0"/>
                  </a:lnTo>
                  <a:lnTo>
                    <a:pt x="115919" y="16764"/>
                  </a:lnTo>
                  <a:lnTo>
                    <a:pt x="128111" y="53340"/>
                  </a:lnTo>
                  <a:lnTo>
                    <a:pt x="127807" y="60960"/>
                  </a:lnTo>
                  <a:lnTo>
                    <a:pt x="126968" y="67448"/>
                  </a:lnTo>
                  <a:lnTo>
                    <a:pt x="125539" y="73525"/>
                  </a:lnTo>
                  <a:lnTo>
                    <a:pt x="123539" y="79343"/>
                  </a:lnTo>
                  <a:lnTo>
                    <a:pt x="120491" y="85439"/>
                  </a:lnTo>
                  <a:lnTo>
                    <a:pt x="117062" y="90011"/>
                  </a:lnTo>
                  <a:close/>
                </a:path>
                <a:path w="128270" h="111760">
                  <a:moveTo>
                    <a:pt x="65627" y="111347"/>
                  </a:moveTo>
                  <a:lnTo>
                    <a:pt x="56483" y="111347"/>
                  </a:lnTo>
                  <a:lnTo>
                    <a:pt x="41243" y="108299"/>
                  </a:lnTo>
                  <a:lnTo>
                    <a:pt x="9144" y="85439"/>
                  </a:lnTo>
                  <a:lnTo>
                    <a:pt x="0" y="47244"/>
                  </a:lnTo>
                  <a:lnTo>
                    <a:pt x="1524" y="39624"/>
                  </a:lnTo>
                  <a:lnTo>
                    <a:pt x="4572" y="27432"/>
                  </a:lnTo>
                  <a:lnTo>
                    <a:pt x="13716" y="13716"/>
                  </a:lnTo>
                  <a:lnTo>
                    <a:pt x="18288" y="9144"/>
                  </a:lnTo>
                  <a:lnTo>
                    <a:pt x="24384" y="6096"/>
                  </a:lnTo>
                  <a:lnTo>
                    <a:pt x="29051" y="3048"/>
                  </a:lnTo>
                  <a:lnTo>
                    <a:pt x="35147" y="1524"/>
                  </a:lnTo>
                  <a:lnTo>
                    <a:pt x="42767" y="1524"/>
                  </a:lnTo>
                  <a:lnTo>
                    <a:pt x="42767" y="21336"/>
                  </a:lnTo>
                  <a:lnTo>
                    <a:pt x="35147" y="22860"/>
                  </a:lnTo>
                  <a:lnTo>
                    <a:pt x="29051" y="25908"/>
                  </a:lnTo>
                  <a:lnTo>
                    <a:pt x="24384" y="32004"/>
                  </a:lnTo>
                  <a:lnTo>
                    <a:pt x="19812" y="36576"/>
                  </a:lnTo>
                  <a:lnTo>
                    <a:pt x="18288" y="44196"/>
                  </a:lnTo>
                  <a:lnTo>
                    <a:pt x="18288" y="59436"/>
                  </a:lnTo>
                  <a:lnTo>
                    <a:pt x="19812" y="65532"/>
                  </a:lnTo>
                  <a:lnTo>
                    <a:pt x="22860" y="70104"/>
                  </a:lnTo>
                  <a:lnTo>
                    <a:pt x="24384" y="74676"/>
                  </a:lnTo>
                  <a:lnTo>
                    <a:pt x="29051" y="79343"/>
                  </a:lnTo>
                  <a:lnTo>
                    <a:pt x="38195" y="85439"/>
                  </a:lnTo>
                  <a:lnTo>
                    <a:pt x="42767" y="86963"/>
                  </a:lnTo>
                  <a:lnTo>
                    <a:pt x="48863" y="88487"/>
                  </a:lnTo>
                  <a:lnTo>
                    <a:pt x="53435" y="90011"/>
                  </a:lnTo>
                  <a:lnTo>
                    <a:pt x="117062" y="90011"/>
                  </a:lnTo>
                  <a:lnTo>
                    <a:pt x="115919" y="91535"/>
                  </a:lnTo>
                  <a:lnTo>
                    <a:pt x="79152" y="110394"/>
                  </a:lnTo>
                  <a:lnTo>
                    <a:pt x="72461" y="111085"/>
                  </a:lnTo>
                  <a:lnTo>
                    <a:pt x="65627" y="1113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9133300" y="3202591"/>
              <a:ext cx="128270" cy="114935"/>
            </a:xfrm>
            <a:custGeom>
              <a:avLst/>
              <a:gdLst/>
              <a:ahLst/>
              <a:cxnLst/>
              <a:rect l="l" t="t" r="r" b="b"/>
              <a:pathLst>
                <a:path w="128270" h="114935">
                  <a:moveTo>
                    <a:pt x="41243" y="109823"/>
                  </a:moveTo>
                  <a:lnTo>
                    <a:pt x="33623" y="109823"/>
                  </a:lnTo>
                  <a:lnTo>
                    <a:pt x="27527" y="108299"/>
                  </a:lnTo>
                  <a:lnTo>
                    <a:pt x="22860" y="105251"/>
                  </a:lnTo>
                  <a:lnTo>
                    <a:pt x="16764" y="102203"/>
                  </a:lnTo>
                  <a:lnTo>
                    <a:pt x="0" y="64008"/>
                  </a:lnTo>
                  <a:lnTo>
                    <a:pt x="0" y="51816"/>
                  </a:lnTo>
                  <a:lnTo>
                    <a:pt x="1524" y="47244"/>
                  </a:lnTo>
                  <a:lnTo>
                    <a:pt x="1524" y="41148"/>
                  </a:lnTo>
                  <a:lnTo>
                    <a:pt x="3048" y="36576"/>
                  </a:lnTo>
                  <a:lnTo>
                    <a:pt x="4572" y="30480"/>
                  </a:lnTo>
                  <a:lnTo>
                    <a:pt x="6096" y="25908"/>
                  </a:lnTo>
                  <a:lnTo>
                    <a:pt x="9144" y="22860"/>
                  </a:lnTo>
                  <a:lnTo>
                    <a:pt x="12192" y="18288"/>
                  </a:lnTo>
                  <a:lnTo>
                    <a:pt x="16764" y="16764"/>
                  </a:lnTo>
                  <a:lnTo>
                    <a:pt x="21336" y="13716"/>
                  </a:lnTo>
                  <a:lnTo>
                    <a:pt x="27527" y="12192"/>
                  </a:lnTo>
                  <a:lnTo>
                    <a:pt x="105251" y="12192"/>
                  </a:lnTo>
                  <a:lnTo>
                    <a:pt x="106775" y="10668"/>
                  </a:lnTo>
                  <a:lnTo>
                    <a:pt x="109823" y="10668"/>
                  </a:lnTo>
                  <a:lnTo>
                    <a:pt x="111347" y="9144"/>
                  </a:lnTo>
                  <a:lnTo>
                    <a:pt x="111347" y="4572"/>
                  </a:lnTo>
                  <a:lnTo>
                    <a:pt x="109823" y="1524"/>
                  </a:lnTo>
                  <a:lnTo>
                    <a:pt x="109823" y="0"/>
                  </a:lnTo>
                  <a:lnTo>
                    <a:pt x="125063" y="0"/>
                  </a:lnTo>
                  <a:lnTo>
                    <a:pt x="126587" y="3048"/>
                  </a:lnTo>
                  <a:lnTo>
                    <a:pt x="128111" y="7620"/>
                  </a:lnTo>
                  <a:lnTo>
                    <a:pt x="128111" y="19812"/>
                  </a:lnTo>
                  <a:lnTo>
                    <a:pt x="126587" y="22860"/>
                  </a:lnTo>
                  <a:lnTo>
                    <a:pt x="120491" y="28956"/>
                  </a:lnTo>
                  <a:lnTo>
                    <a:pt x="115919" y="30480"/>
                  </a:lnTo>
                  <a:lnTo>
                    <a:pt x="109823" y="30480"/>
                  </a:lnTo>
                  <a:lnTo>
                    <a:pt x="111347" y="32004"/>
                  </a:lnTo>
                  <a:lnTo>
                    <a:pt x="30575" y="32004"/>
                  </a:lnTo>
                  <a:lnTo>
                    <a:pt x="27527" y="33528"/>
                  </a:lnTo>
                  <a:lnTo>
                    <a:pt x="26003" y="36576"/>
                  </a:lnTo>
                  <a:lnTo>
                    <a:pt x="22860" y="38100"/>
                  </a:lnTo>
                  <a:lnTo>
                    <a:pt x="21336" y="41148"/>
                  </a:lnTo>
                  <a:lnTo>
                    <a:pt x="19812" y="42672"/>
                  </a:lnTo>
                  <a:lnTo>
                    <a:pt x="19812" y="45720"/>
                  </a:lnTo>
                  <a:lnTo>
                    <a:pt x="18288" y="48768"/>
                  </a:lnTo>
                  <a:lnTo>
                    <a:pt x="18288" y="67056"/>
                  </a:lnTo>
                  <a:lnTo>
                    <a:pt x="41243" y="90011"/>
                  </a:lnTo>
                  <a:lnTo>
                    <a:pt x="41243" y="109823"/>
                  </a:lnTo>
                  <a:close/>
                </a:path>
                <a:path w="128270" h="114935">
                  <a:moveTo>
                    <a:pt x="100679" y="114395"/>
                  </a:moveTo>
                  <a:lnTo>
                    <a:pt x="86963" y="114395"/>
                  </a:lnTo>
                  <a:lnTo>
                    <a:pt x="80867" y="112871"/>
                  </a:lnTo>
                  <a:lnTo>
                    <a:pt x="77819" y="111347"/>
                  </a:lnTo>
                  <a:lnTo>
                    <a:pt x="68675" y="105251"/>
                  </a:lnTo>
                  <a:lnTo>
                    <a:pt x="67151" y="100679"/>
                  </a:lnTo>
                  <a:lnTo>
                    <a:pt x="64103" y="97631"/>
                  </a:lnTo>
                  <a:lnTo>
                    <a:pt x="61055" y="93059"/>
                  </a:lnTo>
                  <a:lnTo>
                    <a:pt x="59531" y="88487"/>
                  </a:lnTo>
                  <a:lnTo>
                    <a:pt x="59531" y="83915"/>
                  </a:lnTo>
                  <a:lnTo>
                    <a:pt x="58007" y="77819"/>
                  </a:lnTo>
                  <a:lnTo>
                    <a:pt x="56483" y="73247"/>
                  </a:lnTo>
                  <a:lnTo>
                    <a:pt x="54959" y="67056"/>
                  </a:lnTo>
                  <a:lnTo>
                    <a:pt x="54959" y="62484"/>
                  </a:lnTo>
                  <a:lnTo>
                    <a:pt x="53435" y="56388"/>
                  </a:lnTo>
                  <a:lnTo>
                    <a:pt x="53435" y="47244"/>
                  </a:lnTo>
                  <a:lnTo>
                    <a:pt x="51911" y="44196"/>
                  </a:lnTo>
                  <a:lnTo>
                    <a:pt x="50387" y="39624"/>
                  </a:lnTo>
                  <a:lnTo>
                    <a:pt x="48863" y="36576"/>
                  </a:lnTo>
                  <a:lnTo>
                    <a:pt x="45815" y="33528"/>
                  </a:lnTo>
                  <a:lnTo>
                    <a:pt x="42767" y="32004"/>
                  </a:lnTo>
                  <a:lnTo>
                    <a:pt x="62579" y="32004"/>
                  </a:lnTo>
                  <a:lnTo>
                    <a:pt x="65627" y="38100"/>
                  </a:lnTo>
                  <a:lnTo>
                    <a:pt x="67151" y="42672"/>
                  </a:lnTo>
                  <a:lnTo>
                    <a:pt x="67151" y="45720"/>
                  </a:lnTo>
                  <a:lnTo>
                    <a:pt x="68675" y="50292"/>
                  </a:lnTo>
                  <a:lnTo>
                    <a:pt x="68675" y="59436"/>
                  </a:lnTo>
                  <a:lnTo>
                    <a:pt x="70199" y="64008"/>
                  </a:lnTo>
                  <a:lnTo>
                    <a:pt x="70199" y="68675"/>
                  </a:lnTo>
                  <a:lnTo>
                    <a:pt x="71723" y="73247"/>
                  </a:lnTo>
                  <a:lnTo>
                    <a:pt x="71723" y="77819"/>
                  </a:lnTo>
                  <a:lnTo>
                    <a:pt x="74771" y="80867"/>
                  </a:lnTo>
                  <a:lnTo>
                    <a:pt x="77819" y="86963"/>
                  </a:lnTo>
                  <a:lnTo>
                    <a:pt x="80867" y="90011"/>
                  </a:lnTo>
                  <a:lnTo>
                    <a:pt x="86963" y="93059"/>
                  </a:lnTo>
                  <a:lnTo>
                    <a:pt x="125571" y="93059"/>
                  </a:lnTo>
                  <a:lnTo>
                    <a:pt x="123539" y="99155"/>
                  </a:lnTo>
                  <a:lnTo>
                    <a:pt x="114395" y="108299"/>
                  </a:lnTo>
                  <a:lnTo>
                    <a:pt x="109823" y="111347"/>
                  </a:lnTo>
                  <a:lnTo>
                    <a:pt x="100679" y="114395"/>
                  </a:lnTo>
                  <a:close/>
                </a:path>
                <a:path w="128270" h="114935">
                  <a:moveTo>
                    <a:pt x="125571" y="93059"/>
                  </a:moveTo>
                  <a:lnTo>
                    <a:pt x="99155" y="93059"/>
                  </a:lnTo>
                  <a:lnTo>
                    <a:pt x="100679" y="91535"/>
                  </a:lnTo>
                  <a:lnTo>
                    <a:pt x="103727" y="90011"/>
                  </a:lnTo>
                  <a:lnTo>
                    <a:pt x="105251" y="88487"/>
                  </a:lnTo>
                  <a:lnTo>
                    <a:pt x="106775" y="85439"/>
                  </a:lnTo>
                  <a:lnTo>
                    <a:pt x="108299" y="83915"/>
                  </a:lnTo>
                  <a:lnTo>
                    <a:pt x="108299" y="80867"/>
                  </a:lnTo>
                  <a:lnTo>
                    <a:pt x="109823" y="77819"/>
                  </a:lnTo>
                  <a:lnTo>
                    <a:pt x="109823" y="74771"/>
                  </a:lnTo>
                  <a:lnTo>
                    <a:pt x="111347" y="73247"/>
                  </a:lnTo>
                  <a:lnTo>
                    <a:pt x="111347" y="62484"/>
                  </a:lnTo>
                  <a:lnTo>
                    <a:pt x="109823" y="56388"/>
                  </a:lnTo>
                  <a:lnTo>
                    <a:pt x="106775" y="47244"/>
                  </a:lnTo>
                  <a:lnTo>
                    <a:pt x="94583" y="35052"/>
                  </a:lnTo>
                  <a:lnTo>
                    <a:pt x="91535" y="33528"/>
                  </a:lnTo>
                  <a:lnTo>
                    <a:pt x="88487" y="33528"/>
                  </a:lnTo>
                  <a:lnTo>
                    <a:pt x="85439" y="32004"/>
                  </a:lnTo>
                  <a:lnTo>
                    <a:pt x="111347" y="32004"/>
                  </a:lnTo>
                  <a:lnTo>
                    <a:pt x="115919" y="36576"/>
                  </a:lnTo>
                  <a:lnTo>
                    <a:pt x="120491" y="42672"/>
                  </a:lnTo>
                  <a:lnTo>
                    <a:pt x="126587" y="57912"/>
                  </a:lnTo>
                  <a:lnTo>
                    <a:pt x="128111" y="65532"/>
                  </a:lnTo>
                  <a:lnTo>
                    <a:pt x="128111" y="83915"/>
                  </a:lnTo>
                  <a:lnTo>
                    <a:pt x="126587" y="90011"/>
                  </a:lnTo>
                  <a:lnTo>
                    <a:pt x="125571" y="93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9099772" y="3130962"/>
              <a:ext cx="158750" cy="66040"/>
            </a:xfrm>
            <a:custGeom>
              <a:avLst/>
              <a:gdLst/>
              <a:ahLst/>
              <a:cxnLst/>
              <a:rect l="l" t="t" r="r" b="b"/>
              <a:pathLst>
                <a:path w="158750" h="66039">
                  <a:moveTo>
                    <a:pt x="54864" y="24384"/>
                  </a:moveTo>
                  <a:lnTo>
                    <a:pt x="36576" y="24384"/>
                  </a:lnTo>
                  <a:lnTo>
                    <a:pt x="36576" y="0"/>
                  </a:lnTo>
                  <a:lnTo>
                    <a:pt x="54864" y="0"/>
                  </a:lnTo>
                  <a:lnTo>
                    <a:pt x="54864" y="24384"/>
                  </a:lnTo>
                  <a:close/>
                </a:path>
                <a:path w="158750" h="66039">
                  <a:moveTo>
                    <a:pt x="141827" y="44196"/>
                  </a:moveTo>
                  <a:lnTo>
                    <a:pt x="0" y="44196"/>
                  </a:lnTo>
                  <a:lnTo>
                    <a:pt x="0" y="24384"/>
                  </a:lnTo>
                  <a:lnTo>
                    <a:pt x="137255" y="24384"/>
                  </a:lnTo>
                  <a:lnTo>
                    <a:pt x="138779" y="22860"/>
                  </a:lnTo>
                  <a:lnTo>
                    <a:pt x="138779" y="21336"/>
                  </a:lnTo>
                  <a:lnTo>
                    <a:pt x="140303" y="21336"/>
                  </a:lnTo>
                  <a:lnTo>
                    <a:pt x="140303" y="16764"/>
                  </a:lnTo>
                  <a:lnTo>
                    <a:pt x="141827" y="15240"/>
                  </a:lnTo>
                  <a:lnTo>
                    <a:pt x="141827" y="0"/>
                  </a:lnTo>
                  <a:lnTo>
                    <a:pt x="158591" y="0"/>
                  </a:lnTo>
                  <a:lnTo>
                    <a:pt x="158591" y="28956"/>
                  </a:lnTo>
                  <a:lnTo>
                    <a:pt x="157067" y="33528"/>
                  </a:lnTo>
                  <a:lnTo>
                    <a:pt x="155543" y="35052"/>
                  </a:lnTo>
                  <a:lnTo>
                    <a:pt x="154019" y="38100"/>
                  </a:lnTo>
                  <a:lnTo>
                    <a:pt x="149447" y="42672"/>
                  </a:lnTo>
                  <a:lnTo>
                    <a:pt x="146399" y="42672"/>
                  </a:lnTo>
                  <a:lnTo>
                    <a:pt x="141827" y="44196"/>
                  </a:lnTo>
                  <a:close/>
                </a:path>
                <a:path w="158750" h="66039">
                  <a:moveTo>
                    <a:pt x="54864" y="65532"/>
                  </a:moveTo>
                  <a:lnTo>
                    <a:pt x="36576" y="65532"/>
                  </a:lnTo>
                  <a:lnTo>
                    <a:pt x="36576" y="44196"/>
                  </a:lnTo>
                  <a:lnTo>
                    <a:pt x="54864" y="44196"/>
                  </a:lnTo>
                  <a:lnTo>
                    <a:pt x="54864" y="65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133300" y="3002851"/>
              <a:ext cx="128270" cy="113030"/>
            </a:xfrm>
            <a:custGeom>
              <a:avLst/>
              <a:gdLst/>
              <a:ahLst/>
              <a:cxnLst/>
              <a:rect l="l" t="t" r="r" b="b"/>
              <a:pathLst>
                <a:path w="128270" h="113030">
                  <a:moveTo>
                    <a:pt x="64103" y="112776"/>
                  </a:moveTo>
                  <a:lnTo>
                    <a:pt x="24384" y="102108"/>
                  </a:lnTo>
                  <a:lnTo>
                    <a:pt x="18288" y="96012"/>
                  </a:lnTo>
                  <a:lnTo>
                    <a:pt x="12192" y="91440"/>
                  </a:lnTo>
                  <a:lnTo>
                    <a:pt x="6096" y="79248"/>
                  </a:lnTo>
                  <a:lnTo>
                    <a:pt x="1524" y="71628"/>
                  </a:lnTo>
                  <a:lnTo>
                    <a:pt x="0" y="64008"/>
                  </a:lnTo>
                  <a:lnTo>
                    <a:pt x="0" y="54864"/>
                  </a:lnTo>
                  <a:lnTo>
                    <a:pt x="547" y="47172"/>
                  </a:lnTo>
                  <a:lnTo>
                    <a:pt x="2095" y="40195"/>
                  </a:lnTo>
                  <a:lnTo>
                    <a:pt x="4500" y="34075"/>
                  </a:lnTo>
                  <a:lnTo>
                    <a:pt x="7620" y="28956"/>
                  </a:lnTo>
                  <a:lnTo>
                    <a:pt x="12192" y="21336"/>
                  </a:lnTo>
                  <a:lnTo>
                    <a:pt x="62579" y="0"/>
                  </a:lnTo>
                  <a:lnTo>
                    <a:pt x="70199" y="0"/>
                  </a:lnTo>
                  <a:lnTo>
                    <a:pt x="70199" y="21336"/>
                  </a:lnTo>
                  <a:lnTo>
                    <a:pt x="47339" y="21336"/>
                  </a:lnTo>
                  <a:lnTo>
                    <a:pt x="44291" y="22860"/>
                  </a:lnTo>
                  <a:lnTo>
                    <a:pt x="39719" y="24384"/>
                  </a:lnTo>
                  <a:lnTo>
                    <a:pt x="35147" y="27432"/>
                  </a:lnTo>
                  <a:lnTo>
                    <a:pt x="32099" y="28956"/>
                  </a:lnTo>
                  <a:lnTo>
                    <a:pt x="26003" y="35052"/>
                  </a:lnTo>
                  <a:lnTo>
                    <a:pt x="22860" y="39624"/>
                  </a:lnTo>
                  <a:lnTo>
                    <a:pt x="21336" y="42672"/>
                  </a:lnTo>
                  <a:lnTo>
                    <a:pt x="18288" y="51816"/>
                  </a:lnTo>
                  <a:lnTo>
                    <a:pt x="18288" y="62484"/>
                  </a:lnTo>
                  <a:lnTo>
                    <a:pt x="19812" y="67056"/>
                  </a:lnTo>
                  <a:lnTo>
                    <a:pt x="21336" y="70104"/>
                  </a:lnTo>
                  <a:lnTo>
                    <a:pt x="22860" y="74676"/>
                  </a:lnTo>
                  <a:lnTo>
                    <a:pt x="26003" y="79248"/>
                  </a:lnTo>
                  <a:lnTo>
                    <a:pt x="29051" y="80772"/>
                  </a:lnTo>
                  <a:lnTo>
                    <a:pt x="35147" y="86868"/>
                  </a:lnTo>
                  <a:lnTo>
                    <a:pt x="48863" y="91440"/>
                  </a:lnTo>
                  <a:lnTo>
                    <a:pt x="117062" y="91440"/>
                  </a:lnTo>
                  <a:lnTo>
                    <a:pt x="115919" y="92964"/>
                  </a:lnTo>
                  <a:lnTo>
                    <a:pt x="97631" y="106680"/>
                  </a:lnTo>
                  <a:lnTo>
                    <a:pt x="90011" y="108204"/>
                  </a:lnTo>
                  <a:lnTo>
                    <a:pt x="84034" y="110204"/>
                  </a:lnTo>
                  <a:lnTo>
                    <a:pt x="77628" y="111633"/>
                  </a:lnTo>
                  <a:lnTo>
                    <a:pt x="70937" y="112490"/>
                  </a:lnTo>
                  <a:lnTo>
                    <a:pt x="64103" y="112776"/>
                  </a:lnTo>
                  <a:close/>
                </a:path>
                <a:path w="128270" h="113030">
                  <a:moveTo>
                    <a:pt x="117062" y="91440"/>
                  </a:moveTo>
                  <a:lnTo>
                    <a:pt x="80867" y="91440"/>
                  </a:lnTo>
                  <a:lnTo>
                    <a:pt x="90011" y="88392"/>
                  </a:lnTo>
                  <a:lnTo>
                    <a:pt x="99155" y="82296"/>
                  </a:lnTo>
                  <a:lnTo>
                    <a:pt x="105251" y="76200"/>
                  </a:lnTo>
                  <a:lnTo>
                    <a:pt x="106775" y="71628"/>
                  </a:lnTo>
                  <a:lnTo>
                    <a:pt x="109823" y="65532"/>
                  </a:lnTo>
                  <a:lnTo>
                    <a:pt x="111347" y="60960"/>
                  </a:lnTo>
                  <a:lnTo>
                    <a:pt x="111347" y="45720"/>
                  </a:lnTo>
                  <a:lnTo>
                    <a:pt x="86963" y="22860"/>
                  </a:lnTo>
                  <a:lnTo>
                    <a:pt x="86963" y="3048"/>
                  </a:lnTo>
                  <a:lnTo>
                    <a:pt x="122324" y="27217"/>
                  </a:lnTo>
                  <a:lnTo>
                    <a:pt x="128111" y="54864"/>
                  </a:lnTo>
                  <a:lnTo>
                    <a:pt x="128111" y="64008"/>
                  </a:lnTo>
                  <a:lnTo>
                    <a:pt x="126587" y="73152"/>
                  </a:lnTo>
                  <a:lnTo>
                    <a:pt x="123539" y="79248"/>
                  </a:lnTo>
                  <a:lnTo>
                    <a:pt x="120491" y="86868"/>
                  </a:lnTo>
                  <a:lnTo>
                    <a:pt x="117062" y="91440"/>
                  </a:lnTo>
                  <a:close/>
                </a:path>
                <a:path w="128270" h="113030">
                  <a:moveTo>
                    <a:pt x="70199" y="91440"/>
                  </a:moveTo>
                  <a:lnTo>
                    <a:pt x="53435" y="91440"/>
                  </a:lnTo>
                  <a:lnTo>
                    <a:pt x="53435" y="21336"/>
                  </a:lnTo>
                  <a:lnTo>
                    <a:pt x="70199" y="21336"/>
                  </a:lnTo>
                  <a:lnTo>
                    <a:pt x="70199" y="91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9090629" y="2873217"/>
              <a:ext cx="170815" cy="116205"/>
            </a:xfrm>
            <a:custGeom>
              <a:avLst/>
              <a:gdLst/>
              <a:ahLst/>
              <a:cxnLst/>
              <a:rect l="l" t="t" r="r" b="b"/>
              <a:pathLst>
                <a:path w="170814" h="116205">
                  <a:moveTo>
                    <a:pt x="167735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167735" y="0"/>
                  </a:lnTo>
                  <a:lnTo>
                    <a:pt x="167735" y="19812"/>
                  </a:lnTo>
                  <a:close/>
                </a:path>
                <a:path w="170814" h="116205">
                  <a:moveTo>
                    <a:pt x="115919" y="115824"/>
                  </a:moveTo>
                  <a:lnTo>
                    <a:pt x="97631" y="115824"/>
                  </a:lnTo>
                  <a:lnTo>
                    <a:pt x="82391" y="112776"/>
                  </a:lnTo>
                  <a:lnTo>
                    <a:pt x="67056" y="106680"/>
                  </a:lnTo>
                  <a:lnTo>
                    <a:pt x="62484" y="102108"/>
                  </a:lnTo>
                  <a:lnTo>
                    <a:pt x="56388" y="97536"/>
                  </a:lnTo>
                  <a:lnTo>
                    <a:pt x="42672" y="59436"/>
                  </a:lnTo>
                  <a:lnTo>
                    <a:pt x="42672" y="56388"/>
                  </a:lnTo>
                  <a:lnTo>
                    <a:pt x="44196" y="53340"/>
                  </a:lnTo>
                  <a:lnTo>
                    <a:pt x="44196" y="45720"/>
                  </a:lnTo>
                  <a:lnTo>
                    <a:pt x="47244" y="39624"/>
                  </a:lnTo>
                  <a:lnTo>
                    <a:pt x="48768" y="35052"/>
                  </a:lnTo>
                  <a:lnTo>
                    <a:pt x="50292" y="32004"/>
                  </a:lnTo>
                  <a:lnTo>
                    <a:pt x="59436" y="22860"/>
                  </a:lnTo>
                  <a:lnTo>
                    <a:pt x="62484" y="21336"/>
                  </a:lnTo>
                  <a:lnTo>
                    <a:pt x="62484" y="19812"/>
                  </a:lnTo>
                  <a:lnTo>
                    <a:pt x="96107" y="19812"/>
                  </a:lnTo>
                  <a:lnTo>
                    <a:pt x="83915" y="22860"/>
                  </a:lnTo>
                  <a:lnTo>
                    <a:pt x="74771" y="28956"/>
                  </a:lnTo>
                  <a:lnTo>
                    <a:pt x="71723" y="32004"/>
                  </a:lnTo>
                  <a:lnTo>
                    <a:pt x="67056" y="35052"/>
                  </a:lnTo>
                  <a:lnTo>
                    <a:pt x="65532" y="41148"/>
                  </a:lnTo>
                  <a:lnTo>
                    <a:pt x="62484" y="45720"/>
                  </a:lnTo>
                  <a:lnTo>
                    <a:pt x="60960" y="51816"/>
                  </a:lnTo>
                  <a:lnTo>
                    <a:pt x="60960" y="65532"/>
                  </a:lnTo>
                  <a:lnTo>
                    <a:pt x="62484" y="70104"/>
                  </a:lnTo>
                  <a:lnTo>
                    <a:pt x="65532" y="74676"/>
                  </a:lnTo>
                  <a:lnTo>
                    <a:pt x="67056" y="79248"/>
                  </a:lnTo>
                  <a:lnTo>
                    <a:pt x="71723" y="83820"/>
                  </a:lnTo>
                  <a:lnTo>
                    <a:pt x="80867" y="89916"/>
                  </a:lnTo>
                  <a:lnTo>
                    <a:pt x="85439" y="91440"/>
                  </a:lnTo>
                  <a:lnTo>
                    <a:pt x="91535" y="92964"/>
                  </a:lnTo>
                  <a:lnTo>
                    <a:pt x="96107" y="94488"/>
                  </a:lnTo>
                  <a:lnTo>
                    <a:pt x="159353" y="94488"/>
                  </a:lnTo>
                  <a:lnTo>
                    <a:pt x="157067" y="97536"/>
                  </a:lnTo>
                  <a:lnTo>
                    <a:pt x="150971" y="102108"/>
                  </a:lnTo>
                  <a:lnTo>
                    <a:pt x="146399" y="106680"/>
                  </a:lnTo>
                  <a:lnTo>
                    <a:pt x="131159" y="112776"/>
                  </a:lnTo>
                  <a:lnTo>
                    <a:pt x="115919" y="115824"/>
                  </a:lnTo>
                  <a:close/>
                </a:path>
                <a:path w="170814" h="116205">
                  <a:moveTo>
                    <a:pt x="159353" y="94488"/>
                  </a:moveTo>
                  <a:lnTo>
                    <a:pt x="118967" y="94488"/>
                  </a:lnTo>
                  <a:lnTo>
                    <a:pt x="125063" y="92964"/>
                  </a:lnTo>
                  <a:lnTo>
                    <a:pt x="129635" y="91440"/>
                  </a:lnTo>
                  <a:lnTo>
                    <a:pt x="135731" y="88392"/>
                  </a:lnTo>
                  <a:lnTo>
                    <a:pt x="138779" y="85344"/>
                  </a:lnTo>
                  <a:lnTo>
                    <a:pt x="143351" y="82296"/>
                  </a:lnTo>
                  <a:lnTo>
                    <a:pt x="146399" y="79248"/>
                  </a:lnTo>
                  <a:lnTo>
                    <a:pt x="149447" y="73152"/>
                  </a:lnTo>
                  <a:lnTo>
                    <a:pt x="152495" y="68580"/>
                  </a:lnTo>
                  <a:lnTo>
                    <a:pt x="154019" y="64008"/>
                  </a:lnTo>
                  <a:lnTo>
                    <a:pt x="154019" y="50292"/>
                  </a:lnTo>
                  <a:lnTo>
                    <a:pt x="123539" y="21336"/>
                  </a:lnTo>
                  <a:lnTo>
                    <a:pt x="118967" y="19812"/>
                  </a:lnTo>
                  <a:lnTo>
                    <a:pt x="150971" y="19812"/>
                  </a:lnTo>
                  <a:lnTo>
                    <a:pt x="150971" y="21336"/>
                  </a:lnTo>
                  <a:lnTo>
                    <a:pt x="158591" y="24384"/>
                  </a:lnTo>
                  <a:lnTo>
                    <a:pt x="163163" y="28956"/>
                  </a:lnTo>
                  <a:lnTo>
                    <a:pt x="169259" y="44196"/>
                  </a:lnTo>
                  <a:lnTo>
                    <a:pt x="170783" y="51816"/>
                  </a:lnTo>
                  <a:lnTo>
                    <a:pt x="170783" y="68580"/>
                  </a:lnTo>
                  <a:lnTo>
                    <a:pt x="169259" y="77724"/>
                  </a:lnTo>
                  <a:lnTo>
                    <a:pt x="166211" y="83820"/>
                  </a:lnTo>
                  <a:lnTo>
                    <a:pt x="161639" y="91440"/>
                  </a:lnTo>
                  <a:lnTo>
                    <a:pt x="159353" y="944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9090629" y="275577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9136349" y="276567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9133301" y="2623090"/>
              <a:ext cx="125063" cy="102203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9133301" y="2420208"/>
              <a:ext cx="128111" cy="114395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9089105" y="2244852"/>
              <a:ext cx="169259" cy="103727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9133301" y="2112169"/>
              <a:ext cx="125063" cy="100679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9090629" y="1781271"/>
              <a:ext cx="170783" cy="115919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9133301" y="1976438"/>
              <a:ext cx="128053" cy="112871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9090629" y="1729358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9136349" y="174002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9099773" y="1528096"/>
              <a:ext cx="161639" cy="176879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9090629" y="1406081"/>
              <a:ext cx="167735" cy="100679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9099773" y="1195674"/>
              <a:ext cx="161639" cy="186023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9090629" y="1087374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9136349" y="109728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9133301" y="954786"/>
              <a:ext cx="125063" cy="100584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9099773" y="806673"/>
              <a:ext cx="158591" cy="65627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9090629" y="683229"/>
              <a:ext cx="167735" cy="100679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9133301" y="547498"/>
              <a:ext cx="128053" cy="112871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9375903" y="8961120"/>
              <a:ext cx="170783" cy="437769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9418574" y="8776621"/>
              <a:ext cx="128111" cy="103727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9375902" y="8733949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9421622" y="8743854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9375902" y="8593646"/>
              <a:ext cx="170783" cy="115919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9418574" y="8456391"/>
              <a:ext cx="128111" cy="112871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9372854" y="8180356"/>
              <a:ext cx="173831" cy="196691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9375903" y="7001446"/>
              <a:ext cx="170783" cy="1094994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9518396" y="694029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40">
                  <a:moveTo>
                    <a:pt x="0" y="0"/>
                  </a:moveTo>
                  <a:lnTo>
                    <a:pt x="27431" y="0"/>
                  </a:lnTo>
                  <a:lnTo>
                    <a:pt x="27431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9946355" y="9261633"/>
              <a:ext cx="168275" cy="157480"/>
            </a:xfrm>
            <a:custGeom>
              <a:avLst/>
              <a:gdLst/>
              <a:ahLst/>
              <a:cxnLst/>
              <a:rect l="l" t="t" r="r" b="b"/>
              <a:pathLst>
                <a:path w="168275" h="157479">
                  <a:moveTo>
                    <a:pt x="167830" y="157067"/>
                  </a:moveTo>
                  <a:lnTo>
                    <a:pt x="0" y="91440"/>
                  </a:lnTo>
                  <a:lnTo>
                    <a:pt x="0" y="65532"/>
                  </a:lnTo>
                  <a:lnTo>
                    <a:pt x="167830" y="0"/>
                  </a:lnTo>
                  <a:lnTo>
                    <a:pt x="167830" y="24384"/>
                  </a:lnTo>
                  <a:lnTo>
                    <a:pt x="117443" y="42672"/>
                  </a:lnTo>
                  <a:lnTo>
                    <a:pt x="117443" y="50292"/>
                  </a:lnTo>
                  <a:lnTo>
                    <a:pt x="97631" y="50292"/>
                  </a:lnTo>
                  <a:lnTo>
                    <a:pt x="19812" y="77724"/>
                  </a:lnTo>
                  <a:lnTo>
                    <a:pt x="19812" y="79248"/>
                  </a:lnTo>
                  <a:lnTo>
                    <a:pt x="97631" y="108204"/>
                  </a:lnTo>
                  <a:lnTo>
                    <a:pt x="117443" y="108204"/>
                  </a:lnTo>
                  <a:lnTo>
                    <a:pt x="117443" y="114300"/>
                  </a:lnTo>
                  <a:lnTo>
                    <a:pt x="167830" y="134207"/>
                  </a:lnTo>
                  <a:lnTo>
                    <a:pt x="167830" y="157067"/>
                  </a:lnTo>
                  <a:close/>
                </a:path>
                <a:path w="168275" h="157479">
                  <a:moveTo>
                    <a:pt x="117443" y="108204"/>
                  </a:moveTo>
                  <a:lnTo>
                    <a:pt x="97631" y="108204"/>
                  </a:lnTo>
                  <a:lnTo>
                    <a:pt x="97631" y="50292"/>
                  </a:lnTo>
                  <a:lnTo>
                    <a:pt x="117443" y="50292"/>
                  </a:lnTo>
                  <a:lnTo>
                    <a:pt x="117443" y="10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9989122" y="9131904"/>
              <a:ext cx="170815" cy="116205"/>
            </a:xfrm>
            <a:custGeom>
              <a:avLst/>
              <a:gdLst/>
              <a:ahLst/>
              <a:cxnLst/>
              <a:rect l="l" t="t" r="r" b="b"/>
              <a:pathLst>
                <a:path w="170814" h="116204">
                  <a:moveTo>
                    <a:pt x="53340" y="96107"/>
                  </a:moveTo>
                  <a:lnTo>
                    <a:pt x="19812" y="96107"/>
                  </a:lnTo>
                  <a:lnTo>
                    <a:pt x="12192" y="91535"/>
                  </a:lnTo>
                  <a:lnTo>
                    <a:pt x="7620" y="86868"/>
                  </a:lnTo>
                  <a:lnTo>
                    <a:pt x="4572" y="79248"/>
                  </a:lnTo>
                  <a:lnTo>
                    <a:pt x="1524" y="73152"/>
                  </a:lnTo>
                  <a:lnTo>
                    <a:pt x="0" y="65532"/>
                  </a:lnTo>
                  <a:lnTo>
                    <a:pt x="0" y="47244"/>
                  </a:lnTo>
                  <a:lnTo>
                    <a:pt x="1524" y="38100"/>
                  </a:lnTo>
                  <a:lnTo>
                    <a:pt x="6096" y="32004"/>
                  </a:lnTo>
                  <a:lnTo>
                    <a:pt x="9144" y="24384"/>
                  </a:lnTo>
                  <a:lnTo>
                    <a:pt x="13716" y="18288"/>
                  </a:lnTo>
                  <a:lnTo>
                    <a:pt x="25908" y="9144"/>
                  </a:lnTo>
                  <a:lnTo>
                    <a:pt x="32004" y="6096"/>
                  </a:lnTo>
                  <a:lnTo>
                    <a:pt x="39624" y="4572"/>
                  </a:lnTo>
                  <a:lnTo>
                    <a:pt x="47244" y="1524"/>
                  </a:lnTo>
                  <a:lnTo>
                    <a:pt x="56388" y="0"/>
                  </a:lnTo>
                  <a:lnTo>
                    <a:pt x="73152" y="0"/>
                  </a:lnTo>
                  <a:lnTo>
                    <a:pt x="109823" y="13716"/>
                  </a:lnTo>
                  <a:lnTo>
                    <a:pt x="116681" y="21336"/>
                  </a:lnTo>
                  <a:lnTo>
                    <a:pt x="57912" y="21336"/>
                  </a:lnTo>
                  <a:lnTo>
                    <a:pt x="45720" y="24384"/>
                  </a:lnTo>
                  <a:lnTo>
                    <a:pt x="18288" y="53340"/>
                  </a:lnTo>
                  <a:lnTo>
                    <a:pt x="18288" y="65532"/>
                  </a:lnTo>
                  <a:lnTo>
                    <a:pt x="41148" y="93059"/>
                  </a:lnTo>
                  <a:lnTo>
                    <a:pt x="53340" y="96107"/>
                  </a:lnTo>
                  <a:close/>
                </a:path>
                <a:path w="170814" h="116204">
                  <a:moveTo>
                    <a:pt x="108299" y="96107"/>
                  </a:moveTo>
                  <a:lnTo>
                    <a:pt x="76200" y="96107"/>
                  </a:lnTo>
                  <a:lnTo>
                    <a:pt x="80772" y="94583"/>
                  </a:lnTo>
                  <a:lnTo>
                    <a:pt x="86963" y="93059"/>
                  </a:lnTo>
                  <a:lnTo>
                    <a:pt x="91535" y="91535"/>
                  </a:lnTo>
                  <a:lnTo>
                    <a:pt x="96107" y="88487"/>
                  </a:lnTo>
                  <a:lnTo>
                    <a:pt x="100679" y="83820"/>
                  </a:lnTo>
                  <a:lnTo>
                    <a:pt x="103727" y="80772"/>
                  </a:lnTo>
                  <a:lnTo>
                    <a:pt x="106775" y="76200"/>
                  </a:lnTo>
                  <a:lnTo>
                    <a:pt x="108299" y="71628"/>
                  </a:lnTo>
                  <a:lnTo>
                    <a:pt x="109823" y="65532"/>
                  </a:lnTo>
                  <a:lnTo>
                    <a:pt x="109823" y="51816"/>
                  </a:lnTo>
                  <a:lnTo>
                    <a:pt x="91535" y="27432"/>
                  </a:lnTo>
                  <a:lnTo>
                    <a:pt x="85439" y="24384"/>
                  </a:lnTo>
                  <a:lnTo>
                    <a:pt x="80772" y="22860"/>
                  </a:lnTo>
                  <a:lnTo>
                    <a:pt x="74676" y="22860"/>
                  </a:lnTo>
                  <a:lnTo>
                    <a:pt x="68580" y="21336"/>
                  </a:lnTo>
                  <a:lnTo>
                    <a:pt x="116681" y="21336"/>
                  </a:lnTo>
                  <a:lnTo>
                    <a:pt x="118967" y="24384"/>
                  </a:lnTo>
                  <a:lnTo>
                    <a:pt x="122015" y="32004"/>
                  </a:lnTo>
                  <a:lnTo>
                    <a:pt x="126587" y="38100"/>
                  </a:lnTo>
                  <a:lnTo>
                    <a:pt x="128111" y="47244"/>
                  </a:lnTo>
                  <a:lnTo>
                    <a:pt x="128111" y="59436"/>
                  </a:lnTo>
                  <a:lnTo>
                    <a:pt x="126587" y="62484"/>
                  </a:lnTo>
                  <a:lnTo>
                    <a:pt x="126587" y="70104"/>
                  </a:lnTo>
                  <a:lnTo>
                    <a:pt x="125063" y="73152"/>
                  </a:lnTo>
                  <a:lnTo>
                    <a:pt x="123539" y="77724"/>
                  </a:lnTo>
                  <a:lnTo>
                    <a:pt x="120491" y="83820"/>
                  </a:lnTo>
                  <a:lnTo>
                    <a:pt x="117443" y="86868"/>
                  </a:lnTo>
                  <a:lnTo>
                    <a:pt x="115919" y="90011"/>
                  </a:lnTo>
                  <a:lnTo>
                    <a:pt x="112871" y="93059"/>
                  </a:lnTo>
                  <a:lnTo>
                    <a:pt x="108299" y="96107"/>
                  </a:lnTo>
                  <a:close/>
                </a:path>
                <a:path w="170814" h="116204">
                  <a:moveTo>
                    <a:pt x="170783" y="115919"/>
                  </a:moveTo>
                  <a:lnTo>
                    <a:pt x="3048" y="115919"/>
                  </a:lnTo>
                  <a:lnTo>
                    <a:pt x="3048" y="96107"/>
                  </a:lnTo>
                  <a:lnTo>
                    <a:pt x="170783" y="96107"/>
                  </a:lnTo>
                  <a:lnTo>
                    <a:pt x="170783" y="115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9989026" y="9000839"/>
              <a:ext cx="128270" cy="114935"/>
            </a:xfrm>
            <a:custGeom>
              <a:avLst/>
              <a:gdLst/>
              <a:ahLst/>
              <a:cxnLst/>
              <a:rect l="l" t="t" r="r" b="b"/>
              <a:pathLst>
                <a:path w="128270" h="114934">
                  <a:moveTo>
                    <a:pt x="41243" y="109728"/>
                  </a:moveTo>
                  <a:lnTo>
                    <a:pt x="33623" y="109728"/>
                  </a:lnTo>
                  <a:lnTo>
                    <a:pt x="27527" y="108204"/>
                  </a:lnTo>
                  <a:lnTo>
                    <a:pt x="21431" y="105156"/>
                  </a:lnTo>
                  <a:lnTo>
                    <a:pt x="12287" y="99060"/>
                  </a:lnTo>
                  <a:lnTo>
                    <a:pt x="9239" y="92964"/>
                  </a:lnTo>
                  <a:lnTo>
                    <a:pt x="3143" y="83820"/>
                  </a:lnTo>
                  <a:lnTo>
                    <a:pt x="3143" y="77724"/>
                  </a:lnTo>
                  <a:lnTo>
                    <a:pt x="1619" y="71628"/>
                  </a:lnTo>
                  <a:lnTo>
                    <a:pt x="0" y="65532"/>
                  </a:lnTo>
                  <a:lnTo>
                    <a:pt x="0" y="47244"/>
                  </a:lnTo>
                  <a:lnTo>
                    <a:pt x="1619" y="41148"/>
                  </a:lnTo>
                  <a:lnTo>
                    <a:pt x="1619" y="36576"/>
                  </a:lnTo>
                  <a:lnTo>
                    <a:pt x="3143" y="32004"/>
                  </a:lnTo>
                  <a:lnTo>
                    <a:pt x="12287" y="18288"/>
                  </a:lnTo>
                  <a:lnTo>
                    <a:pt x="16859" y="16764"/>
                  </a:lnTo>
                  <a:lnTo>
                    <a:pt x="21431" y="13716"/>
                  </a:lnTo>
                  <a:lnTo>
                    <a:pt x="26003" y="12192"/>
                  </a:lnTo>
                  <a:lnTo>
                    <a:pt x="106870" y="12192"/>
                  </a:lnTo>
                  <a:lnTo>
                    <a:pt x="109918" y="10668"/>
                  </a:lnTo>
                  <a:lnTo>
                    <a:pt x="109918" y="1524"/>
                  </a:lnTo>
                  <a:lnTo>
                    <a:pt x="108394" y="0"/>
                  </a:lnTo>
                  <a:lnTo>
                    <a:pt x="125158" y="0"/>
                  </a:lnTo>
                  <a:lnTo>
                    <a:pt x="126682" y="3048"/>
                  </a:lnTo>
                  <a:lnTo>
                    <a:pt x="128206" y="7620"/>
                  </a:lnTo>
                  <a:lnTo>
                    <a:pt x="128206" y="19812"/>
                  </a:lnTo>
                  <a:lnTo>
                    <a:pt x="126682" y="22860"/>
                  </a:lnTo>
                  <a:lnTo>
                    <a:pt x="120586" y="28956"/>
                  </a:lnTo>
                  <a:lnTo>
                    <a:pt x="116014" y="30480"/>
                  </a:lnTo>
                  <a:lnTo>
                    <a:pt x="108394" y="30480"/>
                  </a:lnTo>
                  <a:lnTo>
                    <a:pt x="110299" y="32004"/>
                  </a:lnTo>
                  <a:lnTo>
                    <a:pt x="33623" y="32004"/>
                  </a:lnTo>
                  <a:lnTo>
                    <a:pt x="24479" y="36576"/>
                  </a:lnTo>
                  <a:lnTo>
                    <a:pt x="22955" y="38100"/>
                  </a:lnTo>
                  <a:lnTo>
                    <a:pt x="19907" y="44196"/>
                  </a:lnTo>
                  <a:lnTo>
                    <a:pt x="19907" y="45720"/>
                  </a:lnTo>
                  <a:lnTo>
                    <a:pt x="18383" y="50292"/>
                  </a:lnTo>
                  <a:lnTo>
                    <a:pt x="18383" y="67056"/>
                  </a:lnTo>
                  <a:lnTo>
                    <a:pt x="19907" y="74676"/>
                  </a:lnTo>
                  <a:lnTo>
                    <a:pt x="26003" y="86868"/>
                  </a:lnTo>
                  <a:lnTo>
                    <a:pt x="32099" y="89916"/>
                  </a:lnTo>
                  <a:lnTo>
                    <a:pt x="41243" y="89916"/>
                  </a:lnTo>
                  <a:lnTo>
                    <a:pt x="41243" y="109728"/>
                  </a:lnTo>
                  <a:close/>
                </a:path>
                <a:path w="128270" h="114934">
                  <a:moveTo>
                    <a:pt x="99155" y="114395"/>
                  </a:moveTo>
                  <a:lnTo>
                    <a:pt x="86963" y="114395"/>
                  </a:lnTo>
                  <a:lnTo>
                    <a:pt x="80867" y="112776"/>
                  </a:lnTo>
                  <a:lnTo>
                    <a:pt x="56483" y="77724"/>
                  </a:lnTo>
                  <a:lnTo>
                    <a:pt x="56483" y="73152"/>
                  </a:lnTo>
                  <a:lnTo>
                    <a:pt x="54959" y="67056"/>
                  </a:lnTo>
                  <a:lnTo>
                    <a:pt x="54959" y="62484"/>
                  </a:lnTo>
                  <a:lnTo>
                    <a:pt x="53435" y="57912"/>
                  </a:lnTo>
                  <a:lnTo>
                    <a:pt x="53435" y="51816"/>
                  </a:lnTo>
                  <a:lnTo>
                    <a:pt x="51911" y="48768"/>
                  </a:lnTo>
                  <a:lnTo>
                    <a:pt x="51911" y="44196"/>
                  </a:lnTo>
                  <a:lnTo>
                    <a:pt x="47339" y="35052"/>
                  </a:lnTo>
                  <a:lnTo>
                    <a:pt x="44291" y="33528"/>
                  </a:lnTo>
                  <a:lnTo>
                    <a:pt x="42767" y="32004"/>
                  </a:lnTo>
                  <a:lnTo>
                    <a:pt x="62579" y="32004"/>
                  </a:lnTo>
                  <a:lnTo>
                    <a:pt x="65627" y="38100"/>
                  </a:lnTo>
                  <a:lnTo>
                    <a:pt x="65627" y="42672"/>
                  </a:lnTo>
                  <a:lnTo>
                    <a:pt x="67151" y="45720"/>
                  </a:lnTo>
                  <a:lnTo>
                    <a:pt x="67151" y="50292"/>
                  </a:lnTo>
                  <a:lnTo>
                    <a:pt x="68675" y="54864"/>
                  </a:lnTo>
                  <a:lnTo>
                    <a:pt x="68675" y="59436"/>
                  </a:lnTo>
                  <a:lnTo>
                    <a:pt x="70199" y="64008"/>
                  </a:lnTo>
                  <a:lnTo>
                    <a:pt x="70199" y="73152"/>
                  </a:lnTo>
                  <a:lnTo>
                    <a:pt x="71723" y="77724"/>
                  </a:lnTo>
                  <a:lnTo>
                    <a:pt x="74771" y="83820"/>
                  </a:lnTo>
                  <a:lnTo>
                    <a:pt x="80867" y="89916"/>
                  </a:lnTo>
                  <a:lnTo>
                    <a:pt x="86963" y="92964"/>
                  </a:lnTo>
                  <a:lnTo>
                    <a:pt x="125158" y="92964"/>
                  </a:lnTo>
                  <a:lnTo>
                    <a:pt x="125158" y="94488"/>
                  </a:lnTo>
                  <a:lnTo>
                    <a:pt x="122110" y="99060"/>
                  </a:lnTo>
                  <a:lnTo>
                    <a:pt x="120586" y="102108"/>
                  </a:lnTo>
                  <a:lnTo>
                    <a:pt x="117538" y="106680"/>
                  </a:lnTo>
                  <a:lnTo>
                    <a:pt x="114490" y="109728"/>
                  </a:lnTo>
                  <a:lnTo>
                    <a:pt x="105346" y="112776"/>
                  </a:lnTo>
                  <a:lnTo>
                    <a:pt x="99155" y="114395"/>
                  </a:lnTo>
                  <a:close/>
                </a:path>
                <a:path w="128270" h="114934">
                  <a:moveTo>
                    <a:pt x="125158" y="92964"/>
                  </a:moveTo>
                  <a:lnTo>
                    <a:pt x="97631" y="92964"/>
                  </a:lnTo>
                  <a:lnTo>
                    <a:pt x="100679" y="91440"/>
                  </a:lnTo>
                  <a:lnTo>
                    <a:pt x="102203" y="89916"/>
                  </a:lnTo>
                  <a:lnTo>
                    <a:pt x="105346" y="88392"/>
                  </a:lnTo>
                  <a:lnTo>
                    <a:pt x="106870" y="85344"/>
                  </a:lnTo>
                  <a:lnTo>
                    <a:pt x="108394" y="83820"/>
                  </a:lnTo>
                  <a:lnTo>
                    <a:pt x="108394" y="80772"/>
                  </a:lnTo>
                  <a:lnTo>
                    <a:pt x="109918" y="79248"/>
                  </a:lnTo>
                  <a:lnTo>
                    <a:pt x="109918" y="57912"/>
                  </a:lnTo>
                  <a:lnTo>
                    <a:pt x="106870" y="53340"/>
                  </a:lnTo>
                  <a:lnTo>
                    <a:pt x="105346" y="47244"/>
                  </a:lnTo>
                  <a:lnTo>
                    <a:pt x="103727" y="44196"/>
                  </a:lnTo>
                  <a:lnTo>
                    <a:pt x="97631" y="38100"/>
                  </a:lnTo>
                  <a:lnTo>
                    <a:pt x="85439" y="32004"/>
                  </a:lnTo>
                  <a:lnTo>
                    <a:pt x="110299" y="32004"/>
                  </a:lnTo>
                  <a:lnTo>
                    <a:pt x="116014" y="36576"/>
                  </a:lnTo>
                  <a:lnTo>
                    <a:pt x="120586" y="42672"/>
                  </a:lnTo>
                  <a:lnTo>
                    <a:pt x="126682" y="57912"/>
                  </a:lnTo>
                  <a:lnTo>
                    <a:pt x="128206" y="65532"/>
                  </a:lnTo>
                  <a:lnTo>
                    <a:pt x="128206" y="79248"/>
                  </a:lnTo>
                  <a:lnTo>
                    <a:pt x="126682" y="85344"/>
                  </a:lnTo>
                  <a:lnTo>
                    <a:pt x="125158" y="89916"/>
                  </a:lnTo>
                  <a:lnTo>
                    <a:pt x="125158" y="92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9989121" y="8918544"/>
              <a:ext cx="125730" cy="64135"/>
            </a:xfrm>
            <a:custGeom>
              <a:avLst/>
              <a:gdLst/>
              <a:ahLst/>
              <a:cxnLst/>
              <a:rect l="l" t="t" r="r" b="b"/>
              <a:pathLst>
                <a:path w="125729" h="64134">
                  <a:moveTo>
                    <a:pt x="125158" y="64008"/>
                  </a:moveTo>
                  <a:lnTo>
                    <a:pt x="3048" y="64008"/>
                  </a:lnTo>
                  <a:lnTo>
                    <a:pt x="3048" y="45720"/>
                  </a:lnTo>
                  <a:lnTo>
                    <a:pt x="29051" y="45720"/>
                  </a:lnTo>
                  <a:lnTo>
                    <a:pt x="29051" y="44196"/>
                  </a:lnTo>
                  <a:lnTo>
                    <a:pt x="1333" y="14859"/>
                  </a:lnTo>
                  <a:lnTo>
                    <a:pt x="0" y="0"/>
                  </a:lnTo>
                  <a:lnTo>
                    <a:pt x="21431" y="0"/>
                  </a:lnTo>
                  <a:lnTo>
                    <a:pt x="21450" y="7715"/>
                  </a:lnTo>
                  <a:lnTo>
                    <a:pt x="22955" y="15240"/>
                  </a:lnTo>
                  <a:lnTo>
                    <a:pt x="24479" y="21336"/>
                  </a:lnTo>
                  <a:lnTo>
                    <a:pt x="30575" y="30480"/>
                  </a:lnTo>
                  <a:lnTo>
                    <a:pt x="35147" y="33528"/>
                  </a:lnTo>
                  <a:lnTo>
                    <a:pt x="38195" y="38100"/>
                  </a:lnTo>
                  <a:lnTo>
                    <a:pt x="62579" y="44196"/>
                  </a:lnTo>
                  <a:lnTo>
                    <a:pt x="125158" y="44196"/>
                  </a:lnTo>
                  <a:lnTo>
                    <a:pt x="125158" y="640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9955593" y="8851392"/>
              <a:ext cx="158750" cy="66040"/>
            </a:xfrm>
            <a:custGeom>
              <a:avLst/>
              <a:gdLst/>
              <a:ahLst/>
              <a:cxnLst/>
              <a:rect l="l" t="t" r="r" b="b"/>
              <a:pathLst>
                <a:path w="158750" h="66040">
                  <a:moveTo>
                    <a:pt x="54864" y="24384"/>
                  </a:moveTo>
                  <a:lnTo>
                    <a:pt x="36576" y="24384"/>
                  </a:lnTo>
                  <a:lnTo>
                    <a:pt x="36576" y="0"/>
                  </a:lnTo>
                  <a:lnTo>
                    <a:pt x="54864" y="0"/>
                  </a:lnTo>
                  <a:lnTo>
                    <a:pt x="54864" y="24384"/>
                  </a:lnTo>
                  <a:close/>
                </a:path>
                <a:path w="158750" h="66040">
                  <a:moveTo>
                    <a:pt x="141827" y="44291"/>
                  </a:moveTo>
                  <a:lnTo>
                    <a:pt x="0" y="44291"/>
                  </a:lnTo>
                  <a:lnTo>
                    <a:pt x="0" y="24384"/>
                  </a:lnTo>
                  <a:lnTo>
                    <a:pt x="135731" y="24384"/>
                  </a:lnTo>
                  <a:lnTo>
                    <a:pt x="137255" y="22860"/>
                  </a:lnTo>
                  <a:lnTo>
                    <a:pt x="138779" y="22860"/>
                  </a:lnTo>
                  <a:lnTo>
                    <a:pt x="138779" y="21336"/>
                  </a:lnTo>
                  <a:lnTo>
                    <a:pt x="140303" y="19812"/>
                  </a:lnTo>
                  <a:lnTo>
                    <a:pt x="140303" y="0"/>
                  </a:lnTo>
                  <a:lnTo>
                    <a:pt x="158591" y="0"/>
                  </a:lnTo>
                  <a:lnTo>
                    <a:pt x="158591" y="24384"/>
                  </a:lnTo>
                  <a:lnTo>
                    <a:pt x="157067" y="29051"/>
                  </a:lnTo>
                  <a:lnTo>
                    <a:pt x="157067" y="32099"/>
                  </a:lnTo>
                  <a:lnTo>
                    <a:pt x="154019" y="38195"/>
                  </a:lnTo>
                  <a:lnTo>
                    <a:pt x="150971" y="39719"/>
                  </a:lnTo>
                  <a:lnTo>
                    <a:pt x="149447" y="41243"/>
                  </a:lnTo>
                  <a:lnTo>
                    <a:pt x="144875" y="42767"/>
                  </a:lnTo>
                  <a:lnTo>
                    <a:pt x="141827" y="44291"/>
                  </a:lnTo>
                  <a:close/>
                </a:path>
                <a:path w="158750" h="66040">
                  <a:moveTo>
                    <a:pt x="54864" y="65627"/>
                  </a:moveTo>
                  <a:lnTo>
                    <a:pt x="36576" y="65627"/>
                  </a:lnTo>
                  <a:lnTo>
                    <a:pt x="36576" y="44291"/>
                  </a:lnTo>
                  <a:lnTo>
                    <a:pt x="54864" y="44291"/>
                  </a:lnTo>
                  <a:lnTo>
                    <a:pt x="54864" y="656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9989026" y="8657654"/>
              <a:ext cx="125158" cy="170783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9989026" y="8521923"/>
              <a:ext cx="128206" cy="112871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955594" y="8317611"/>
              <a:ext cx="158591" cy="182975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9946354" y="8128445"/>
              <a:ext cx="167830" cy="111347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9989026" y="7852506"/>
              <a:ext cx="128206" cy="181451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9955498" y="7649623"/>
              <a:ext cx="158686" cy="182975"/>
            </a:xfrm>
            <a:prstGeom prst="rect">
              <a:avLst/>
            </a:prstGeom>
            <a:blipFill>
              <a:blip r:embed="rId2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9955498" y="7129558"/>
              <a:ext cx="161734" cy="437673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9946355" y="7019734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90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9992075" y="7030402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9989026" y="6893242"/>
              <a:ext cx="128206" cy="103632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9941782" y="5926360"/>
              <a:ext cx="207454" cy="876871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9946355" y="5805868"/>
              <a:ext cx="213995" cy="38100"/>
            </a:xfrm>
            <a:custGeom>
              <a:avLst/>
              <a:gdLst/>
              <a:ahLst/>
              <a:cxnLst/>
              <a:rect l="l" t="t" r="r" b="b"/>
              <a:pathLst>
                <a:path w="213995" h="3810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  <a:path w="213995" h="38100">
                  <a:moveTo>
                    <a:pt x="213550" y="38100"/>
                  </a:moveTo>
                  <a:lnTo>
                    <a:pt x="196786" y="38100"/>
                  </a:lnTo>
                  <a:lnTo>
                    <a:pt x="196786" y="25908"/>
                  </a:lnTo>
                  <a:lnTo>
                    <a:pt x="195262" y="22860"/>
                  </a:lnTo>
                  <a:lnTo>
                    <a:pt x="192214" y="21336"/>
                  </a:lnTo>
                  <a:lnTo>
                    <a:pt x="190690" y="19812"/>
                  </a:lnTo>
                  <a:lnTo>
                    <a:pt x="45815" y="19812"/>
                  </a:lnTo>
                  <a:lnTo>
                    <a:pt x="45815" y="0"/>
                  </a:lnTo>
                  <a:lnTo>
                    <a:pt x="183070" y="0"/>
                  </a:lnTo>
                  <a:lnTo>
                    <a:pt x="213550" y="19812"/>
                  </a:lnTo>
                  <a:lnTo>
                    <a:pt x="213550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9992170" y="5673185"/>
              <a:ext cx="125063" cy="100584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9955498" y="5473447"/>
              <a:ext cx="161734" cy="176879"/>
            </a:xfrm>
            <a:prstGeom prst="rect">
              <a:avLst/>
            </a:prstGeom>
            <a:blipFill>
              <a:blip r:embed="rId2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9992170" y="5284280"/>
              <a:ext cx="125063" cy="100679"/>
            </a:xfrm>
            <a:prstGeom prst="rect">
              <a:avLst/>
            </a:prstGeom>
            <a:blipFill>
              <a:blip r:embed="rId2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9989026" y="5153121"/>
              <a:ext cx="125158" cy="100679"/>
            </a:xfrm>
            <a:prstGeom prst="rect">
              <a:avLst/>
            </a:prstGeom>
            <a:blipFill>
              <a:blip r:embed="rId2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9946354" y="5014341"/>
              <a:ext cx="170878" cy="114395"/>
            </a:xfrm>
            <a:prstGeom prst="rect">
              <a:avLst/>
            </a:prstGeom>
            <a:blipFill>
              <a:blip r:embed="rId2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989026" y="4877087"/>
              <a:ext cx="128206" cy="112871"/>
            </a:xfrm>
            <a:prstGeom prst="rect">
              <a:avLst/>
            </a:prstGeom>
            <a:blipFill>
              <a:blip r:embed="rId2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989026" y="4793171"/>
              <a:ext cx="125158" cy="64103"/>
            </a:xfrm>
            <a:prstGeom prst="rect">
              <a:avLst/>
            </a:prstGeom>
            <a:blipFill>
              <a:blip r:embed="rId2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955593" y="4660582"/>
              <a:ext cx="158686" cy="64008"/>
            </a:xfrm>
            <a:prstGeom prst="rect">
              <a:avLst/>
            </a:prstGeom>
            <a:blipFill>
              <a:blip r:embed="rId2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946354" y="4537043"/>
              <a:ext cx="167830" cy="100584"/>
            </a:xfrm>
            <a:prstGeom prst="rect">
              <a:avLst/>
            </a:prstGeom>
            <a:blipFill>
              <a:blip r:embed="rId2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989026" y="4399788"/>
              <a:ext cx="128206" cy="112776"/>
            </a:xfrm>
            <a:prstGeom prst="rect">
              <a:avLst/>
            </a:prstGeom>
            <a:blipFill>
              <a:blip r:embed="rId2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941782" y="3490818"/>
              <a:ext cx="175450" cy="820483"/>
            </a:xfrm>
            <a:prstGeom prst="rect">
              <a:avLst/>
            </a:prstGeom>
            <a:blipFill>
              <a:blip r:embed="rId2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946354" y="3284982"/>
              <a:ext cx="170878" cy="115824"/>
            </a:xfrm>
            <a:prstGeom prst="rect">
              <a:avLst/>
            </a:prstGeom>
            <a:blipFill>
              <a:blip r:embed="rId2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992074" y="3159918"/>
              <a:ext cx="125158" cy="100584"/>
            </a:xfrm>
            <a:prstGeom prst="rect">
              <a:avLst/>
            </a:prstGeom>
            <a:blipFill>
              <a:blip r:embed="rId2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946354" y="3021140"/>
              <a:ext cx="170878" cy="115919"/>
            </a:xfrm>
            <a:prstGeom prst="rect">
              <a:avLst/>
            </a:prstGeom>
            <a:blipFill>
              <a:blip r:embed="rId2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989026" y="2885409"/>
              <a:ext cx="173926" cy="111347"/>
            </a:xfrm>
            <a:prstGeom prst="rect">
              <a:avLst/>
            </a:prstGeom>
            <a:blipFill>
              <a:blip r:embed="rId2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955594" y="2676429"/>
              <a:ext cx="161639" cy="184594"/>
            </a:xfrm>
            <a:prstGeom prst="rect">
              <a:avLst/>
            </a:prstGeom>
            <a:blipFill>
              <a:blip r:embed="rId2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0086848" y="262128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1"/>
                  </a:lnTo>
                  <a:lnTo>
                    <a:pt x="0" y="27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946355" y="2177795"/>
              <a:ext cx="213645" cy="361378"/>
            </a:xfrm>
            <a:prstGeom prst="rect">
              <a:avLst/>
            </a:prstGeom>
            <a:blipFill>
              <a:blip r:embed="rId2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946354" y="1988630"/>
              <a:ext cx="167830" cy="111347"/>
            </a:xfrm>
            <a:prstGeom prst="rect">
              <a:avLst/>
            </a:prstGeom>
            <a:blipFill>
              <a:blip r:embed="rId2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946355" y="1871186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384" y="21431"/>
                  </a:moveTo>
                  <a:lnTo>
                    <a:pt x="0" y="21431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992170" y="1881901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4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9989026" y="1744694"/>
              <a:ext cx="128206" cy="103632"/>
            </a:xfrm>
            <a:prstGeom prst="rect">
              <a:avLst/>
            </a:prstGeom>
            <a:blipFill>
              <a:blip r:embed="rId2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9945117" y="164592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9989026" y="1493043"/>
              <a:ext cx="128270" cy="119380"/>
            </a:xfrm>
            <a:custGeom>
              <a:avLst/>
              <a:gdLst/>
              <a:ahLst/>
              <a:cxnLst/>
              <a:rect l="l" t="t" r="r" b="b"/>
              <a:pathLst>
                <a:path w="128270" h="119380">
                  <a:moveTo>
                    <a:pt x="64103" y="118967"/>
                  </a:moveTo>
                  <a:lnTo>
                    <a:pt x="54959" y="118967"/>
                  </a:lnTo>
                  <a:lnTo>
                    <a:pt x="47339" y="117443"/>
                  </a:lnTo>
                  <a:lnTo>
                    <a:pt x="39719" y="114395"/>
                  </a:lnTo>
                  <a:lnTo>
                    <a:pt x="30575" y="111347"/>
                  </a:lnTo>
                  <a:lnTo>
                    <a:pt x="2624" y="79248"/>
                  </a:lnTo>
                  <a:lnTo>
                    <a:pt x="0" y="59436"/>
                  </a:lnTo>
                  <a:lnTo>
                    <a:pt x="300" y="51958"/>
                  </a:lnTo>
                  <a:lnTo>
                    <a:pt x="18383" y="15240"/>
                  </a:lnTo>
                  <a:lnTo>
                    <a:pt x="54959" y="0"/>
                  </a:lnTo>
                  <a:lnTo>
                    <a:pt x="64103" y="0"/>
                  </a:lnTo>
                  <a:lnTo>
                    <a:pt x="103727" y="10668"/>
                  </a:lnTo>
                  <a:lnTo>
                    <a:pt x="109918" y="15240"/>
                  </a:lnTo>
                  <a:lnTo>
                    <a:pt x="114490" y="19812"/>
                  </a:lnTo>
                  <a:lnTo>
                    <a:pt x="115633" y="21336"/>
                  </a:lnTo>
                  <a:lnTo>
                    <a:pt x="56483" y="21336"/>
                  </a:lnTo>
                  <a:lnTo>
                    <a:pt x="38195" y="25908"/>
                  </a:lnTo>
                  <a:lnTo>
                    <a:pt x="33623" y="28956"/>
                  </a:lnTo>
                  <a:lnTo>
                    <a:pt x="30575" y="32004"/>
                  </a:lnTo>
                  <a:lnTo>
                    <a:pt x="26003" y="35052"/>
                  </a:lnTo>
                  <a:lnTo>
                    <a:pt x="22955" y="39624"/>
                  </a:lnTo>
                  <a:lnTo>
                    <a:pt x="21431" y="44196"/>
                  </a:lnTo>
                  <a:lnTo>
                    <a:pt x="18383" y="48768"/>
                  </a:lnTo>
                  <a:lnTo>
                    <a:pt x="18383" y="68580"/>
                  </a:lnTo>
                  <a:lnTo>
                    <a:pt x="21431" y="73152"/>
                  </a:lnTo>
                  <a:lnTo>
                    <a:pt x="22955" y="79248"/>
                  </a:lnTo>
                  <a:lnTo>
                    <a:pt x="26003" y="82296"/>
                  </a:lnTo>
                  <a:lnTo>
                    <a:pt x="30575" y="85344"/>
                  </a:lnTo>
                  <a:lnTo>
                    <a:pt x="33623" y="89916"/>
                  </a:lnTo>
                  <a:lnTo>
                    <a:pt x="38195" y="91440"/>
                  </a:lnTo>
                  <a:lnTo>
                    <a:pt x="44291" y="94488"/>
                  </a:lnTo>
                  <a:lnTo>
                    <a:pt x="56483" y="97536"/>
                  </a:lnTo>
                  <a:lnTo>
                    <a:pt x="114490" y="97536"/>
                  </a:lnTo>
                  <a:lnTo>
                    <a:pt x="109918" y="103632"/>
                  </a:lnTo>
                  <a:lnTo>
                    <a:pt x="70723" y="118681"/>
                  </a:lnTo>
                  <a:lnTo>
                    <a:pt x="64103" y="118967"/>
                  </a:lnTo>
                  <a:close/>
                </a:path>
                <a:path w="128270" h="119380">
                  <a:moveTo>
                    <a:pt x="114490" y="97536"/>
                  </a:moveTo>
                  <a:lnTo>
                    <a:pt x="71723" y="97536"/>
                  </a:lnTo>
                  <a:lnTo>
                    <a:pt x="83915" y="94488"/>
                  </a:lnTo>
                  <a:lnTo>
                    <a:pt x="90011" y="91440"/>
                  </a:lnTo>
                  <a:lnTo>
                    <a:pt x="94583" y="89916"/>
                  </a:lnTo>
                  <a:lnTo>
                    <a:pt x="97631" y="85344"/>
                  </a:lnTo>
                  <a:lnTo>
                    <a:pt x="102203" y="82296"/>
                  </a:lnTo>
                  <a:lnTo>
                    <a:pt x="105346" y="79248"/>
                  </a:lnTo>
                  <a:lnTo>
                    <a:pt x="106870" y="73152"/>
                  </a:lnTo>
                  <a:lnTo>
                    <a:pt x="109918" y="68580"/>
                  </a:lnTo>
                  <a:lnTo>
                    <a:pt x="109918" y="48768"/>
                  </a:lnTo>
                  <a:lnTo>
                    <a:pt x="106870" y="44196"/>
                  </a:lnTo>
                  <a:lnTo>
                    <a:pt x="105346" y="39624"/>
                  </a:lnTo>
                  <a:lnTo>
                    <a:pt x="102203" y="35052"/>
                  </a:lnTo>
                  <a:lnTo>
                    <a:pt x="97631" y="32004"/>
                  </a:lnTo>
                  <a:lnTo>
                    <a:pt x="94583" y="28956"/>
                  </a:lnTo>
                  <a:lnTo>
                    <a:pt x="90011" y="25908"/>
                  </a:lnTo>
                  <a:lnTo>
                    <a:pt x="71723" y="21336"/>
                  </a:lnTo>
                  <a:lnTo>
                    <a:pt x="115633" y="21336"/>
                  </a:lnTo>
                  <a:lnTo>
                    <a:pt x="128206" y="59436"/>
                  </a:lnTo>
                  <a:lnTo>
                    <a:pt x="127920" y="66270"/>
                  </a:lnTo>
                  <a:lnTo>
                    <a:pt x="127063" y="72961"/>
                  </a:lnTo>
                  <a:lnTo>
                    <a:pt x="125634" y="79367"/>
                  </a:lnTo>
                  <a:lnTo>
                    <a:pt x="123634" y="85344"/>
                  </a:lnTo>
                  <a:lnTo>
                    <a:pt x="114490" y="975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9989025" y="1364932"/>
              <a:ext cx="128270" cy="111760"/>
            </a:xfrm>
            <a:custGeom>
              <a:avLst/>
              <a:gdLst/>
              <a:ahLst/>
              <a:cxnLst/>
              <a:rect l="l" t="t" r="r" b="b"/>
              <a:pathLst>
                <a:path w="128270" h="111759">
                  <a:moveTo>
                    <a:pt x="117157" y="89916"/>
                  </a:moveTo>
                  <a:lnTo>
                    <a:pt x="71723" y="89916"/>
                  </a:lnTo>
                  <a:lnTo>
                    <a:pt x="76295" y="88392"/>
                  </a:lnTo>
                  <a:lnTo>
                    <a:pt x="82391" y="88392"/>
                  </a:lnTo>
                  <a:lnTo>
                    <a:pt x="86963" y="86868"/>
                  </a:lnTo>
                  <a:lnTo>
                    <a:pt x="96107" y="82296"/>
                  </a:lnTo>
                  <a:lnTo>
                    <a:pt x="100679" y="79248"/>
                  </a:lnTo>
                  <a:lnTo>
                    <a:pt x="103727" y="74676"/>
                  </a:lnTo>
                  <a:lnTo>
                    <a:pt x="106870" y="70104"/>
                  </a:lnTo>
                  <a:lnTo>
                    <a:pt x="109918" y="60960"/>
                  </a:lnTo>
                  <a:lnTo>
                    <a:pt x="109850" y="53340"/>
                  </a:lnTo>
                  <a:lnTo>
                    <a:pt x="109583" y="47410"/>
                  </a:lnTo>
                  <a:lnTo>
                    <a:pt x="90011" y="21336"/>
                  </a:lnTo>
                  <a:lnTo>
                    <a:pt x="80867" y="21336"/>
                  </a:lnTo>
                  <a:lnTo>
                    <a:pt x="80867" y="0"/>
                  </a:lnTo>
                  <a:lnTo>
                    <a:pt x="116014" y="16764"/>
                  </a:lnTo>
                  <a:lnTo>
                    <a:pt x="128206" y="53340"/>
                  </a:lnTo>
                  <a:lnTo>
                    <a:pt x="127920" y="60174"/>
                  </a:lnTo>
                  <a:lnTo>
                    <a:pt x="127063" y="66865"/>
                  </a:lnTo>
                  <a:lnTo>
                    <a:pt x="125634" y="73271"/>
                  </a:lnTo>
                  <a:lnTo>
                    <a:pt x="123634" y="79248"/>
                  </a:lnTo>
                  <a:lnTo>
                    <a:pt x="120586" y="85344"/>
                  </a:lnTo>
                  <a:lnTo>
                    <a:pt x="117157" y="89916"/>
                  </a:lnTo>
                  <a:close/>
                </a:path>
                <a:path w="128270" h="111759">
                  <a:moveTo>
                    <a:pt x="74771" y="111347"/>
                  </a:moveTo>
                  <a:lnTo>
                    <a:pt x="65627" y="111347"/>
                  </a:lnTo>
                  <a:lnTo>
                    <a:pt x="58793" y="111085"/>
                  </a:lnTo>
                  <a:lnTo>
                    <a:pt x="19907" y="96012"/>
                  </a:lnTo>
                  <a:lnTo>
                    <a:pt x="13811" y="91440"/>
                  </a:lnTo>
                  <a:lnTo>
                    <a:pt x="67" y="54864"/>
                  </a:lnTo>
                  <a:lnTo>
                    <a:pt x="0" y="47244"/>
                  </a:lnTo>
                  <a:lnTo>
                    <a:pt x="1619" y="39624"/>
                  </a:lnTo>
                  <a:lnTo>
                    <a:pt x="22955" y="6096"/>
                  </a:lnTo>
                  <a:lnTo>
                    <a:pt x="35147" y="1524"/>
                  </a:lnTo>
                  <a:lnTo>
                    <a:pt x="42767" y="1524"/>
                  </a:lnTo>
                  <a:lnTo>
                    <a:pt x="42767" y="21336"/>
                  </a:lnTo>
                  <a:lnTo>
                    <a:pt x="35147" y="22860"/>
                  </a:lnTo>
                  <a:lnTo>
                    <a:pt x="29051" y="25908"/>
                  </a:lnTo>
                  <a:lnTo>
                    <a:pt x="24479" y="32004"/>
                  </a:lnTo>
                  <a:lnTo>
                    <a:pt x="19907" y="36576"/>
                  </a:lnTo>
                  <a:lnTo>
                    <a:pt x="18430" y="42481"/>
                  </a:lnTo>
                  <a:lnTo>
                    <a:pt x="32099" y="82296"/>
                  </a:lnTo>
                  <a:lnTo>
                    <a:pt x="36671" y="83820"/>
                  </a:lnTo>
                  <a:lnTo>
                    <a:pt x="42767" y="86868"/>
                  </a:lnTo>
                  <a:lnTo>
                    <a:pt x="47339" y="88392"/>
                  </a:lnTo>
                  <a:lnTo>
                    <a:pt x="53435" y="88392"/>
                  </a:lnTo>
                  <a:lnTo>
                    <a:pt x="59531" y="89916"/>
                  </a:lnTo>
                  <a:lnTo>
                    <a:pt x="117157" y="89916"/>
                  </a:lnTo>
                  <a:lnTo>
                    <a:pt x="116014" y="91440"/>
                  </a:lnTo>
                  <a:lnTo>
                    <a:pt x="109918" y="96012"/>
                  </a:lnTo>
                  <a:lnTo>
                    <a:pt x="105346" y="102203"/>
                  </a:lnTo>
                  <a:lnTo>
                    <a:pt x="97631" y="105251"/>
                  </a:lnTo>
                  <a:lnTo>
                    <a:pt x="90011" y="106775"/>
                  </a:lnTo>
                  <a:lnTo>
                    <a:pt x="82391" y="109823"/>
                  </a:lnTo>
                  <a:lnTo>
                    <a:pt x="74771" y="1113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9989026" y="1235298"/>
              <a:ext cx="128270" cy="114935"/>
            </a:xfrm>
            <a:custGeom>
              <a:avLst/>
              <a:gdLst/>
              <a:ahLst/>
              <a:cxnLst/>
              <a:rect l="l" t="t" r="r" b="b"/>
              <a:pathLst>
                <a:path w="128270" h="114934">
                  <a:moveTo>
                    <a:pt x="41243" y="109823"/>
                  </a:moveTo>
                  <a:lnTo>
                    <a:pt x="6191" y="88487"/>
                  </a:lnTo>
                  <a:lnTo>
                    <a:pt x="3143" y="83820"/>
                  </a:lnTo>
                  <a:lnTo>
                    <a:pt x="3143" y="77724"/>
                  </a:lnTo>
                  <a:lnTo>
                    <a:pt x="1619" y="71628"/>
                  </a:lnTo>
                  <a:lnTo>
                    <a:pt x="0" y="64008"/>
                  </a:lnTo>
                  <a:lnTo>
                    <a:pt x="0" y="47244"/>
                  </a:lnTo>
                  <a:lnTo>
                    <a:pt x="1619" y="41148"/>
                  </a:lnTo>
                  <a:lnTo>
                    <a:pt x="1619" y="35052"/>
                  </a:lnTo>
                  <a:lnTo>
                    <a:pt x="3143" y="30480"/>
                  </a:lnTo>
                  <a:lnTo>
                    <a:pt x="6191" y="25908"/>
                  </a:lnTo>
                  <a:lnTo>
                    <a:pt x="9239" y="22860"/>
                  </a:lnTo>
                  <a:lnTo>
                    <a:pt x="12287" y="18288"/>
                  </a:lnTo>
                  <a:lnTo>
                    <a:pt x="16859" y="15240"/>
                  </a:lnTo>
                  <a:lnTo>
                    <a:pt x="26003" y="12192"/>
                  </a:lnTo>
                  <a:lnTo>
                    <a:pt x="105346" y="12192"/>
                  </a:lnTo>
                  <a:lnTo>
                    <a:pt x="106870" y="10668"/>
                  </a:lnTo>
                  <a:lnTo>
                    <a:pt x="109918" y="10668"/>
                  </a:lnTo>
                  <a:lnTo>
                    <a:pt x="109918" y="1524"/>
                  </a:lnTo>
                  <a:lnTo>
                    <a:pt x="108394" y="0"/>
                  </a:lnTo>
                  <a:lnTo>
                    <a:pt x="125158" y="0"/>
                  </a:lnTo>
                  <a:lnTo>
                    <a:pt x="126682" y="3048"/>
                  </a:lnTo>
                  <a:lnTo>
                    <a:pt x="128206" y="7620"/>
                  </a:lnTo>
                  <a:lnTo>
                    <a:pt x="128206" y="18288"/>
                  </a:lnTo>
                  <a:lnTo>
                    <a:pt x="126682" y="22860"/>
                  </a:lnTo>
                  <a:lnTo>
                    <a:pt x="120586" y="28956"/>
                  </a:lnTo>
                  <a:lnTo>
                    <a:pt x="116014" y="30480"/>
                  </a:lnTo>
                  <a:lnTo>
                    <a:pt x="108394" y="30480"/>
                  </a:lnTo>
                  <a:lnTo>
                    <a:pt x="110299" y="32004"/>
                  </a:lnTo>
                  <a:lnTo>
                    <a:pt x="30575" y="32004"/>
                  </a:lnTo>
                  <a:lnTo>
                    <a:pt x="24479" y="35052"/>
                  </a:lnTo>
                  <a:lnTo>
                    <a:pt x="21431" y="41148"/>
                  </a:lnTo>
                  <a:lnTo>
                    <a:pt x="19907" y="42672"/>
                  </a:lnTo>
                  <a:lnTo>
                    <a:pt x="19907" y="45720"/>
                  </a:lnTo>
                  <a:lnTo>
                    <a:pt x="18383" y="48768"/>
                  </a:lnTo>
                  <a:lnTo>
                    <a:pt x="18383" y="67056"/>
                  </a:lnTo>
                  <a:lnTo>
                    <a:pt x="19907" y="74676"/>
                  </a:lnTo>
                  <a:lnTo>
                    <a:pt x="22955" y="79248"/>
                  </a:lnTo>
                  <a:lnTo>
                    <a:pt x="26003" y="85344"/>
                  </a:lnTo>
                  <a:lnTo>
                    <a:pt x="32099" y="88487"/>
                  </a:lnTo>
                  <a:lnTo>
                    <a:pt x="41243" y="90011"/>
                  </a:lnTo>
                  <a:lnTo>
                    <a:pt x="41243" y="109823"/>
                  </a:lnTo>
                  <a:close/>
                </a:path>
                <a:path w="128270" h="114934">
                  <a:moveTo>
                    <a:pt x="99155" y="114395"/>
                  </a:moveTo>
                  <a:lnTo>
                    <a:pt x="86963" y="114395"/>
                  </a:lnTo>
                  <a:lnTo>
                    <a:pt x="80867" y="112871"/>
                  </a:lnTo>
                  <a:lnTo>
                    <a:pt x="76295" y="109823"/>
                  </a:lnTo>
                  <a:lnTo>
                    <a:pt x="71723" y="108299"/>
                  </a:lnTo>
                  <a:lnTo>
                    <a:pt x="68675" y="105251"/>
                  </a:lnTo>
                  <a:lnTo>
                    <a:pt x="65627" y="100679"/>
                  </a:lnTo>
                  <a:lnTo>
                    <a:pt x="62579" y="97631"/>
                  </a:lnTo>
                  <a:lnTo>
                    <a:pt x="59531" y="88487"/>
                  </a:lnTo>
                  <a:lnTo>
                    <a:pt x="58007" y="82296"/>
                  </a:lnTo>
                  <a:lnTo>
                    <a:pt x="56483" y="77724"/>
                  </a:lnTo>
                  <a:lnTo>
                    <a:pt x="56483" y="73152"/>
                  </a:lnTo>
                  <a:lnTo>
                    <a:pt x="54959" y="67056"/>
                  </a:lnTo>
                  <a:lnTo>
                    <a:pt x="54959" y="62484"/>
                  </a:lnTo>
                  <a:lnTo>
                    <a:pt x="53435" y="56388"/>
                  </a:lnTo>
                  <a:lnTo>
                    <a:pt x="53435" y="51816"/>
                  </a:lnTo>
                  <a:lnTo>
                    <a:pt x="51911" y="47244"/>
                  </a:lnTo>
                  <a:lnTo>
                    <a:pt x="51911" y="44196"/>
                  </a:lnTo>
                  <a:lnTo>
                    <a:pt x="50387" y="39624"/>
                  </a:lnTo>
                  <a:lnTo>
                    <a:pt x="48863" y="36576"/>
                  </a:lnTo>
                  <a:lnTo>
                    <a:pt x="47339" y="35052"/>
                  </a:lnTo>
                  <a:lnTo>
                    <a:pt x="44291" y="33528"/>
                  </a:lnTo>
                  <a:lnTo>
                    <a:pt x="42767" y="32004"/>
                  </a:lnTo>
                  <a:lnTo>
                    <a:pt x="62579" y="32004"/>
                  </a:lnTo>
                  <a:lnTo>
                    <a:pt x="65627" y="38100"/>
                  </a:lnTo>
                  <a:lnTo>
                    <a:pt x="65627" y="41148"/>
                  </a:lnTo>
                  <a:lnTo>
                    <a:pt x="67151" y="45720"/>
                  </a:lnTo>
                  <a:lnTo>
                    <a:pt x="67151" y="50292"/>
                  </a:lnTo>
                  <a:lnTo>
                    <a:pt x="68675" y="54864"/>
                  </a:lnTo>
                  <a:lnTo>
                    <a:pt x="68675" y="59436"/>
                  </a:lnTo>
                  <a:lnTo>
                    <a:pt x="70199" y="64008"/>
                  </a:lnTo>
                  <a:lnTo>
                    <a:pt x="70199" y="73152"/>
                  </a:lnTo>
                  <a:lnTo>
                    <a:pt x="71723" y="76200"/>
                  </a:lnTo>
                  <a:lnTo>
                    <a:pt x="86963" y="93059"/>
                  </a:lnTo>
                  <a:lnTo>
                    <a:pt x="125158" y="93059"/>
                  </a:lnTo>
                  <a:lnTo>
                    <a:pt x="125158" y="94583"/>
                  </a:lnTo>
                  <a:lnTo>
                    <a:pt x="122110" y="99155"/>
                  </a:lnTo>
                  <a:lnTo>
                    <a:pt x="120586" y="102203"/>
                  </a:lnTo>
                  <a:lnTo>
                    <a:pt x="114490" y="108299"/>
                  </a:lnTo>
                  <a:lnTo>
                    <a:pt x="109918" y="111347"/>
                  </a:lnTo>
                  <a:lnTo>
                    <a:pt x="105346" y="112871"/>
                  </a:lnTo>
                  <a:lnTo>
                    <a:pt x="99155" y="114395"/>
                  </a:lnTo>
                  <a:close/>
                </a:path>
                <a:path w="128270" h="114934">
                  <a:moveTo>
                    <a:pt x="125158" y="93059"/>
                  </a:moveTo>
                  <a:lnTo>
                    <a:pt x="96107" y="93059"/>
                  </a:lnTo>
                  <a:lnTo>
                    <a:pt x="97631" y="91535"/>
                  </a:lnTo>
                  <a:lnTo>
                    <a:pt x="100679" y="91535"/>
                  </a:lnTo>
                  <a:lnTo>
                    <a:pt x="102203" y="90011"/>
                  </a:lnTo>
                  <a:lnTo>
                    <a:pt x="105346" y="88487"/>
                  </a:lnTo>
                  <a:lnTo>
                    <a:pt x="106870" y="85344"/>
                  </a:lnTo>
                  <a:lnTo>
                    <a:pt x="108394" y="83820"/>
                  </a:lnTo>
                  <a:lnTo>
                    <a:pt x="108394" y="80772"/>
                  </a:lnTo>
                  <a:lnTo>
                    <a:pt x="109918" y="77724"/>
                  </a:lnTo>
                  <a:lnTo>
                    <a:pt x="109918" y="56388"/>
                  </a:lnTo>
                  <a:lnTo>
                    <a:pt x="106870" y="51816"/>
                  </a:lnTo>
                  <a:lnTo>
                    <a:pt x="105346" y="47244"/>
                  </a:lnTo>
                  <a:lnTo>
                    <a:pt x="103727" y="44196"/>
                  </a:lnTo>
                  <a:lnTo>
                    <a:pt x="94583" y="35052"/>
                  </a:lnTo>
                  <a:lnTo>
                    <a:pt x="88487" y="32004"/>
                  </a:lnTo>
                  <a:lnTo>
                    <a:pt x="110299" y="32004"/>
                  </a:lnTo>
                  <a:lnTo>
                    <a:pt x="116014" y="36576"/>
                  </a:lnTo>
                  <a:lnTo>
                    <a:pt x="120586" y="42672"/>
                  </a:lnTo>
                  <a:lnTo>
                    <a:pt x="126682" y="57912"/>
                  </a:lnTo>
                  <a:lnTo>
                    <a:pt x="128206" y="65532"/>
                  </a:lnTo>
                  <a:lnTo>
                    <a:pt x="128206" y="79248"/>
                  </a:lnTo>
                  <a:lnTo>
                    <a:pt x="126682" y="83820"/>
                  </a:lnTo>
                  <a:lnTo>
                    <a:pt x="125158" y="90011"/>
                  </a:lnTo>
                  <a:lnTo>
                    <a:pt x="125158" y="93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9955498" y="1163669"/>
              <a:ext cx="158750" cy="66040"/>
            </a:xfrm>
            <a:custGeom>
              <a:avLst/>
              <a:gdLst/>
              <a:ahLst/>
              <a:cxnLst/>
              <a:rect l="l" t="t" r="r" b="b"/>
              <a:pathLst>
                <a:path w="158750" h="66040">
                  <a:moveTo>
                    <a:pt x="54959" y="24384"/>
                  </a:moveTo>
                  <a:lnTo>
                    <a:pt x="36671" y="24384"/>
                  </a:lnTo>
                  <a:lnTo>
                    <a:pt x="36671" y="0"/>
                  </a:lnTo>
                  <a:lnTo>
                    <a:pt x="54959" y="0"/>
                  </a:lnTo>
                  <a:lnTo>
                    <a:pt x="54959" y="24384"/>
                  </a:lnTo>
                  <a:close/>
                </a:path>
                <a:path w="158750" h="66040">
                  <a:moveTo>
                    <a:pt x="141922" y="44196"/>
                  </a:moveTo>
                  <a:lnTo>
                    <a:pt x="0" y="44196"/>
                  </a:lnTo>
                  <a:lnTo>
                    <a:pt x="0" y="24384"/>
                  </a:lnTo>
                  <a:lnTo>
                    <a:pt x="135826" y="24384"/>
                  </a:lnTo>
                  <a:lnTo>
                    <a:pt x="137350" y="22860"/>
                  </a:lnTo>
                  <a:lnTo>
                    <a:pt x="138874" y="22860"/>
                  </a:lnTo>
                  <a:lnTo>
                    <a:pt x="138874" y="21336"/>
                  </a:lnTo>
                  <a:lnTo>
                    <a:pt x="140398" y="21336"/>
                  </a:lnTo>
                  <a:lnTo>
                    <a:pt x="140398" y="0"/>
                  </a:lnTo>
                  <a:lnTo>
                    <a:pt x="158686" y="0"/>
                  </a:lnTo>
                  <a:lnTo>
                    <a:pt x="158686" y="25908"/>
                  </a:lnTo>
                  <a:lnTo>
                    <a:pt x="157162" y="28956"/>
                  </a:lnTo>
                  <a:lnTo>
                    <a:pt x="157162" y="32004"/>
                  </a:lnTo>
                  <a:lnTo>
                    <a:pt x="154114" y="38100"/>
                  </a:lnTo>
                  <a:lnTo>
                    <a:pt x="151066" y="39624"/>
                  </a:lnTo>
                  <a:lnTo>
                    <a:pt x="149542" y="41148"/>
                  </a:lnTo>
                  <a:lnTo>
                    <a:pt x="144970" y="42672"/>
                  </a:lnTo>
                  <a:lnTo>
                    <a:pt x="141922" y="44196"/>
                  </a:lnTo>
                  <a:close/>
                </a:path>
                <a:path w="158750" h="66040">
                  <a:moveTo>
                    <a:pt x="54959" y="65532"/>
                  </a:moveTo>
                  <a:lnTo>
                    <a:pt x="36671" y="65532"/>
                  </a:lnTo>
                  <a:lnTo>
                    <a:pt x="36671" y="44196"/>
                  </a:lnTo>
                  <a:lnTo>
                    <a:pt x="54959" y="44196"/>
                  </a:lnTo>
                  <a:lnTo>
                    <a:pt x="54959" y="65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9989026" y="1035558"/>
              <a:ext cx="128270" cy="113030"/>
            </a:xfrm>
            <a:custGeom>
              <a:avLst/>
              <a:gdLst/>
              <a:ahLst/>
              <a:cxnLst/>
              <a:rect l="l" t="t" r="r" b="b"/>
              <a:pathLst>
                <a:path w="128270" h="113030">
                  <a:moveTo>
                    <a:pt x="64103" y="112871"/>
                  </a:moveTo>
                  <a:lnTo>
                    <a:pt x="24479" y="102203"/>
                  </a:lnTo>
                  <a:lnTo>
                    <a:pt x="18383" y="96107"/>
                  </a:lnTo>
                  <a:lnTo>
                    <a:pt x="12287" y="91535"/>
                  </a:lnTo>
                  <a:lnTo>
                    <a:pt x="7620" y="85439"/>
                  </a:lnTo>
                  <a:lnTo>
                    <a:pt x="4572" y="77819"/>
                  </a:lnTo>
                  <a:lnTo>
                    <a:pt x="1524" y="71723"/>
                  </a:lnTo>
                  <a:lnTo>
                    <a:pt x="0" y="64103"/>
                  </a:lnTo>
                  <a:lnTo>
                    <a:pt x="0" y="54864"/>
                  </a:lnTo>
                  <a:lnTo>
                    <a:pt x="16859" y="15240"/>
                  </a:lnTo>
                  <a:lnTo>
                    <a:pt x="47339" y="3048"/>
                  </a:lnTo>
                  <a:lnTo>
                    <a:pt x="54959" y="0"/>
                  </a:lnTo>
                  <a:lnTo>
                    <a:pt x="70199" y="0"/>
                  </a:lnTo>
                  <a:lnTo>
                    <a:pt x="70199" y="21336"/>
                  </a:lnTo>
                  <a:lnTo>
                    <a:pt x="47339" y="21336"/>
                  </a:lnTo>
                  <a:lnTo>
                    <a:pt x="42767" y="22860"/>
                  </a:lnTo>
                  <a:lnTo>
                    <a:pt x="39719" y="24384"/>
                  </a:lnTo>
                  <a:lnTo>
                    <a:pt x="35147" y="25908"/>
                  </a:lnTo>
                  <a:lnTo>
                    <a:pt x="30575" y="28956"/>
                  </a:lnTo>
                  <a:lnTo>
                    <a:pt x="24479" y="35052"/>
                  </a:lnTo>
                  <a:lnTo>
                    <a:pt x="22955" y="38100"/>
                  </a:lnTo>
                  <a:lnTo>
                    <a:pt x="21431" y="42672"/>
                  </a:lnTo>
                  <a:lnTo>
                    <a:pt x="18430" y="47172"/>
                  </a:lnTo>
                  <a:lnTo>
                    <a:pt x="18383" y="67151"/>
                  </a:lnTo>
                  <a:lnTo>
                    <a:pt x="21431" y="70199"/>
                  </a:lnTo>
                  <a:lnTo>
                    <a:pt x="22955" y="74771"/>
                  </a:lnTo>
                  <a:lnTo>
                    <a:pt x="24479" y="77819"/>
                  </a:lnTo>
                  <a:lnTo>
                    <a:pt x="30575" y="83915"/>
                  </a:lnTo>
                  <a:lnTo>
                    <a:pt x="35147" y="86963"/>
                  </a:lnTo>
                  <a:lnTo>
                    <a:pt x="39719" y="88487"/>
                  </a:lnTo>
                  <a:lnTo>
                    <a:pt x="42767" y="90011"/>
                  </a:lnTo>
                  <a:lnTo>
                    <a:pt x="47339" y="91535"/>
                  </a:lnTo>
                  <a:lnTo>
                    <a:pt x="117086" y="91535"/>
                  </a:lnTo>
                  <a:lnTo>
                    <a:pt x="115919" y="93059"/>
                  </a:lnTo>
                  <a:lnTo>
                    <a:pt x="97631" y="106775"/>
                  </a:lnTo>
                  <a:lnTo>
                    <a:pt x="90011" y="108299"/>
                  </a:lnTo>
                  <a:lnTo>
                    <a:pt x="83391" y="110299"/>
                  </a:lnTo>
                  <a:lnTo>
                    <a:pt x="77057" y="111728"/>
                  </a:lnTo>
                  <a:lnTo>
                    <a:pt x="70723" y="112585"/>
                  </a:lnTo>
                  <a:lnTo>
                    <a:pt x="64103" y="112871"/>
                  </a:lnTo>
                  <a:close/>
                </a:path>
                <a:path w="128270" h="113030">
                  <a:moveTo>
                    <a:pt x="117086" y="91535"/>
                  </a:moveTo>
                  <a:lnTo>
                    <a:pt x="80867" y="91535"/>
                  </a:lnTo>
                  <a:lnTo>
                    <a:pt x="90011" y="88487"/>
                  </a:lnTo>
                  <a:lnTo>
                    <a:pt x="94583" y="85439"/>
                  </a:lnTo>
                  <a:lnTo>
                    <a:pt x="97631" y="82391"/>
                  </a:lnTo>
                  <a:lnTo>
                    <a:pt x="102203" y="79343"/>
                  </a:lnTo>
                  <a:lnTo>
                    <a:pt x="105251" y="76295"/>
                  </a:lnTo>
                  <a:lnTo>
                    <a:pt x="106775" y="70199"/>
                  </a:lnTo>
                  <a:lnTo>
                    <a:pt x="109823" y="65627"/>
                  </a:lnTo>
                  <a:lnTo>
                    <a:pt x="109823" y="45720"/>
                  </a:lnTo>
                  <a:lnTo>
                    <a:pt x="108299" y="38100"/>
                  </a:lnTo>
                  <a:lnTo>
                    <a:pt x="103727" y="32004"/>
                  </a:lnTo>
                  <a:lnTo>
                    <a:pt x="100679" y="27432"/>
                  </a:lnTo>
                  <a:lnTo>
                    <a:pt x="94583" y="24384"/>
                  </a:lnTo>
                  <a:lnTo>
                    <a:pt x="86963" y="21336"/>
                  </a:lnTo>
                  <a:lnTo>
                    <a:pt x="86963" y="1524"/>
                  </a:lnTo>
                  <a:lnTo>
                    <a:pt x="121777" y="27217"/>
                  </a:lnTo>
                  <a:lnTo>
                    <a:pt x="128206" y="54864"/>
                  </a:lnTo>
                  <a:lnTo>
                    <a:pt x="128206" y="64103"/>
                  </a:lnTo>
                  <a:lnTo>
                    <a:pt x="126682" y="73247"/>
                  </a:lnTo>
                  <a:lnTo>
                    <a:pt x="123634" y="79343"/>
                  </a:lnTo>
                  <a:lnTo>
                    <a:pt x="120586" y="86963"/>
                  </a:lnTo>
                  <a:lnTo>
                    <a:pt x="117086" y="91535"/>
                  </a:lnTo>
                  <a:close/>
                </a:path>
                <a:path w="128270" h="113030">
                  <a:moveTo>
                    <a:pt x="70199" y="91535"/>
                  </a:moveTo>
                  <a:lnTo>
                    <a:pt x="51911" y="91535"/>
                  </a:lnTo>
                  <a:lnTo>
                    <a:pt x="51911" y="21336"/>
                  </a:lnTo>
                  <a:lnTo>
                    <a:pt x="70199" y="21336"/>
                  </a:lnTo>
                  <a:lnTo>
                    <a:pt x="70199" y="91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9946354" y="905923"/>
              <a:ext cx="171450" cy="116205"/>
            </a:xfrm>
            <a:custGeom>
              <a:avLst/>
              <a:gdLst/>
              <a:ahLst/>
              <a:cxnLst/>
              <a:rect l="l" t="t" r="r" b="b"/>
              <a:pathLst>
                <a:path w="171450" h="116205">
                  <a:moveTo>
                    <a:pt x="167830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167830" y="0"/>
                  </a:lnTo>
                  <a:lnTo>
                    <a:pt x="167830" y="19812"/>
                  </a:lnTo>
                  <a:close/>
                </a:path>
                <a:path w="171450" h="116205">
                  <a:moveTo>
                    <a:pt x="114395" y="115824"/>
                  </a:moveTo>
                  <a:lnTo>
                    <a:pt x="97631" y="115824"/>
                  </a:lnTo>
                  <a:lnTo>
                    <a:pt x="82391" y="112776"/>
                  </a:lnTo>
                  <a:lnTo>
                    <a:pt x="47339" y="83820"/>
                  </a:lnTo>
                  <a:lnTo>
                    <a:pt x="42672" y="68580"/>
                  </a:lnTo>
                  <a:lnTo>
                    <a:pt x="42672" y="53340"/>
                  </a:lnTo>
                  <a:lnTo>
                    <a:pt x="44291" y="50292"/>
                  </a:lnTo>
                  <a:lnTo>
                    <a:pt x="44291" y="45720"/>
                  </a:lnTo>
                  <a:lnTo>
                    <a:pt x="47339" y="39624"/>
                  </a:lnTo>
                  <a:lnTo>
                    <a:pt x="48863" y="35052"/>
                  </a:lnTo>
                  <a:lnTo>
                    <a:pt x="50387" y="32004"/>
                  </a:lnTo>
                  <a:lnTo>
                    <a:pt x="53435" y="28956"/>
                  </a:lnTo>
                  <a:lnTo>
                    <a:pt x="54959" y="25908"/>
                  </a:lnTo>
                  <a:lnTo>
                    <a:pt x="58007" y="22860"/>
                  </a:lnTo>
                  <a:lnTo>
                    <a:pt x="62579" y="21336"/>
                  </a:lnTo>
                  <a:lnTo>
                    <a:pt x="62579" y="19812"/>
                  </a:lnTo>
                  <a:lnTo>
                    <a:pt x="94583" y="19812"/>
                  </a:lnTo>
                  <a:lnTo>
                    <a:pt x="90011" y="21336"/>
                  </a:lnTo>
                  <a:lnTo>
                    <a:pt x="83915" y="22860"/>
                  </a:lnTo>
                  <a:lnTo>
                    <a:pt x="70199" y="32004"/>
                  </a:lnTo>
                  <a:lnTo>
                    <a:pt x="67151" y="35052"/>
                  </a:lnTo>
                  <a:lnTo>
                    <a:pt x="64103" y="39624"/>
                  </a:lnTo>
                  <a:lnTo>
                    <a:pt x="62579" y="45720"/>
                  </a:lnTo>
                  <a:lnTo>
                    <a:pt x="61055" y="50292"/>
                  </a:lnTo>
                  <a:lnTo>
                    <a:pt x="61055" y="64008"/>
                  </a:lnTo>
                  <a:lnTo>
                    <a:pt x="62579" y="70104"/>
                  </a:lnTo>
                  <a:lnTo>
                    <a:pt x="85439" y="91440"/>
                  </a:lnTo>
                  <a:lnTo>
                    <a:pt x="90011" y="92964"/>
                  </a:lnTo>
                  <a:lnTo>
                    <a:pt x="96107" y="94488"/>
                  </a:lnTo>
                  <a:lnTo>
                    <a:pt x="159448" y="94488"/>
                  </a:lnTo>
                  <a:lnTo>
                    <a:pt x="157162" y="97536"/>
                  </a:lnTo>
                  <a:lnTo>
                    <a:pt x="123539" y="114300"/>
                  </a:lnTo>
                  <a:lnTo>
                    <a:pt x="114395" y="115824"/>
                  </a:lnTo>
                  <a:close/>
                </a:path>
                <a:path w="171450" h="116205">
                  <a:moveTo>
                    <a:pt x="159448" y="94488"/>
                  </a:moveTo>
                  <a:lnTo>
                    <a:pt x="112871" y="94488"/>
                  </a:lnTo>
                  <a:lnTo>
                    <a:pt x="118967" y="92964"/>
                  </a:lnTo>
                  <a:lnTo>
                    <a:pt x="125063" y="92964"/>
                  </a:lnTo>
                  <a:lnTo>
                    <a:pt x="129635" y="91440"/>
                  </a:lnTo>
                  <a:lnTo>
                    <a:pt x="143351" y="82296"/>
                  </a:lnTo>
                  <a:lnTo>
                    <a:pt x="146399" y="77724"/>
                  </a:lnTo>
                  <a:lnTo>
                    <a:pt x="149542" y="73152"/>
                  </a:lnTo>
                  <a:lnTo>
                    <a:pt x="151066" y="68580"/>
                  </a:lnTo>
                  <a:lnTo>
                    <a:pt x="152590" y="62484"/>
                  </a:lnTo>
                  <a:lnTo>
                    <a:pt x="152590" y="50292"/>
                  </a:lnTo>
                  <a:lnTo>
                    <a:pt x="151066" y="44196"/>
                  </a:lnTo>
                  <a:lnTo>
                    <a:pt x="149542" y="39624"/>
                  </a:lnTo>
                  <a:lnTo>
                    <a:pt x="146399" y="35052"/>
                  </a:lnTo>
                  <a:lnTo>
                    <a:pt x="143351" y="30480"/>
                  </a:lnTo>
                  <a:lnTo>
                    <a:pt x="134207" y="24384"/>
                  </a:lnTo>
                  <a:lnTo>
                    <a:pt x="129635" y="22860"/>
                  </a:lnTo>
                  <a:lnTo>
                    <a:pt x="117443" y="19812"/>
                  </a:lnTo>
                  <a:lnTo>
                    <a:pt x="151066" y="19812"/>
                  </a:lnTo>
                  <a:lnTo>
                    <a:pt x="151066" y="21336"/>
                  </a:lnTo>
                  <a:lnTo>
                    <a:pt x="158686" y="24384"/>
                  </a:lnTo>
                  <a:lnTo>
                    <a:pt x="163258" y="28956"/>
                  </a:lnTo>
                  <a:lnTo>
                    <a:pt x="166306" y="36576"/>
                  </a:lnTo>
                  <a:lnTo>
                    <a:pt x="169354" y="42672"/>
                  </a:lnTo>
                  <a:lnTo>
                    <a:pt x="170878" y="51816"/>
                  </a:lnTo>
                  <a:lnTo>
                    <a:pt x="170878" y="68580"/>
                  </a:lnTo>
                  <a:lnTo>
                    <a:pt x="169354" y="77724"/>
                  </a:lnTo>
                  <a:lnTo>
                    <a:pt x="164782" y="83820"/>
                  </a:lnTo>
                  <a:lnTo>
                    <a:pt x="161734" y="91440"/>
                  </a:lnTo>
                  <a:lnTo>
                    <a:pt x="159448" y="944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9946354" y="571880"/>
              <a:ext cx="170878" cy="244030"/>
            </a:xfrm>
            <a:prstGeom prst="rect">
              <a:avLst/>
            </a:prstGeom>
            <a:blipFill>
              <a:blip r:embed="rId2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0274301" y="9231059"/>
              <a:ext cx="125063" cy="170878"/>
            </a:xfrm>
            <a:prstGeom prst="rect">
              <a:avLst/>
            </a:prstGeom>
            <a:blipFill>
              <a:blip r:embed="rId2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0240676" y="8892540"/>
              <a:ext cx="161734" cy="314134"/>
            </a:xfrm>
            <a:prstGeom prst="rect">
              <a:avLst/>
            </a:prstGeom>
            <a:blipFill>
              <a:blip r:embed="rId2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0274301" y="8698897"/>
              <a:ext cx="128111" cy="173831"/>
            </a:xfrm>
            <a:prstGeom prst="rect">
              <a:avLst/>
            </a:prstGeom>
            <a:blipFill>
              <a:blip r:embed="rId2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0228580" y="8354186"/>
              <a:ext cx="173831" cy="268414"/>
            </a:xfrm>
            <a:prstGeom prst="rect">
              <a:avLst/>
            </a:prstGeom>
            <a:blipFill>
              <a:blip r:embed="rId2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0274301" y="8160448"/>
              <a:ext cx="125063" cy="170878"/>
            </a:xfrm>
            <a:prstGeom prst="rect">
              <a:avLst/>
            </a:prstGeom>
            <a:blipFill>
              <a:blip r:embed="rId2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0274301" y="7968330"/>
              <a:ext cx="128111" cy="103727"/>
            </a:xfrm>
            <a:prstGeom prst="rect">
              <a:avLst/>
            </a:prstGeom>
            <a:blipFill>
              <a:blip r:embed="rId2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0277348" y="7844791"/>
              <a:ext cx="125063" cy="100679"/>
            </a:xfrm>
            <a:prstGeom prst="rect">
              <a:avLst/>
            </a:prstGeom>
            <a:blipFill>
              <a:blip r:embed="rId2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0230103" y="7698392"/>
              <a:ext cx="172720" cy="116205"/>
            </a:xfrm>
            <a:custGeom>
              <a:avLst/>
              <a:gdLst/>
              <a:ahLst/>
              <a:cxnLst/>
              <a:rect l="l" t="t" r="r" b="b"/>
              <a:pathLst>
                <a:path w="172720" h="116204">
                  <a:moveTo>
                    <a:pt x="97631" y="96107"/>
                  </a:moveTo>
                  <a:lnTo>
                    <a:pt x="64008" y="96107"/>
                  </a:lnTo>
                  <a:lnTo>
                    <a:pt x="56388" y="91535"/>
                  </a:lnTo>
                  <a:lnTo>
                    <a:pt x="51816" y="86963"/>
                  </a:lnTo>
                  <a:lnTo>
                    <a:pt x="48768" y="79343"/>
                  </a:lnTo>
                  <a:lnTo>
                    <a:pt x="45720" y="73247"/>
                  </a:lnTo>
                  <a:lnTo>
                    <a:pt x="44196" y="65627"/>
                  </a:lnTo>
                  <a:lnTo>
                    <a:pt x="44196" y="47339"/>
                  </a:lnTo>
                  <a:lnTo>
                    <a:pt x="70104" y="9144"/>
                  </a:lnTo>
                  <a:lnTo>
                    <a:pt x="99155" y="0"/>
                  </a:lnTo>
                  <a:lnTo>
                    <a:pt x="117443" y="0"/>
                  </a:lnTo>
                  <a:lnTo>
                    <a:pt x="132683" y="3048"/>
                  </a:lnTo>
                  <a:lnTo>
                    <a:pt x="147923" y="9144"/>
                  </a:lnTo>
                  <a:lnTo>
                    <a:pt x="152495" y="13716"/>
                  </a:lnTo>
                  <a:lnTo>
                    <a:pt x="158591" y="18288"/>
                  </a:lnTo>
                  <a:lnTo>
                    <a:pt x="160842" y="21336"/>
                  </a:lnTo>
                  <a:lnTo>
                    <a:pt x="100679" y="21336"/>
                  </a:lnTo>
                  <a:lnTo>
                    <a:pt x="96107" y="22860"/>
                  </a:lnTo>
                  <a:lnTo>
                    <a:pt x="62484" y="47339"/>
                  </a:lnTo>
                  <a:lnTo>
                    <a:pt x="62484" y="65627"/>
                  </a:lnTo>
                  <a:lnTo>
                    <a:pt x="85439" y="93059"/>
                  </a:lnTo>
                  <a:lnTo>
                    <a:pt x="97631" y="96107"/>
                  </a:lnTo>
                  <a:close/>
                </a:path>
                <a:path w="172720" h="116204">
                  <a:moveTo>
                    <a:pt x="152495" y="96107"/>
                  </a:moveTo>
                  <a:lnTo>
                    <a:pt x="120491" y="96107"/>
                  </a:lnTo>
                  <a:lnTo>
                    <a:pt x="125063" y="94583"/>
                  </a:lnTo>
                  <a:lnTo>
                    <a:pt x="131159" y="93059"/>
                  </a:lnTo>
                  <a:lnTo>
                    <a:pt x="144875" y="83915"/>
                  </a:lnTo>
                  <a:lnTo>
                    <a:pt x="147923" y="80867"/>
                  </a:lnTo>
                  <a:lnTo>
                    <a:pt x="150971" y="76295"/>
                  </a:lnTo>
                  <a:lnTo>
                    <a:pt x="152495" y="70199"/>
                  </a:lnTo>
                  <a:lnTo>
                    <a:pt x="154019" y="65627"/>
                  </a:lnTo>
                  <a:lnTo>
                    <a:pt x="154019" y="51911"/>
                  </a:lnTo>
                  <a:lnTo>
                    <a:pt x="152495" y="45815"/>
                  </a:lnTo>
                  <a:lnTo>
                    <a:pt x="129635" y="24479"/>
                  </a:lnTo>
                  <a:lnTo>
                    <a:pt x="125063" y="22860"/>
                  </a:lnTo>
                  <a:lnTo>
                    <a:pt x="118967" y="22860"/>
                  </a:lnTo>
                  <a:lnTo>
                    <a:pt x="112871" y="21336"/>
                  </a:lnTo>
                  <a:lnTo>
                    <a:pt x="160842" y="21336"/>
                  </a:lnTo>
                  <a:lnTo>
                    <a:pt x="163163" y="24479"/>
                  </a:lnTo>
                  <a:lnTo>
                    <a:pt x="166211" y="32099"/>
                  </a:lnTo>
                  <a:lnTo>
                    <a:pt x="170783" y="38195"/>
                  </a:lnTo>
                  <a:lnTo>
                    <a:pt x="172307" y="47339"/>
                  </a:lnTo>
                  <a:lnTo>
                    <a:pt x="172307" y="59531"/>
                  </a:lnTo>
                  <a:lnTo>
                    <a:pt x="170783" y="62579"/>
                  </a:lnTo>
                  <a:lnTo>
                    <a:pt x="170783" y="70199"/>
                  </a:lnTo>
                  <a:lnTo>
                    <a:pt x="167735" y="76295"/>
                  </a:lnTo>
                  <a:lnTo>
                    <a:pt x="166211" y="80867"/>
                  </a:lnTo>
                  <a:lnTo>
                    <a:pt x="164687" y="83915"/>
                  </a:lnTo>
                  <a:lnTo>
                    <a:pt x="161639" y="86963"/>
                  </a:lnTo>
                  <a:lnTo>
                    <a:pt x="160115" y="90011"/>
                  </a:lnTo>
                  <a:lnTo>
                    <a:pt x="157067" y="93059"/>
                  </a:lnTo>
                  <a:lnTo>
                    <a:pt x="152495" y="96107"/>
                  </a:lnTo>
                  <a:close/>
                </a:path>
                <a:path w="172720" h="116204">
                  <a:moveTo>
                    <a:pt x="169259" y="115919"/>
                  </a:moveTo>
                  <a:lnTo>
                    <a:pt x="0" y="115919"/>
                  </a:lnTo>
                  <a:lnTo>
                    <a:pt x="0" y="96107"/>
                  </a:lnTo>
                  <a:lnTo>
                    <a:pt x="169259" y="96107"/>
                  </a:lnTo>
                  <a:lnTo>
                    <a:pt x="169259" y="115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0277253" y="7515320"/>
              <a:ext cx="122555" cy="171450"/>
            </a:xfrm>
            <a:custGeom>
              <a:avLst/>
              <a:gdLst/>
              <a:ahLst/>
              <a:cxnLst/>
              <a:rect l="l" t="t" r="r" b="b"/>
              <a:pathLst>
                <a:path w="122554" h="171450">
                  <a:moveTo>
                    <a:pt x="0" y="170878"/>
                  </a:moveTo>
                  <a:lnTo>
                    <a:pt x="0" y="147923"/>
                  </a:lnTo>
                  <a:lnTo>
                    <a:pt x="100679" y="120491"/>
                  </a:lnTo>
                  <a:lnTo>
                    <a:pt x="0" y="96107"/>
                  </a:lnTo>
                  <a:lnTo>
                    <a:pt x="0" y="74771"/>
                  </a:lnTo>
                  <a:lnTo>
                    <a:pt x="100679" y="48863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22110" y="39719"/>
                  </a:lnTo>
                  <a:lnTo>
                    <a:pt x="122110" y="59531"/>
                  </a:lnTo>
                  <a:lnTo>
                    <a:pt x="26003" y="85439"/>
                  </a:lnTo>
                  <a:lnTo>
                    <a:pt x="122110" y="109823"/>
                  </a:lnTo>
                  <a:lnTo>
                    <a:pt x="122110" y="131159"/>
                  </a:lnTo>
                  <a:lnTo>
                    <a:pt x="0" y="170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0274300" y="7388829"/>
              <a:ext cx="128270" cy="114935"/>
            </a:xfrm>
            <a:custGeom>
              <a:avLst/>
              <a:gdLst/>
              <a:ahLst/>
              <a:cxnLst/>
              <a:rect l="l" t="t" r="r" b="b"/>
              <a:pathLst>
                <a:path w="128270" h="114934">
                  <a:moveTo>
                    <a:pt x="41243" y="109823"/>
                  </a:moveTo>
                  <a:lnTo>
                    <a:pt x="3048" y="83915"/>
                  </a:lnTo>
                  <a:lnTo>
                    <a:pt x="1524" y="77819"/>
                  </a:lnTo>
                  <a:lnTo>
                    <a:pt x="1524" y="71723"/>
                  </a:lnTo>
                  <a:lnTo>
                    <a:pt x="0" y="64103"/>
                  </a:lnTo>
                  <a:lnTo>
                    <a:pt x="0" y="47244"/>
                  </a:lnTo>
                  <a:lnTo>
                    <a:pt x="1524" y="41148"/>
                  </a:lnTo>
                  <a:lnTo>
                    <a:pt x="1524" y="36576"/>
                  </a:lnTo>
                  <a:lnTo>
                    <a:pt x="3048" y="30480"/>
                  </a:lnTo>
                  <a:lnTo>
                    <a:pt x="6096" y="25908"/>
                  </a:lnTo>
                  <a:lnTo>
                    <a:pt x="9144" y="22860"/>
                  </a:lnTo>
                  <a:lnTo>
                    <a:pt x="12192" y="18288"/>
                  </a:lnTo>
                  <a:lnTo>
                    <a:pt x="16764" y="15240"/>
                  </a:lnTo>
                  <a:lnTo>
                    <a:pt x="25908" y="12192"/>
                  </a:lnTo>
                  <a:lnTo>
                    <a:pt x="105251" y="12192"/>
                  </a:lnTo>
                  <a:lnTo>
                    <a:pt x="106775" y="10668"/>
                  </a:lnTo>
                  <a:lnTo>
                    <a:pt x="108299" y="10668"/>
                  </a:lnTo>
                  <a:lnTo>
                    <a:pt x="109823" y="9144"/>
                  </a:lnTo>
                  <a:lnTo>
                    <a:pt x="109823" y="1524"/>
                  </a:lnTo>
                  <a:lnTo>
                    <a:pt x="108299" y="0"/>
                  </a:lnTo>
                  <a:lnTo>
                    <a:pt x="125063" y="0"/>
                  </a:lnTo>
                  <a:lnTo>
                    <a:pt x="126587" y="3048"/>
                  </a:lnTo>
                  <a:lnTo>
                    <a:pt x="128111" y="7620"/>
                  </a:lnTo>
                  <a:lnTo>
                    <a:pt x="128111" y="18288"/>
                  </a:lnTo>
                  <a:lnTo>
                    <a:pt x="126587" y="22860"/>
                  </a:lnTo>
                  <a:lnTo>
                    <a:pt x="120491" y="28956"/>
                  </a:lnTo>
                  <a:lnTo>
                    <a:pt x="115919" y="30480"/>
                  </a:lnTo>
                  <a:lnTo>
                    <a:pt x="108299" y="30480"/>
                  </a:lnTo>
                  <a:lnTo>
                    <a:pt x="110204" y="32004"/>
                  </a:lnTo>
                  <a:lnTo>
                    <a:pt x="30575" y="32004"/>
                  </a:lnTo>
                  <a:lnTo>
                    <a:pt x="27527" y="33528"/>
                  </a:lnTo>
                  <a:lnTo>
                    <a:pt x="24384" y="35052"/>
                  </a:lnTo>
                  <a:lnTo>
                    <a:pt x="21336" y="41148"/>
                  </a:lnTo>
                  <a:lnTo>
                    <a:pt x="19812" y="42672"/>
                  </a:lnTo>
                  <a:lnTo>
                    <a:pt x="18288" y="45720"/>
                  </a:lnTo>
                  <a:lnTo>
                    <a:pt x="18288" y="67151"/>
                  </a:lnTo>
                  <a:lnTo>
                    <a:pt x="19812" y="74771"/>
                  </a:lnTo>
                  <a:lnTo>
                    <a:pt x="22860" y="80867"/>
                  </a:lnTo>
                  <a:lnTo>
                    <a:pt x="25908" y="85439"/>
                  </a:lnTo>
                  <a:lnTo>
                    <a:pt x="32099" y="88487"/>
                  </a:lnTo>
                  <a:lnTo>
                    <a:pt x="41243" y="90011"/>
                  </a:lnTo>
                  <a:lnTo>
                    <a:pt x="41243" y="109823"/>
                  </a:lnTo>
                  <a:close/>
                </a:path>
                <a:path w="128270" h="114934">
                  <a:moveTo>
                    <a:pt x="99155" y="114395"/>
                  </a:moveTo>
                  <a:lnTo>
                    <a:pt x="86963" y="114395"/>
                  </a:lnTo>
                  <a:lnTo>
                    <a:pt x="80867" y="112871"/>
                  </a:lnTo>
                  <a:lnTo>
                    <a:pt x="76295" y="109823"/>
                  </a:lnTo>
                  <a:lnTo>
                    <a:pt x="71723" y="108299"/>
                  </a:lnTo>
                  <a:lnTo>
                    <a:pt x="68675" y="105251"/>
                  </a:lnTo>
                  <a:lnTo>
                    <a:pt x="65627" y="100679"/>
                  </a:lnTo>
                  <a:lnTo>
                    <a:pt x="62579" y="97631"/>
                  </a:lnTo>
                  <a:lnTo>
                    <a:pt x="59531" y="88487"/>
                  </a:lnTo>
                  <a:lnTo>
                    <a:pt x="58007" y="82391"/>
                  </a:lnTo>
                  <a:lnTo>
                    <a:pt x="56483" y="77819"/>
                  </a:lnTo>
                  <a:lnTo>
                    <a:pt x="56483" y="73247"/>
                  </a:lnTo>
                  <a:lnTo>
                    <a:pt x="54959" y="67151"/>
                  </a:lnTo>
                  <a:lnTo>
                    <a:pt x="53435" y="62579"/>
                  </a:lnTo>
                  <a:lnTo>
                    <a:pt x="53435" y="51816"/>
                  </a:lnTo>
                  <a:lnTo>
                    <a:pt x="51911" y="47244"/>
                  </a:lnTo>
                  <a:lnTo>
                    <a:pt x="51911" y="44196"/>
                  </a:lnTo>
                  <a:lnTo>
                    <a:pt x="50387" y="39624"/>
                  </a:lnTo>
                  <a:lnTo>
                    <a:pt x="48863" y="36576"/>
                  </a:lnTo>
                  <a:lnTo>
                    <a:pt x="47339" y="35052"/>
                  </a:lnTo>
                  <a:lnTo>
                    <a:pt x="41243" y="32004"/>
                  </a:lnTo>
                  <a:lnTo>
                    <a:pt x="62579" y="32004"/>
                  </a:lnTo>
                  <a:lnTo>
                    <a:pt x="65627" y="38100"/>
                  </a:lnTo>
                  <a:lnTo>
                    <a:pt x="65627" y="41148"/>
                  </a:lnTo>
                  <a:lnTo>
                    <a:pt x="67151" y="45720"/>
                  </a:lnTo>
                  <a:lnTo>
                    <a:pt x="67151" y="50292"/>
                  </a:lnTo>
                  <a:lnTo>
                    <a:pt x="68675" y="54864"/>
                  </a:lnTo>
                  <a:lnTo>
                    <a:pt x="68675" y="64103"/>
                  </a:lnTo>
                  <a:lnTo>
                    <a:pt x="70199" y="68675"/>
                  </a:lnTo>
                  <a:lnTo>
                    <a:pt x="70199" y="73247"/>
                  </a:lnTo>
                  <a:lnTo>
                    <a:pt x="71723" y="76295"/>
                  </a:lnTo>
                  <a:lnTo>
                    <a:pt x="73247" y="80867"/>
                  </a:lnTo>
                  <a:lnTo>
                    <a:pt x="74771" y="83915"/>
                  </a:lnTo>
                  <a:lnTo>
                    <a:pt x="82391" y="91535"/>
                  </a:lnTo>
                  <a:lnTo>
                    <a:pt x="86963" y="93059"/>
                  </a:lnTo>
                  <a:lnTo>
                    <a:pt x="125063" y="93059"/>
                  </a:lnTo>
                  <a:lnTo>
                    <a:pt x="125063" y="94583"/>
                  </a:lnTo>
                  <a:lnTo>
                    <a:pt x="122015" y="99155"/>
                  </a:lnTo>
                  <a:lnTo>
                    <a:pt x="120491" y="102203"/>
                  </a:lnTo>
                  <a:lnTo>
                    <a:pt x="117443" y="105251"/>
                  </a:lnTo>
                  <a:lnTo>
                    <a:pt x="112871" y="108299"/>
                  </a:lnTo>
                  <a:lnTo>
                    <a:pt x="109823" y="111347"/>
                  </a:lnTo>
                  <a:lnTo>
                    <a:pt x="105251" y="112871"/>
                  </a:lnTo>
                  <a:lnTo>
                    <a:pt x="99155" y="114395"/>
                  </a:lnTo>
                  <a:close/>
                </a:path>
                <a:path w="128270" h="114934">
                  <a:moveTo>
                    <a:pt x="125063" y="93059"/>
                  </a:moveTo>
                  <a:lnTo>
                    <a:pt x="96107" y="93059"/>
                  </a:lnTo>
                  <a:lnTo>
                    <a:pt x="97631" y="91535"/>
                  </a:lnTo>
                  <a:lnTo>
                    <a:pt x="100679" y="91535"/>
                  </a:lnTo>
                  <a:lnTo>
                    <a:pt x="102203" y="90011"/>
                  </a:lnTo>
                  <a:lnTo>
                    <a:pt x="105251" y="88487"/>
                  </a:lnTo>
                  <a:lnTo>
                    <a:pt x="106775" y="85439"/>
                  </a:lnTo>
                  <a:lnTo>
                    <a:pt x="106775" y="83915"/>
                  </a:lnTo>
                  <a:lnTo>
                    <a:pt x="109823" y="77819"/>
                  </a:lnTo>
                  <a:lnTo>
                    <a:pt x="109823" y="56483"/>
                  </a:lnTo>
                  <a:lnTo>
                    <a:pt x="106775" y="51816"/>
                  </a:lnTo>
                  <a:lnTo>
                    <a:pt x="105251" y="47244"/>
                  </a:lnTo>
                  <a:lnTo>
                    <a:pt x="103727" y="44196"/>
                  </a:lnTo>
                  <a:lnTo>
                    <a:pt x="94583" y="35052"/>
                  </a:lnTo>
                  <a:lnTo>
                    <a:pt x="88487" y="32004"/>
                  </a:lnTo>
                  <a:lnTo>
                    <a:pt x="110204" y="32004"/>
                  </a:lnTo>
                  <a:lnTo>
                    <a:pt x="128111" y="65627"/>
                  </a:lnTo>
                  <a:lnTo>
                    <a:pt x="128111" y="79343"/>
                  </a:lnTo>
                  <a:lnTo>
                    <a:pt x="126587" y="83915"/>
                  </a:lnTo>
                  <a:lnTo>
                    <a:pt x="125063" y="90011"/>
                  </a:lnTo>
                  <a:lnTo>
                    <a:pt x="125063" y="93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0277348" y="7268337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4">
                  <a:moveTo>
                    <a:pt x="0" y="114395"/>
                  </a:moveTo>
                  <a:lnTo>
                    <a:pt x="0" y="91535"/>
                  </a:lnTo>
                  <a:lnTo>
                    <a:pt x="99155" y="56483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38874" y="53435"/>
                  </a:lnTo>
                  <a:lnTo>
                    <a:pt x="143446" y="56483"/>
                  </a:lnTo>
                  <a:lnTo>
                    <a:pt x="149542" y="58007"/>
                  </a:lnTo>
                  <a:lnTo>
                    <a:pt x="152590" y="61055"/>
                  </a:lnTo>
                  <a:lnTo>
                    <a:pt x="157162" y="62579"/>
                  </a:lnTo>
                  <a:lnTo>
                    <a:pt x="160210" y="65627"/>
                  </a:lnTo>
                  <a:lnTo>
                    <a:pt x="120491" y="65627"/>
                  </a:lnTo>
                  <a:lnTo>
                    <a:pt x="0" y="114395"/>
                  </a:lnTo>
                  <a:close/>
                </a:path>
                <a:path w="171450" h="114934">
                  <a:moveTo>
                    <a:pt x="169354" y="102203"/>
                  </a:moveTo>
                  <a:lnTo>
                    <a:pt x="149542" y="102203"/>
                  </a:lnTo>
                  <a:lnTo>
                    <a:pt x="151066" y="100679"/>
                  </a:lnTo>
                  <a:lnTo>
                    <a:pt x="151066" y="99155"/>
                  </a:lnTo>
                  <a:lnTo>
                    <a:pt x="152590" y="96107"/>
                  </a:lnTo>
                  <a:lnTo>
                    <a:pt x="152590" y="83915"/>
                  </a:lnTo>
                  <a:lnTo>
                    <a:pt x="149542" y="80867"/>
                  </a:lnTo>
                  <a:lnTo>
                    <a:pt x="148018" y="77819"/>
                  </a:lnTo>
                  <a:lnTo>
                    <a:pt x="141922" y="74771"/>
                  </a:lnTo>
                  <a:lnTo>
                    <a:pt x="120491" y="65627"/>
                  </a:lnTo>
                  <a:lnTo>
                    <a:pt x="160210" y="65627"/>
                  </a:lnTo>
                  <a:lnTo>
                    <a:pt x="163258" y="68675"/>
                  </a:lnTo>
                  <a:lnTo>
                    <a:pt x="166306" y="70199"/>
                  </a:lnTo>
                  <a:lnTo>
                    <a:pt x="167830" y="73247"/>
                  </a:lnTo>
                  <a:lnTo>
                    <a:pt x="169354" y="77819"/>
                  </a:lnTo>
                  <a:lnTo>
                    <a:pt x="170878" y="80867"/>
                  </a:lnTo>
                  <a:lnTo>
                    <a:pt x="170878" y="96107"/>
                  </a:lnTo>
                  <a:lnTo>
                    <a:pt x="169354" y="97631"/>
                  </a:lnTo>
                  <a:lnTo>
                    <a:pt x="169354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0240676" y="6815424"/>
              <a:ext cx="161734" cy="378237"/>
            </a:xfrm>
            <a:prstGeom prst="rect">
              <a:avLst/>
            </a:prstGeom>
            <a:blipFill>
              <a:blip r:embed="rId2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0230104" y="6771227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0277349" y="678118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0274301" y="6627876"/>
              <a:ext cx="128111" cy="118872"/>
            </a:xfrm>
            <a:prstGeom prst="rect">
              <a:avLst/>
            </a:prstGeom>
            <a:blipFill>
              <a:blip r:embed="rId2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0274301" y="6504336"/>
              <a:ext cx="125063" cy="100584"/>
            </a:xfrm>
            <a:prstGeom prst="rect">
              <a:avLst/>
            </a:prstGeom>
            <a:blipFill>
              <a:blip r:embed="rId2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0240773" y="6229826"/>
              <a:ext cx="161639" cy="184499"/>
            </a:xfrm>
            <a:prstGeom prst="rect">
              <a:avLst/>
            </a:prstGeom>
            <a:blipFill>
              <a:blip r:embed="rId2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0240009" y="6029071"/>
              <a:ext cx="0" cy="86360"/>
            </a:xfrm>
            <a:custGeom>
              <a:avLst/>
              <a:gdLst/>
              <a:ahLst/>
              <a:cxnLst/>
              <a:rect l="l" t="t" r="r" b="b"/>
              <a:pathLst>
                <a:path h="86360">
                  <a:moveTo>
                    <a:pt x="0" y="0"/>
                  </a:moveTo>
                  <a:lnTo>
                    <a:pt x="0" y="8636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0230104" y="612686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259" y="0"/>
                  </a:lnTo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0303351" y="6039136"/>
              <a:ext cx="18415" cy="76835"/>
            </a:xfrm>
            <a:custGeom>
              <a:avLst/>
              <a:gdLst/>
              <a:ahLst/>
              <a:cxnLst/>
              <a:rect l="l" t="t" r="r" b="b"/>
              <a:pathLst>
                <a:path w="18414" h="76835">
                  <a:moveTo>
                    <a:pt x="18288" y="76295"/>
                  </a:moveTo>
                  <a:lnTo>
                    <a:pt x="0" y="76295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762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0277348" y="5904929"/>
              <a:ext cx="125063" cy="100679"/>
            </a:xfrm>
            <a:prstGeom prst="rect">
              <a:avLst/>
            </a:prstGeom>
            <a:blipFill>
              <a:blip r:embed="rId2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0230104" y="5636609"/>
              <a:ext cx="172307" cy="238410"/>
            </a:xfrm>
            <a:prstGeom prst="rect">
              <a:avLst/>
            </a:prstGeom>
            <a:blipFill>
              <a:blip r:embed="rId2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0274301" y="5511545"/>
              <a:ext cx="125063" cy="102108"/>
            </a:xfrm>
            <a:prstGeom prst="rect">
              <a:avLst/>
            </a:prstGeom>
            <a:blipFill>
              <a:blip r:embed="rId2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0227056" y="5211031"/>
              <a:ext cx="175355" cy="212026"/>
            </a:xfrm>
            <a:prstGeom prst="rect">
              <a:avLst/>
            </a:prstGeom>
            <a:blipFill>
              <a:blip r:embed="rId2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0240676" y="4810029"/>
              <a:ext cx="161734" cy="379666"/>
            </a:xfrm>
            <a:prstGeom prst="rect">
              <a:avLst/>
            </a:prstGeom>
            <a:blipFill>
              <a:blip r:embed="rId2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0373454" y="4756594"/>
              <a:ext cx="59690" cy="26034"/>
            </a:xfrm>
            <a:custGeom>
              <a:avLst/>
              <a:gdLst/>
              <a:ahLst/>
              <a:cxnLst/>
              <a:rect l="l" t="t" r="r" b="b"/>
              <a:pathLst>
                <a:path w="59689" h="26035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32099" y="0"/>
                  </a:lnTo>
                  <a:lnTo>
                    <a:pt x="39719" y="1524"/>
                  </a:lnTo>
                  <a:lnTo>
                    <a:pt x="47339" y="6096"/>
                  </a:lnTo>
                  <a:lnTo>
                    <a:pt x="53435" y="10668"/>
                  </a:lnTo>
                  <a:lnTo>
                    <a:pt x="54578" y="12192"/>
                  </a:lnTo>
                  <a:lnTo>
                    <a:pt x="25908" y="12192"/>
                  </a:lnTo>
                  <a:lnTo>
                    <a:pt x="25908" y="25908"/>
                  </a:lnTo>
                  <a:close/>
                </a:path>
                <a:path w="59689" h="26035">
                  <a:moveTo>
                    <a:pt x="59531" y="25908"/>
                  </a:moveTo>
                  <a:lnTo>
                    <a:pt x="48863" y="25908"/>
                  </a:lnTo>
                  <a:lnTo>
                    <a:pt x="47339" y="22860"/>
                  </a:lnTo>
                  <a:lnTo>
                    <a:pt x="44291" y="19812"/>
                  </a:lnTo>
                  <a:lnTo>
                    <a:pt x="42767" y="16764"/>
                  </a:lnTo>
                  <a:lnTo>
                    <a:pt x="41243" y="15240"/>
                  </a:lnTo>
                  <a:lnTo>
                    <a:pt x="38195" y="15240"/>
                  </a:lnTo>
                  <a:lnTo>
                    <a:pt x="36671" y="13716"/>
                  </a:lnTo>
                  <a:lnTo>
                    <a:pt x="33623" y="12192"/>
                  </a:lnTo>
                  <a:lnTo>
                    <a:pt x="54578" y="12192"/>
                  </a:lnTo>
                  <a:lnTo>
                    <a:pt x="58007" y="16764"/>
                  </a:lnTo>
                  <a:lnTo>
                    <a:pt x="59531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0230104" y="4540091"/>
              <a:ext cx="172307" cy="115824"/>
            </a:xfrm>
            <a:prstGeom prst="rect">
              <a:avLst/>
            </a:prstGeom>
            <a:blipFill>
              <a:blip r:embed="rId2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0240773" y="4332637"/>
              <a:ext cx="161639" cy="182975"/>
            </a:xfrm>
            <a:prstGeom prst="rect">
              <a:avLst/>
            </a:prstGeom>
            <a:blipFill>
              <a:blip r:embed="rId2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0230104" y="4229861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0277348" y="3958970"/>
              <a:ext cx="122015" cy="170878"/>
            </a:xfrm>
            <a:prstGeom prst="rect">
              <a:avLst/>
            </a:prstGeom>
            <a:blipFill>
              <a:blip r:embed="rId2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0230104" y="3917822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0277349" y="392777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0230104" y="387705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0230104" y="382371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0230104" y="3615881"/>
              <a:ext cx="169259" cy="100679"/>
            </a:xfrm>
            <a:prstGeom prst="rect">
              <a:avLst/>
            </a:prstGeom>
            <a:blipFill>
              <a:blip r:embed="rId2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0274301" y="3234595"/>
              <a:ext cx="128111" cy="358425"/>
            </a:xfrm>
            <a:prstGeom prst="rect">
              <a:avLst/>
            </a:prstGeom>
            <a:blipFill>
              <a:blip r:embed="rId2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0240676" y="2963133"/>
              <a:ext cx="161734" cy="198215"/>
            </a:xfrm>
            <a:prstGeom prst="rect">
              <a:avLst/>
            </a:prstGeom>
            <a:blipFill>
              <a:blip r:embed="rId2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0230104" y="2774061"/>
              <a:ext cx="169354" cy="100679"/>
            </a:xfrm>
            <a:prstGeom prst="rect">
              <a:avLst/>
            </a:prstGeom>
            <a:blipFill>
              <a:blip r:embed="rId2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0230105" y="2633758"/>
              <a:ext cx="172307" cy="115919"/>
            </a:xfrm>
            <a:prstGeom prst="rect">
              <a:avLst/>
            </a:prstGeom>
            <a:blipFill>
              <a:blip r:embed="rId2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0274301" y="2496503"/>
              <a:ext cx="128111" cy="112871"/>
            </a:xfrm>
            <a:prstGeom prst="rect">
              <a:avLst/>
            </a:prstGeom>
            <a:blipFill>
              <a:blip r:embed="rId2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0240773" y="2357723"/>
              <a:ext cx="158591" cy="65532"/>
            </a:xfrm>
            <a:prstGeom prst="rect">
              <a:avLst/>
            </a:prstGeom>
            <a:blipFill>
              <a:blip r:embed="rId2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0230103" y="2235708"/>
              <a:ext cx="169354" cy="100679"/>
            </a:xfrm>
            <a:prstGeom prst="rect">
              <a:avLst/>
            </a:prstGeom>
            <a:blipFill>
              <a:blip r:embed="rId2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0274301" y="2098453"/>
              <a:ext cx="128111" cy="112871"/>
            </a:xfrm>
            <a:prstGeom prst="rect">
              <a:avLst/>
            </a:prstGeom>
            <a:blipFill>
              <a:blip r:embed="rId2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0274301" y="1917002"/>
              <a:ext cx="128111" cy="103727"/>
            </a:xfrm>
            <a:prstGeom prst="rect">
              <a:avLst/>
            </a:prstGeom>
            <a:blipFill>
              <a:blip r:embed="rId2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0277252" y="1793463"/>
              <a:ext cx="125158" cy="100679"/>
            </a:xfrm>
            <a:prstGeom prst="rect">
              <a:avLst/>
            </a:prstGeom>
            <a:blipFill>
              <a:blip r:embed="rId2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0230103" y="1647064"/>
              <a:ext cx="172720" cy="116205"/>
            </a:xfrm>
            <a:custGeom>
              <a:avLst/>
              <a:gdLst/>
              <a:ahLst/>
              <a:cxnLst/>
              <a:rect l="l" t="t" r="r" b="b"/>
              <a:pathLst>
                <a:path w="172720" h="116205">
                  <a:moveTo>
                    <a:pt x="97631" y="96107"/>
                  </a:moveTo>
                  <a:lnTo>
                    <a:pt x="64008" y="96107"/>
                  </a:lnTo>
                  <a:lnTo>
                    <a:pt x="64008" y="94583"/>
                  </a:lnTo>
                  <a:lnTo>
                    <a:pt x="56388" y="91440"/>
                  </a:lnTo>
                  <a:lnTo>
                    <a:pt x="51816" y="86868"/>
                  </a:lnTo>
                  <a:lnTo>
                    <a:pt x="48768" y="79248"/>
                  </a:lnTo>
                  <a:lnTo>
                    <a:pt x="45720" y="73152"/>
                  </a:lnTo>
                  <a:lnTo>
                    <a:pt x="44196" y="65532"/>
                  </a:lnTo>
                  <a:lnTo>
                    <a:pt x="44196" y="47244"/>
                  </a:lnTo>
                  <a:lnTo>
                    <a:pt x="70104" y="9144"/>
                  </a:lnTo>
                  <a:lnTo>
                    <a:pt x="99155" y="0"/>
                  </a:lnTo>
                  <a:lnTo>
                    <a:pt x="117443" y="0"/>
                  </a:lnTo>
                  <a:lnTo>
                    <a:pt x="132683" y="3048"/>
                  </a:lnTo>
                  <a:lnTo>
                    <a:pt x="147923" y="9144"/>
                  </a:lnTo>
                  <a:lnTo>
                    <a:pt x="152495" y="13716"/>
                  </a:lnTo>
                  <a:lnTo>
                    <a:pt x="158591" y="18288"/>
                  </a:lnTo>
                  <a:lnTo>
                    <a:pt x="160877" y="21336"/>
                  </a:lnTo>
                  <a:lnTo>
                    <a:pt x="100679" y="21336"/>
                  </a:lnTo>
                  <a:lnTo>
                    <a:pt x="96107" y="22860"/>
                  </a:lnTo>
                  <a:lnTo>
                    <a:pt x="62484" y="47244"/>
                  </a:lnTo>
                  <a:lnTo>
                    <a:pt x="62484" y="65532"/>
                  </a:lnTo>
                  <a:lnTo>
                    <a:pt x="85439" y="93059"/>
                  </a:lnTo>
                  <a:lnTo>
                    <a:pt x="97631" y="96107"/>
                  </a:lnTo>
                  <a:close/>
                </a:path>
                <a:path w="172720" h="116205">
                  <a:moveTo>
                    <a:pt x="152495" y="96107"/>
                  </a:moveTo>
                  <a:lnTo>
                    <a:pt x="120491" y="96107"/>
                  </a:lnTo>
                  <a:lnTo>
                    <a:pt x="125063" y="94583"/>
                  </a:lnTo>
                  <a:lnTo>
                    <a:pt x="131159" y="93059"/>
                  </a:lnTo>
                  <a:lnTo>
                    <a:pt x="135731" y="89916"/>
                  </a:lnTo>
                  <a:lnTo>
                    <a:pt x="144875" y="83820"/>
                  </a:lnTo>
                  <a:lnTo>
                    <a:pt x="147923" y="80772"/>
                  </a:lnTo>
                  <a:lnTo>
                    <a:pt x="150971" y="76200"/>
                  </a:lnTo>
                  <a:lnTo>
                    <a:pt x="152495" y="70104"/>
                  </a:lnTo>
                  <a:lnTo>
                    <a:pt x="154019" y="65532"/>
                  </a:lnTo>
                  <a:lnTo>
                    <a:pt x="154019" y="50292"/>
                  </a:lnTo>
                  <a:lnTo>
                    <a:pt x="150971" y="41148"/>
                  </a:lnTo>
                  <a:lnTo>
                    <a:pt x="147923" y="36576"/>
                  </a:lnTo>
                  <a:lnTo>
                    <a:pt x="140303" y="28956"/>
                  </a:lnTo>
                  <a:lnTo>
                    <a:pt x="135731" y="25908"/>
                  </a:lnTo>
                  <a:lnTo>
                    <a:pt x="129635" y="24384"/>
                  </a:lnTo>
                  <a:lnTo>
                    <a:pt x="125063" y="22860"/>
                  </a:lnTo>
                  <a:lnTo>
                    <a:pt x="118967" y="21336"/>
                  </a:lnTo>
                  <a:lnTo>
                    <a:pt x="160877" y="21336"/>
                  </a:lnTo>
                  <a:lnTo>
                    <a:pt x="163163" y="24384"/>
                  </a:lnTo>
                  <a:lnTo>
                    <a:pt x="166211" y="32004"/>
                  </a:lnTo>
                  <a:lnTo>
                    <a:pt x="170783" y="38100"/>
                  </a:lnTo>
                  <a:lnTo>
                    <a:pt x="172307" y="47244"/>
                  </a:lnTo>
                  <a:lnTo>
                    <a:pt x="172307" y="59436"/>
                  </a:lnTo>
                  <a:lnTo>
                    <a:pt x="170783" y="62484"/>
                  </a:lnTo>
                  <a:lnTo>
                    <a:pt x="170783" y="70104"/>
                  </a:lnTo>
                  <a:lnTo>
                    <a:pt x="167735" y="76200"/>
                  </a:lnTo>
                  <a:lnTo>
                    <a:pt x="166211" y="80772"/>
                  </a:lnTo>
                  <a:lnTo>
                    <a:pt x="164687" y="83820"/>
                  </a:lnTo>
                  <a:lnTo>
                    <a:pt x="161639" y="86868"/>
                  </a:lnTo>
                  <a:lnTo>
                    <a:pt x="160115" y="89916"/>
                  </a:lnTo>
                  <a:lnTo>
                    <a:pt x="157067" y="93059"/>
                  </a:lnTo>
                  <a:lnTo>
                    <a:pt x="152495" y="94583"/>
                  </a:lnTo>
                  <a:lnTo>
                    <a:pt x="152495" y="96107"/>
                  </a:lnTo>
                  <a:close/>
                </a:path>
                <a:path w="172720" h="116205">
                  <a:moveTo>
                    <a:pt x="169259" y="115919"/>
                  </a:moveTo>
                  <a:lnTo>
                    <a:pt x="0" y="115919"/>
                  </a:lnTo>
                  <a:lnTo>
                    <a:pt x="0" y="96107"/>
                  </a:lnTo>
                  <a:lnTo>
                    <a:pt x="169259" y="96107"/>
                  </a:lnTo>
                  <a:lnTo>
                    <a:pt x="169259" y="115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0277348" y="1464088"/>
              <a:ext cx="122555" cy="170815"/>
            </a:xfrm>
            <a:custGeom>
              <a:avLst/>
              <a:gdLst/>
              <a:ahLst/>
              <a:cxnLst/>
              <a:rect l="l" t="t" r="r" b="b"/>
              <a:pathLst>
                <a:path w="122554" h="170814">
                  <a:moveTo>
                    <a:pt x="0" y="170783"/>
                  </a:moveTo>
                  <a:lnTo>
                    <a:pt x="0" y="147923"/>
                  </a:lnTo>
                  <a:lnTo>
                    <a:pt x="99155" y="120396"/>
                  </a:lnTo>
                  <a:lnTo>
                    <a:pt x="0" y="96012"/>
                  </a:lnTo>
                  <a:lnTo>
                    <a:pt x="0" y="74676"/>
                  </a:lnTo>
                  <a:lnTo>
                    <a:pt x="99155" y="48768"/>
                  </a:lnTo>
                  <a:lnTo>
                    <a:pt x="99155" y="47244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22015" y="38100"/>
                  </a:lnTo>
                  <a:lnTo>
                    <a:pt x="122015" y="59436"/>
                  </a:lnTo>
                  <a:lnTo>
                    <a:pt x="24479" y="85344"/>
                  </a:lnTo>
                  <a:lnTo>
                    <a:pt x="122015" y="109728"/>
                  </a:lnTo>
                  <a:lnTo>
                    <a:pt x="122015" y="131064"/>
                  </a:lnTo>
                  <a:lnTo>
                    <a:pt x="0" y="17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0274300" y="1337500"/>
              <a:ext cx="128270" cy="114300"/>
            </a:xfrm>
            <a:custGeom>
              <a:avLst/>
              <a:gdLst/>
              <a:ahLst/>
              <a:cxnLst/>
              <a:rect l="l" t="t" r="r" b="b"/>
              <a:pathLst>
                <a:path w="128270" h="114300">
                  <a:moveTo>
                    <a:pt x="41243" y="109728"/>
                  </a:moveTo>
                  <a:lnTo>
                    <a:pt x="3048" y="83820"/>
                  </a:lnTo>
                  <a:lnTo>
                    <a:pt x="1524" y="77724"/>
                  </a:lnTo>
                  <a:lnTo>
                    <a:pt x="1524" y="71628"/>
                  </a:lnTo>
                  <a:lnTo>
                    <a:pt x="0" y="64008"/>
                  </a:lnTo>
                  <a:lnTo>
                    <a:pt x="0" y="47244"/>
                  </a:lnTo>
                  <a:lnTo>
                    <a:pt x="1524" y="41148"/>
                  </a:lnTo>
                  <a:lnTo>
                    <a:pt x="1524" y="35052"/>
                  </a:lnTo>
                  <a:lnTo>
                    <a:pt x="25908" y="12192"/>
                  </a:lnTo>
                  <a:lnTo>
                    <a:pt x="105251" y="12192"/>
                  </a:lnTo>
                  <a:lnTo>
                    <a:pt x="106775" y="10668"/>
                  </a:lnTo>
                  <a:lnTo>
                    <a:pt x="108299" y="10668"/>
                  </a:lnTo>
                  <a:lnTo>
                    <a:pt x="109823" y="9144"/>
                  </a:lnTo>
                  <a:lnTo>
                    <a:pt x="109823" y="1524"/>
                  </a:lnTo>
                  <a:lnTo>
                    <a:pt x="108299" y="0"/>
                  </a:lnTo>
                  <a:lnTo>
                    <a:pt x="125063" y="0"/>
                  </a:lnTo>
                  <a:lnTo>
                    <a:pt x="126587" y="3048"/>
                  </a:lnTo>
                  <a:lnTo>
                    <a:pt x="128111" y="7620"/>
                  </a:lnTo>
                  <a:lnTo>
                    <a:pt x="128111" y="18288"/>
                  </a:lnTo>
                  <a:lnTo>
                    <a:pt x="126587" y="22860"/>
                  </a:lnTo>
                  <a:lnTo>
                    <a:pt x="120491" y="28956"/>
                  </a:lnTo>
                  <a:lnTo>
                    <a:pt x="115919" y="30480"/>
                  </a:lnTo>
                  <a:lnTo>
                    <a:pt x="108299" y="30480"/>
                  </a:lnTo>
                  <a:lnTo>
                    <a:pt x="110204" y="32004"/>
                  </a:lnTo>
                  <a:lnTo>
                    <a:pt x="30575" y="32004"/>
                  </a:lnTo>
                  <a:lnTo>
                    <a:pt x="27527" y="33528"/>
                  </a:lnTo>
                  <a:lnTo>
                    <a:pt x="24384" y="35052"/>
                  </a:lnTo>
                  <a:lnTo>
                    <a:pt x="21336" y="41148"/>
                  </a:lnTo>
                  <a:lnTo>
                    <a:pt x="19812" y="42672"/>
                  </a:lnTo>
                  <a:lnTo>
                    <a:pt x="18288" y="45720"/>
                  </a:lnTo>
                  <a:lnTo>
                    <a:pt x="18288" y="67056"/>
                  </a:lnTo>
                  <a:lnTo>
                    <a:pt x="19812" y="74676"/>
                  </a:lnTo>
                  <a:lnTo>
                    <a:pt x="22860" y="79248"/>
                  </a:lnTo>
                  <a:lnTo>
                    <a:pt x="25908" y="85344"/>
                  </a:lnTo>
                  <a:lnTo>
                    <a:pt x="32099" y="88392"/>
                  </a:lnTo>
                  <a:lnTo>
                    <a:pt x="41243" y="88392"/>
                  </a:lnTo>
                  <a:lnTo>
                    <a:pt x="41243" y="109728"/>
                  </a:lnTo>
                  <a:close/>
                </a:path>
                <a:path w="128270" h="114300">
                  <a:moveTo>
                    <a:pt x="99155" y="114300"/>
                  </a:moveTo>
                  <a:lnTo>
                    <a:pt x="86963" y="114300"/>
                  </a:lnTo>
                  <a:lnTo>
                    <a:pt x="80867" y="112776"/>
                  </a:lnTo>
                  <a:lnTo>
                    <a:pt x="76295" y="109728"/>
                  </a:lnTo>
                  <a:lnTo>
                    <a:pt x="71723" y="108204"/>
                  </a:lnTo>
                  <a:lnTo>
                    <a:pt x="68675" y="105156"/>
                  </a:lnTo>
                  <a:lnTo>
                    <a:pt x="65627" y="100584"/>
                  </a:lnTo>
                  <a:lnTo>
                    <a:pt x="62579" y="97536"/>
                  </a:lnTo>
                  <a:lnTo>
                    <a:pt x="59531" y="88392"/>
                  </a:lnTo>
                  <a:lnTo>
                    <a:pt x="58007" y="82296"/>
                  </a:lnTo>
                  <a:lnTo>
                    <a:pt x="56483" y="77724"/>
                  </a:lnTo>
                  <a:lnTo>
                    <a:pt x="56483" y="73152"/>
                  </a:lnTo>
                  <a:lnTo>
                    <a:pt x="54959" y="67056"/>
                  </a:lnTo>
                  <a:lnTo>
                    <a:pt x="53435" y="62484"/>
                  </a:lnTo>
                  <a:lnTo>
                    <a:pt x="53435" y="51816"/>
                  </a:lnTo>
                  <a:lnTo>
                    <a:pt x="51911" y="47244"/>
                  </a:lnTo>
                  <a:lnTo>
                    <a:pt x="51911" y="44196"/>
                  </a:lnTo>
                  <a:lnTo>
                    <a:pt x="50387" y="39624"/>
                  </a:lnTo>
                  <a:lnTo>
                    <a:pt x="48863" y="36576"/>
                  </a:lnTo>
                  <a:lnTo>
                    <a:pt x="47339" y="35052"/>
                  </a:lnTo>
                  <a:lnTo>
                    <a:pt x="41243" y="32004"/>
                  </a:lnTo>
                  <a:lnTo>
                    <a:pt x="62579" y="32004"/>
                  </a:lnTo>
                  <a:lnTo>
                    <a:pt x="65627" y="38100"/>
                  </a:lnTo>
                  <a:lnTo>
                    <a:pt x="65627" y="41148"/>
                  </a:lnTo>
                  <a:lnTo>
                    <a:pt x="67151" y="45720"/>
                  </a:lnTo>
                  <a:lnTo>
                    <a:pt x="67151" y="50292"/>
                  </a:lnTo>
                  <a:lnTo>
                    <a:pt x="68675" y="54864"/>
                  </a:lnTo>
                  <a:lnTo>
                    <a:pt x="68675" y="64008"/>
                  </a:lnTo>
                  <a:lnTo>
                    <a:pt x="70199" y="68580"/>
                  </a:lnTo>
                  <a:lnTo>
                    <a:pt x="70199" y="73152"/>
                  </a:lnTo>
                  <a:lnTo>
                    <a:pt x="71723" y="76200"/>
                  </a:lnTo>
                  <a:lnTo>
                    <a:pt x="73247" y="80772"/>
                  </a:lnTo>
                  <a:lnTo>
                    <a:pt x="74771" y="83820"/>
                  </a:lnTo>
                  <a:lnTo>
                    <a:pt x="82391" y="91440"/>
                  </a:lnTo>
                  <a:lnTo>
                    <a:pt x="86963" y="92964"/>
                  </a:lnTo>
                  <a:lnTo>
                    <a:pt x="125063" y="92964"/>
                  </a:lnTo>
                  <a:lnTo>
                    <a:pt x="125063" y="94488"/>
                  </a:lnTo>
                  <a:lnTo>
                    <a:pt x="122015" y="99060"/>
                  </a:lnTo>
                  <a:lnTo>
                    <a:pt x="120491" y="102108"/>
                  </a:lnTo>
                  <a:lnTo>
                    <a:pt x="117443" y="105156"/>
                  </a:lnTo>
                  <a:lnTo>
                    <a:pt x="112871" y="108204"/>
                  </a:lnTo>
                  <a:lnTo>
                    <a:pt x="109823" y="111252"/>
                  </a:lnTo>
                  <a:lnTo>
                    <a:pt x="105251" y="112776"/>
                  </a:lnTo>
                  <a:lnTo>
                    <a:pt x="99155" y="114300"/>
                  </a:lnTo>
                  <a:close/>
                </a:path>
                <a:path w="128270" h="114300">
                  <a:moveTo>
                    <a:pt x="125063" y="92964"/>
                  </a:moveTo>
                  <a:lnTo>
                    <a:pt x="96107" y="92964"/>
                  </a:lnTo>
                  <a:lnTo>
                    <a:pt x="97631" y="91440"/>
                  </a:lnTo>
                  <a:lnTo>
                    <a:pt x="100679" y="91440"/>
                  </a:lnTo>
                  <a:lnTo>
                    <a:pt x="106775" y="85344"/>
                  </a:lnTo>
                  <a:lnTo>
                    <a:pt x="106775" y="83820"/>
                  </a:lnTo>
                  <a:lnTo>
                    <a:pt x="109823" y="77724"/>
                  </a:lnTo>
                  <a:lnTo>
                    <a:pt x="109823" y="56388"/>
                  </a:lnTo>
                  <a:lnTo>
                    <a:pt x="106775" y="51816"/>
                  </a:lnTo>
                  <a:lnTo>
                    <a:pt x="105251" y="47244"/>
                  </a:lnTo>
                  <a:lnTo>
                    <a:pt x="103727" y="44196"/>
                  </a:lnTo>
                  <a:lnTo>
                    <a:pt x="94583" y="35052"/>
                  </a:lnTo>
                  <a:lnTo>
                    <a:pt x="88487" y="32004"/>
                  </a:lnTo>
                  <a:lnTo>
                    <a:pt x="110204" y="32004"/>
                  </a:lnTo>
                  <a:lnTo>
                    <a:pt x="115919" y="36576"/>
                  </a:lnTo>
                  <a:lnTo>
                    <a:pt x="120491" y="42672"/>
                  </a:lnTo>
                  <a:lnTo>
                    <a:pt x="126587" y="57912"/>
                  </a:lnTo>
                  <a:lnTo>
                    <a:pt x="128111" y="65532"/>
                  </a:lnTo>
                  <a:lnTo>
                    <a:pt x="128111" y="79248"/>
                  </a:lnTo>
                  <a:lnTo>
                    <a:pt x="126587" y="83820"/>
                  </a:lnTo>
                  <a:lnTo>
                    <a:pt x="125063" y="89916"/>
                  </a:lnTo>
                  <a:lnTo>
                    <a:pt x="125063" y="92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0277348" y="1217010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4">
                  <a:moveTo>
                    <a:pt x="0" y="114395"/>
                  </a:moveTo>
                  <a:lnTo>
                    <a:pt x="0" y="91440"/>
                  </a:lnTo>
                  <a:lnTo>
                    <a:pt x="99155" y="56388"/>
                  </a:lnTo>
                  <a:lnTo>
                    <a:pt x="99155" y="54864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38874" y="53340"/>
                  </a:lnTo>
                  <a:lnTo>
                    <a:pt x="143446" y="54864"/>
                  </a:lnTo>
                  <a:lnTo>
                    <a:pt x="149542" y="57912"/>
                  </a:lnTo>
                  <a:lnTo>
                    <a:pt x="152590" y="60960"/>
                  </a:lnTo>
                  <a:lnTo>
                    <a:pt x="157162" y="62484"/>
                  </a:lnTo>
                  <a:lnTo>
                    <a:pt x="160210" y="65532"/>
                  </a:lnTo>
                  <a:lnTo>
                    <a:pt x="120491" y="65532"/>
                  </a:lnTo>
                  <a:lnTo>
                    <a:pt x="0" y="114395"/>
                  </a:lnTo>
                  <a:close/>
                </a:path>
                <a:path w="171450" h="114934">
                  <a:moveTo>
                    <a:pt x="169354" y="102108"/>
                  </a:moveTo>
                  <a:lnTo>
                    <a:pt x="149542" y="102108"/>
                  </a:lnTo>
                  <a:lnTo>
                    <a:pt x="151066" y="100584"/>
                  </a:lnTo>
                  <a:lnTo>
                    <a:pt x="151066" y="99060"/>
                  </a:lnTo>
                  <a:lnTo>
                    <a:pt x="152590" y="96012"/>
                  </a:lnTo>
                  <a:lnTo>
                    <a:pt x="152590" y="83820"/>
                  </a:lnTo>
                  <a:lnTo>
                    <a:pt x="149542" y="80772"/>
                  </a:lnTo>
                  <a:lnTo>
                    <a:pt x="148018" y="77724"/>
                  </a:lnTo>
                  <a:lnTo>
                    <a:pt x="141922" y="74676"/>
                  </a:lnTo>
                  <a:lnTo>
                    <a:pt x="120491" y="65532"/>
                  </a:lnTo>
                  <a:lnTo>
                    <a:pt x="160210" y="65532"/>
                  </a:lnTo>
                  <a:lnTo>
                    <a:pt x="163258" y="67056"/>
                  </a:lnTo>
                  <a:lnTo>
                    <a:pt x="166306" y="70104"/>
                  </a:lnTo>
                  <a:lnTo>
                    <a:pt x="169354" y="76200"/>
                  </a:lnTo>
                  <a:lnTo>
                    <a:pt x="170878" y="80772"/>
                  </a:lnTo>
                  <a:lnTo>
                    <a:pt x="170878" y="96012"/>
                  </a:lnTo>
                  <a:lnTo>
                    <a:pt x="169354" y="97536"/>
                  </a:lnTo>
                  <a:lnTo>
                    <a:pt x="169354" y="1021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0230105" y="1026319"/>
              <a:ext cx="172307" cy="114395"/>
            </a:xfrm>
            <a:prstGeom prst="rect">
              <a:avLst/>
            </a:prstGeom>
            <a:blipFill>
              <a:blip r:embed="rId2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0274301" y="886016"/>
              <a:ext cx="128111" cy="115919"/>
            </a:xfrm>
            <a:prstGeom prst="rect">
              <a:avLst/>
            </a:prstGeom>
            <a:blipFill>
              <a:blip r:embed="rId2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0230104" y="846391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19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0277349" y="85634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0230104" y="80314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0277348" y="661893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4">
                  <a:moveTo>
                    <a:pt x="0" y="114395"/>
                  </a:moveTo>
                  <a:lnTo>
                    <a:pt x="0" y="91440"/>
                  </a:lnTo>
                  <a:lnTo>
                    <a:pt x="99155" y="56388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38874" y="53340"/>
                  </a:lnTo>
                  <a:lnTo>
                    <a:pt x="143446" y="56388"/>
                  </a:lnTo>
                  <a:lnTo>
                    <a:pt x="149542" y="57912"/>
                  </a:lnTo>
                  <a:lnTo>
                    <a:pt x="152590" y="60960"/>
                  </a:lnTo>
                  <a:lnTo>
                    <a:pt x="157162" y="62484"/>
                  </a:lnTo>
                  <a:lnTo>
                    <a:pt x="160210" y="65532"/>
                  </a:lnTo>
                  <a:lnTo>
                    <a:pt x="120491" y="65532"/>
                  </a:lnTo>
                  <a:lnTo>
                    <a:pt x="0" y="114395"/>
                  </a:lnTo>
                  <a:close/>
                </a:path>
                <a:path w="171450" h="114934">
                  <a:moveTo>
                    <a:pt x="169354" y="102108"/>
                  </a:moveTo>
                  <a:lnTo>
                    <a:pt x="149542" y="102108"/>
                  </a:lnTo>
                  <a:lnTo>
                    <a:pt x="151066" y="100584"/>
                  </a:lnTo>
                  <a:lnTo>
                    <a:pt x="151066" y="99060"/>
                  </a:lnTo>
                  <a:lnTo>
                    <a:pt x="152590" y="97536"/>
                  </a:lnTo>
                  <a:lnTo>
                    <a:pt x="152590" y="83820"/>
                  </a:lnTo>
                  <a:lnTo>
                    <a:pt x="149542" y="80772"/>
                  </a:lnTo>
                  <a:lnTo>
                    <a:pt x="148018" y="77724"/>
                  </a:lnTo>
                  <a:lnTo>
                    <a:pt x="141922" y="74676"/>
                  </a:lnTo>
                  <a:lnTo>
                    <a:pt x="120491" y="65532"/>
                  </a:lnTo>
                  <a:lnTo>
                    <a:pt x="160210" y="65532"/>
                  </a:lnTo>
                  <a:lnTo>
                    <a:pt x="163258" y="68580"/>
                  </a:lnTo>
                  <a:lnTo>
                    <a:pt x="166306" y="70104"/>
                  </a:lnTo>
                  <a:lnTo>
                    <a:pt x="167830" y="73152"/>
                  </a:lnTo>
                  <a:lnTo>
                    <a:pt x="169354" y="77724"/>
                  </a:lnTo>
                  <a:lnTo>
                    <a:pt x="170878" y="80772"/>
                  </a:lnTo>
                  <a:lnTo>
                    <a:pt x="170878" y="96012"/>
                  </a:lnTo>
                  <a:lnTo>
                    <a:pt x="169354" y="97536"/>
                  </a:lnTo>
                  <a:lnTo>
                    <a:pt x="169354" y="1021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0526045" y="9215819"/>
              <a:ext cx="161638" cy="198215"/>
            </a:xfrm>
            <a:prstGeom prst="rect">
              <a:avLst/>
            </a:prstGeom>
            <a:blipFill>
              <a:blip r:embed="rId2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0559670" y="8836057"/>
              <a:ext cx="126587" cy="300513"/>
            </a:xfrm>
            <a:prstGeom prst="rect">
              <a:avLst/>
            </a:prstGeom>
            <a:blipFill>
              <a:blip r:embed="rId2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0515378" y="8625744"/>
              <a:ext cx="169259" cy="187452"/>
            </a:xfrm>
            <a:prstGeom prst="rect">
              <a:avLst/>
            </a:prstGeom>
            <a:blipFill>
              <a:blip r:embed="rId2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0658728" y="8514206"/>
              <a:ext cx="59690" cy="26034"/>
            </a:xfrm>
            <a:custGeom>
              <a:avLst/>
              <a:gdLst/>
              <a:ahLst/>
              <a:cxnLst/>
              <a:rect l="l" t="t" r="r" b="b"/>
              <a:pathLst>
                <a:path w="59689" h="26034">
                  <a:moveTo>
                    <a:pt x="25908" y="26003"/>
                  </a:moveTo>
                  <a:lnTo>
                    <a:pt x="0" y="26003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9624" y="3048"/>
                  </a:lnTo>
                  <a:lnTo>
                    <a:pt x="45720" y="6096"/>
                  </a:lnTo>
                  <a:lnTo>
                    <a:pt x="53340" y="10763"/>
                  </a:lnTo>
                  <a:lnTo>
                    <a:pt x="54483" y="12287"/>
                  </a:lnTo>
                  <a:lnTo>
                    <a:pt x="25908" y="12287"/>
                  </a:lnTo>
                  <a:lnTo>
                    <a:pt x="25908" y="26003"/>
                  </a:lnTo>
                  <a:close/>
                </a:path>
                <a:path w="59689" h="26034">
                  <a:moveTo>
                    <a:pt x="59436" y="26003"/>
                  </a:moveTo>
                  <a:lnTo>
                    <a:pt x="48768" y="26003"/>
                  </a:lnTo>
                  <a:lnTo>
                    <a:pt x="47244" y="22955"/>
                  </a:lnTo>
                  <a:lnTo>
                    <a:pt x="42672" y="18383"/>
                  </a:lnTo>
                  <a:lnTo>
                    <a:pt x="39624" y="16859"/>
                  </a:lnTo>
                  <a:lnTo>
                    <a:pt x="36576" y="13811"/>
                  </a:lnTo>
                  <a:lnTo>
                    <a:pt x="32004" y="13811"/>
                  </a:lnTo>
                  <a:lnTo>
                    <a:pt x="28956" y="12287"/>
                  </a:lnTo>
                  <a:lnTo>
                    <a:pt x="54483" y="12287"/>
                  </a:lnTo>
                  <a:lnTo>
                    <a:pt x="57912" y="16859"/>
                  </a:lnTo>
                  <a:lnTo>
                    <a:pt x="59436" y="26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0559573" y="7925658"/>
              <a:ext cx="170878" cy="487965"/>
            </a:xfrm>
            <a:prstGeom prst="rect">
              <a:avLst/>
            </a:prstGeom>
            <a:blipFill>
              <a:blip r:embed="rId2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0515283" y="7881461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0562622" y="789136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0515378" y="7735061"/>
              <a:ext cx="172307" cy="114300"/>
            </a:xfrm>
            <a:prstGeom prst="rect">
              <a:avLst/>
            </a:prstGeom>
            <a:blipFill>
              <a:blip r:embed="rId2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0515093" y="769924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0562621" y="7558087"/>
              <a:ext cx="171450" cy="113030"/>
            </a:xfrm>
            <a:custGeom>
              <a:avLst/>
              <a:gdLst/>
              <a:ahLst/>
              <a:cxnLst/>
              <a:rect l="l" t="t" r="r" b="b"/>
              <a:pathLst>
                <a:path w="171450" h="113029">
                  <a:moveTo>
                    <a:pt x="0" y="112871"/>
                  </a:moveTo>
                  <a:lnTo>
                    <a:pt x="0" y="91535"/>
                  </a:lnTo>
                  <a:lnTo>
                    <a:pt x="99155" y="54959"/>
                  </a:lnTo>
                  <a:lnTo>
                    <a:pt x="0" y="19812"/>
                  </a:lnTo>
                  <a:lnTo>
                    <a:pt x="0" y="0"/>
                  </a:lnTo>
                  <a:lnTo>
                    <a:pt x="138779" y="51911"/>
                  </a:lnTo>
                  <a:lnTo>
                    <a:pt x="143351" y="54959"/>
                  </a:lnTo>
                  <a:lnTo>
                    <a:pt x="149447" y="56483"/>
                  </a:lnTo>
                  <a:lnTo>
                    <a:pt x="152495" y="59531"/>
                  </a:lnTo>
                  <a:lnTo>
                    <a:pt x="157162" y="61055"/>
                  </a:lnTo>
                  <a:lnTo>
                    <a:pt x="161734" y="65627"/>
                  </a:lnTo>
                  <a:lnTo>
                    <a:pt x="120491" y="65627"/>
                  </a:lnTo>
                  <a:lnTo>
                    <a:pt x="0" y="112871"/>
                  </a:lnTo>
                  <a:close/>
                </a:path>
                <a:path w="171450" h="113029">
                  <a:moveTo>
                    <a:pt x="167830" y="102203"/>
                  </a:moveTo>
                  <a:lnTo>
                    <a:pt x="149447" y="102203"/>
                  </a:lnTo>
                  <a:lnTo>
                    <a:pt x="150971" y="100679"/>
                  </a:lnTo>
                  <a:lnTo>
                    <a:pt x="150971" y="97631"/>
                  </a:lnTo>
                  <a:lnTo>
                    <a:pt x="152495" y="96107"/>
                  </a:lnTo>
                  <a:lnTo>
                    <a:pt x="152495" y="82391"/>
                  </a:lnTo>
                  <a:lnTo>
                    <a:pt x="149447" y="79343"/>
                  </a:lnTo>
                  <a:lnTo>
                    <a:pt x="147923" y="76295"/>
                  </a:lnTo>
                  <a:lnTo>
                    <a:pt x="141827" y="73247"/>
                  </a:lnTo>
                  <a:lnTo>
                    <a:pt x="120491" y="65627"/>
                  </a:lnTo>
                  <a:lnTo>
                    <a:pt x="161734" y="65627"/>
                  </a:lnTo>
                  <a:lnTo>
                    <a:pt x="166306" y="70199"/>
                  </a:lnTo>
                  <a:lnTo>
                    <a:pt x="169354" y="76295"/>
                  </a:lnTo>
                  <a:lnTo>
                    <a:pt x="169354" y="79343"/>
                  </a:lnTo>
                  <a:lnTo>
                    <a:pt x="170878" y="83915"/>
                  </a:lnTo>
                  <a:lnTo>
                    <a:pt x="170878" y="94583"/>
                  </a:lnTo>
                  <a:lnTo>
                    <a:pt x="169354" y="97631"/>
                  </a:lnTo>
                  <a:lnTo>
                    <a:pt x="169354" y="99155"/>
                  </a:lnTo>
                  <a:lnTo>
                    <a:pt x="167830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0516902" y="7369017"/>
              <a:ext cx="167735" cy="114395"/>
            </a:xfrm>
            <a:prstGeom prst="rect">
              <a:avLst/>
            </a:prstGeom>
            <a:blipFill>
              <a:blip r:embed="rId2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0516902" y="7237858"/>
              <a:ext cx="170783" cy="111347"/>
            </a:xfrm>
            <a:prstGeom prst="rect">
              <a:avLst/>
            </a:prstGeom>
            <a:blipFill>
              <a:blip r:embed="rId2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0608055" y="7147560"/>
              <a:ext cx="20320" cy="68580"/>
            </a:xfrm>
            <a:custGeom>
              <a:avLst/>
              <a:gdLst/>
              <a:ahLst/>
              <a:cxnLst/>
              <a:rect l="l" t="t" r="r" b="b"/>
              <a:pathLst>
                <a:path w="20320" h="68579">
                  <a:moveTo>
                    <a:pt x="0" y="0"/>
                  </a:moveTo>
                  <a:lnTo>
                    <a:pt x="19812" y="0"/>
                  </a:lnTo>
                  <a:lnTo>
                    <a:pt x="19812" y="68579"/>
                  </a:lnTo>
                  <a:lnTo>
                    <a:pt x="0" y="68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0516902" y="6884003"/>
              <a:ext cx="170783" cy="242506"/>
            </a:xfrm>
            <a:prstGeom prst="rect">
              <a:avLst/>
            </a:prstGeom>
            <a:blipFill>
              <a:blip r:embed="rId2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0559575" y="6621781"/>
              <a:ext cx="125063" cy="170783"/>
            </a:xfrm>
            <a:prstGeom prst="rect">
              <a:avLst/>
            </a:prstGeom>
            <a:blipFill>
              <a:blip r:embed="rId2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0515283" y="656986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0562622" y="657977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10559575" y="6438710"/>
              <a:ext cx="125063" cy="100679"/>
            </a:xfrm>
            <a:prstGeom prst="rect">
              <a:avLst/>
            </a:prstGeom>
            <a:blipFill>
              <a:blip r:embed="rId2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0559575" y="6278690"/>
              <a:ext cx="125095" cy="64135"/>
            </a:xfrm>
            <a:custGeom>
              <a:avLst/>
              <a:gdLst/>
              <a:ahLst/>
              <a:cxnLst/>
              <a:rect l="l" t="t" r="r" b="b"/>
              <a:pathLst>
                <a:path w="125095" h="64135">
                  <a:moveTo>
                    <a:pt x="125063" y="64008"/>
                  </a:moveTo>
                  <a:lnTo>
                    <a:pt x="3048" y="64008"/>
                  </a:lnTo>
                  <a:lnTo>
                    <a:pt x="3048" y="44196"/>
                  </a:lnTo>
                  <a:lnTo>
                    <a:pt x="28956" y="44196"/>
                  </a:lnTo>
                  <a:lnTo>
                    <a:pt x="21526" y="40481"/>
                  </a:lnTo>
                  <a:lnTo>
                    <a:pt x="306" y="7620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53" y="7691"/>
                  </a:lnTo>
                  <a:lnTo>
                    <a:pt x="24384" y="19812"/>
                  </a:lnTo>
                  <a:lnTo>
                    <a:pt x="56483" y="42672"/>
                  </a:lnTo>
                  <a:lnTo>
                    <a:pt x="125063" y="42672"/>
                  </a:lnTo>
                  <a:lnTo>
                    <a:pt x="125063" y="640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0515378" y="6242018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384" y="21431"/>
                  </a:moveTo>
                  <a:lnTo>
                    <a:pt x="0" y="21431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0561193" y="625273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4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10515378" y="6103240"/>
              <a:ext cx="172307" cy="114395"/>
            </a:xfrm>
            <a:prstGeom prst="rect">
              <a:avLst/>
            </a:prstGeom>
            <a:blipFill>
              <a:blip r:embed="rId2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10559575" y="5965984"/>
              <a:ext cx="128111" cy="112871"/>
            </a:xfrm>
            <a:prstGeom prst="rect">
              <a:avLst/>
            </a:prstGeom>
            <a:blipFill>
              <a:blip r:embed="rId2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10656823" y="591464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10515282" y="5577078"/>
              <a:ext cx="172402" cy="251650"/>
            </a:xfrm>
            <a:prstGeom prst="rect">
              <a:avLst/>
            </a:prstGeom>
            <a:blipFill>
              <a:blip r:embed="rId2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10559575" y="5455064"/>
              <a:ext cx="125063" cy="100679"/>
            </a:xfrm>
            <a:prstGeom prst="rect">
              <a:avLst/>
            </a:prstGeom>
            <a:blipFill>
              <a:blip r:embed="rId2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10562622" y="5323904"/>
              <a:ext cx="125063" cy="100679"/>
            </a:xfrm>
            <a:prstGeom prst="rect">
              <a:avLst/>
            </a:prstGeom>
            <a:blipFill>
              <a:blip r:embed="rId2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10559575" y="5070728"/>
              <a:ext cx="128111" cy="228790"/>
            </a:xfrm>
            <a:prstGeom prst="rect">
              <a:avLst/>
            </a:prstGeom>
            <a:blipFill>
              <a:blip r:embed="rId2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10513759" y="4802314"/>
              <a:ext cx="172497" cy="193738"/>
            </a:xfrm>
            <a:prstGeom prst="rect">
              <a:avLst/>
            </a:prstGeom>
            <a:blipFill>
              <a:blip r:embed="rId2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10559575" y="4715446"/>
              <a:ext cx="125063" cy="64008"/>
            </a:xfrm>
            <a:prstGeom prst="rect">
              <a:avLst/>
            </a:prstGeom>
            <a:blipFill>
              <a:blip r:embed="rId2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10526046" y="4581239"/>
              <a:ext cx="158591" cy="65532"/>
            </a:xfrm>
            <a:prstGeom prst="rect">
              <a:avLst/>
            </a:prstGeom>
            <a:blipFill>
              <a:blip r:embed="rId2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0515378" y="4459224"/>
              <a:ext cx="169259" cy="100679"/>
            </a:xfrm>
            <a:prstGeom prst="rect">
              <a:avLst/>
            </a:prstGeom>
            <a:blipFill>
              <a:blip r:embed="rId2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0515283" y="440740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0562622" y="4417314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0559575" y="4280821"/>
              <a:ext cx="128111" cy="103727"/>
            </a:xfrm>
            <a:prstGeom prst="rect">
              <a:avLst/>
            </a:prstGeom>
            <a:blipFill>
              <a:blip r:embed="rId2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0526045" y="3873626"/>
              <a:ext cx="204406" cy="326326"/>
            </a:xfrm>
            <a:prstGeom prst="rect">
              <a:avLst/>
            </a:prstGeom>
            <a:blipFill>
              <a:blip r:embed="rId2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0559575" y="3478625"/>
              <a:ext cx="128111" cy="314134"/>
            </a:xfrm>
            <a:prstGeom prst="rect">
              <a:avLst/>
            </a:prstGeom>
            <a:blipFill>
              <a:blip r:embed="rId2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10559575" y="3170587"/>
              <a:ext cx="128111" cy="228695"/>
            </a:xfrm>
            <a:prstGeom prst="rect">
              <a:avLst/>
            </a:prstGeom>
            <a:blipFill>
              <a:blip r:embed="rId2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10513853" y="2893029"/>
              <a:ext cx="173830" cy="196691"/>
            </a:xfrm>
            <a:prstGeom prst="rect">
              <a:avLst/>
            </a:prstGeom>
            <a:blipFill>
              <a:blip r:embed="rId2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10512330" y="2665762"/>
              <a:ext cx="175355" cy="150971"/>
            </a:xfrm>
            <a:prstGeom prst="rect">
              <a:avLst/>
            </a:prstGeom>
            <a:blipFill>
              <a:blip r:embed="rId2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10515093" y="263042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10562622" y="2488883"/>
              <a:ext cx="125063" cy="100679"/>
            </a:xfrm>
            <a:prstGeom prst="rect">
              <a:avLst/>
            </a:prstGeom>
            <a:blipFill>
              <a:blip r:embed="rId2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0526046" y="2159508"/>
              <a:ext cx="161639" cy="306514"/>
            </a:xfrm>
            <a:prstGeom prst="rect">
              <a:avLst/>
            </a:prstGeom>
            <a:blipFill>
              <a:blip r:embed="rId2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0559575" y="2075592"/>
              <a:ext cx="125063" cy="64008"/>
            </a:xfrm>
            <a:prstGeom prst="rect">
              <a:avLst/>
            </a:prstGeom>
            <a:blipFill>
              <a:blip r:embed="rId2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0516902" y="1889569"/>
              <a:ext cx="170783" cy="112776"/>
            </a:xfrm>
            <a:prstGeom prst="rect">
              <a:avLst/>
            </a:prstGeom>
            <a:blipFill>
              <a:blip r:embed="rId2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0656823" y="183337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0515377" y="1691259"/>
              <a:ext cx="205930" cy="111347"/>
            </a:xfrm>
            <a:prstGeom prst="rect">
              <a:avLst/>
            </a:prstGeom>
            <a:blipFill>
              <a:blip r:embed="rId2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11085830" y="9266206"/>
              <a:ext cx="169354" cy="132683"/>
            </a:xfrm>
            <a:prstGeom prst="rect">
              <a:avLst/>
            </a:prstGeom>
            <a:blipFill>
              <a:blip r:embed="rId2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11085829" y="8759857"/>
              <a:ext cx="170878" cy="486537"/>
            </a:xfrm>
            <a:prstGeom prst="rect">
              <a:avLst/>
            </a:prstGeom>
            <a:blipFill>
              <a:blip r:embed="rId2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11130026" y="8550879"/>
              <a:ext cx="126682" cy="118967"/>
            </a:xfrm>
            <a:prstGeom prst="rect">
              <a:avLst/>
            </a:prstGeom>
            <a:blipFill>
              <a:blip r:embed="rId2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11130121" y="8427340"/>
              <a:ext cx="125158" cy="100679"/>
            </a:xfrm>
            <a:prstGeom prst="rect">
              <a:avLst/>
            </a:prstGeom>
            <a:blipFill>
              <a:blip r:embed="rId2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11130025" y="8226076"/>
              <a:ext cx="126682" cy="111347"/>
            </a:xfrm>
            <a:prstGeom prst="rect">
              <a:avLst/>
            </a:prstGeom>
            <a:blipFill>
              <a:blip r:embed="rId2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11133169" y="8102537"/>
              <a:ext cx="123539" cy="102203"/>
            </a:xfrm>
            <a:prstGeom prst="rect">
              <a:avLst/>
            </a:prstGeom>
            <a:blipFill>
              <a:blip r:embed="rId2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11130025" y="7814309"/>
              <a:ext cx="126624" cy="259270"/>
            </a:xfrm>
            <a:prstGeom prst="rect">
              <a:avLst/>
            </a:prstGeom>
            <a:blipFill>
              <a:blip r:embed="rId2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11096593" y="7609999"/>
              <a:ext cx="158686" cy="182974"/>
            </a:xfrm>
            <a:prstGeom prst="rect">
              <a:avLst/>
            </a:prstGeom>
            <a:blipFill>
              <a:blip r:embed="rId2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11082782" y="7393400"/>
              <a:ext cx="175450" cy="135731"/>
            </a:xfrm>
            <a:prstGeom prst="rect">
              <a:avLst/>
            </a:prstGeom>
            <a:blipFill>
              <a:blip r:embed="rId2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1085829" y="6467665"/>
              <a:ext cx="218122" cy="901350"/>
            </a:xfrm>
            <a:prstGeom prst="rect">
              <a:avLst/>
            </a:prstGeom>
            <a:blipFill>
              <a:blip r:embed="rId3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11130025" y="6158103"/>
              <a:ext cx="126624" cy="236314"/>
            </a:xfrm>
            <a:prstGeom prst="rect">
              <a:avLst/>
            </a:prstGeom>
            <a:blipFill>
              <a:blip r:embed="rId3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11130121" y="6036089"/>
              <a:ext cx="125158" cy="100679"/>
            </a:xfrm>
            <a:prstGeom prst="rect">
              <a:avLst/>
            </a:prstGeom>
            <a:blipFill>
              <a:blip r:embed="rId3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11133169" y="5904929"/>
              <a:ext cx="123539" cy="100679"/>
            </a:xfrm>
            <a:prstGeom prst="rect">
              <a:avLst/>
            </a:prstGeom>
            <a:blipFill>
              <a:blip r:embed="rId3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1130025" y="5653374"/>
              <a:ext cx="126682" cy="228695"/>
            </a:xfrm>
            <a:prstGeom prst="rect">
              <a:avLst/>
            </a:prstGeom>
            <a:blipFill>
              <a:blip r:embed="rId3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1227657" y="5599938"/>
              <a:ext cx="61594" cy="26034"/>
            </a:xfrm>
            <a:custGeom>
              <a:avLst/>
              <a:gdLst/>
              <a:ahLst/>
              <a:cxnLst/>
              <a:rect l="l" t="t" r="r" b="b"/>
              <a:pathLst>
                <a:path w="61595" h="26035">
                  <a:moveTo>
                    <a:pt x="27527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33623" y="0"/>
                  </a:lnTo>
                  <a:lnTo>
                    <a:pt x="41243" y="1524"/>
                  </a:lnTo>
                  <a:lnTo>
                    <a:pt x="53435" y="10668"/>
                  </a:lnTo>
                  <a:lnTo>
                    <a:pt x="54578" y="12192"/>
                  </a:lnTo>
                  <a:lnTo>
                    <a:pt x="27527" y="12192"/>
                  </a:lnTo>
                  <a:lnTo>
                    <a:pt x="27527" y="25908"/>
                  </a:lnTo>
                  <a:close/>
                </a:path>
                <a:path w="61595" h="26035">
                  <a:moveTo>
                    <a:pt x="61055" y="25908"/>
                  </a:moveTo>
                  <a:lnTo>
                    <a:pt x="48863" y="25908"/>
                  </a:lnTo>
                  <a:lnTo>
                    <a:pt x="48863" y="22860"/>
                  </a:lnTo>
                  <a:lnTo>
                    <a:pt x="45815" y="19812"/>
                  </a:lnTo>
                  <a:lnTo>
                    <a:pt x="44291" y="16764"/>
                  </a:lnTo>
                  <a:lnTo>
                    <a:pt x="41243" y="15240"/>
                  </a:lnTo>
                  <a:lnTo>
                    <a:pt x="39719" y="15240"/>
                  </a:lnTo>
                  <a:lnTo>
                    <a:pt x="38195" y="13716"/>
                  </a:lnTo>
                  <a:lnTo>
                    <a:pt x="35147" y="12192"/>
                  </a:lnTo>
                  <a:lnTo>
                    <a:pt x="54578" y="12192"/>
                  </a:lnTo>
                  <a:lnTo>
                    <a:pt x="58007" y="16764"/>
                  </a:lnTo>
                  <a:lnTo>
                    <a:pt x="61055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11086593" y="548259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11084305" y="5069204"/>
              <a:ext cx="172402" cy="315754"/>
            </a:xfrm>
            <a:prstGeom prst="rect">
              <a:avLst/>
            </a:prstGeom>
            <a:blipFill>
              <a:blip r:embed="rId3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11086593" y="503834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11096594" y="4880134"/>
              <a:ext cx="158591" cy="64103"/>
            </a:xfrm>
            <a:prstGeom prst="rect">
              <a:avLst/>
            </a:prstGeom>
            <a:blipFill>
              <a:blip r:embed="rId3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11085829" y="4756595"/>
              <a:ext cx="169354" cy="100679"/>
            </a:xfrm>
            <a:prstGeom prst="rect">
              <a:avLst/>
            </a:prstGeom>
            <a:blipFill>
              <a:blip r:embed="rId3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11096497" y="4547712"/>
              <a:ext cx="160210" cy="184499"/>
            </a:xfrm>
            <a:prstGeom prst="rect">
              <a:avLst/>
            </a:prstGeom>
            <a:blipFill>
              <a:blip r:embed="rId3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11082782" y="4314349"/>
              <a:ext cx="175450" cy="149447"/>
            </a:xfrm>
            <a:prstGeom prst="rect">
              <a:avLst/>
            </a:prstGeom>
            <a:blipFill>
              <a:blip r:embed="rId3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11086593" y="4277867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11133169" y="4135945"/>
              <a:ext cx="123539" cy="100584"/>
            </a:xfrm>
            <a:prstGeom prst="rect">
              <a:avLst/>
            </a:prstGeom>
            <a:blipFill>
              <a:blip r:embed="rId3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11096497" y="3806476"/>
              <a:ext cx="160210" cy="306609"/>
            </a:xfrm>
            <a:prstGeom prst="rect">
              <a:avLst/>
            </a:prstGeom>
            <a:blipFill>
              <a:blip r:embed="rId3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11130025" y="3722655"/>
              <a:ext cx="125158" cy="64008"/>
            </a:xfrm>
            <a:prstGeom prst="rect">
              <a:avLst/>
            </a:prstGeom>
            <a:blipFill>
              <a:blip r:embed="rId3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11087353" y="3541110"/>
              <a:ext cx="167830" cy="111347"/>
            </a:xfrm>
            <a:prstGeom prst="rect">
              <a:avLst/>
            </a:prstGeom>
            <a:blipFill>
              <a:blip r:embed="rId3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11096497" y="3007424"/>
              <a:ext cx="207454" cy="451389"/>
            </a:xfrm>
            <a:prstGeom prst="rect">
              <a:avLst/>
            </a:prstGeom>
            <a:blipFill>
              <a:blip r:embed="rId3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11084305" y="2731389"/>
              <a:ext cx="172402" cy="196691"/>
            </a:xfrm>
            <a:prstGeom prst="rect">
              <a:avLst/>
            </a:prstGeom>
            <a:blipFill>
              <a:blip r:embed="rId3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11130025" y="2426399"/>
              <a:ext cx="126682" cy="236315"/>
            </a:xfrm>
            <a:prstGeom prst="rect">
              <a:avLst/>
            </a:prstGeom>
            <a:blipFill>
              <a:blip r:embed="rId3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11130025" y="2304383"/>
              <a:ext cx="125158" cy="102108"/>
            </a:xfrm>
            <a:prstGeom prst="rect">
              <a:avLst/>
            </a:prstGeom>
            <a:blipFill>
              <a:blip r:embed="rId3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11133169" y="2173224"/>
              <a:ext cx="123539" cy="102108"/>
            </a:xfrm>
            <a:prstGeom prst="rect">
              <a:avLst/>
            </a:prstGeom>
            <a:blipFill>
              <a:blip r:embed="rId3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11130025" y="1921573"/>
              <a:ext cx="126682" cy="228790"/>
            </a:xfrm>
            <a:prstGeom prst="rect">
              <a:avLst/>
            </a:prstGeom>
            <a:blipFill>
              <a:blip r:embed="rId3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11085735" y="181175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11133074" y="182165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11130026" y="1685164"/>
              <a:ext cx="126682" cy="103727"/>
            </a:xfrm>
            <a:prstGeom prst="rect">
              <a:avLst/>
            </a:prstGeom>
            <a:blipFill>
              <a:blip r:embed="rId3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11130026" y="1489996"/>
              <a:ext cx="126682" cy="114395"/>
            </a:xfrm>
            <a:prstGeom prst="rect">
              <a:avLst/>
            </a:prstGeom>
            <a:blipFill>
              <a:blip r:embed="rId3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11130025" y="1300830"/>
              <a:ext cx="126682" cy="111347"/>
            </a:xfrm>
            <a:prstGeom prst="rect">
              <a:avLst/>
            </a:prstGeom>
            <a:blipFill>
              <a:blip r:embed="rId3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11086593" y="126796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11130025" y="866204"/>
              <a:ext cx="126682" cy="366045"/>
            </a:xfrm>
            <a:prstGeom prst="rect">
              <a:avLst/>
            </a:prstGeom>
            <a:blipFill>
              <a:blip r:embed="rId3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11130025" y="782383"/>
              <a:ext cx="125158" cy="64008"/>
            </a:xfrm>
            <a:prstGeom prst="rect">
              <a:avLst/>
            </a:prstGeom>
            <a:blipFill>
              <a:blip r:embed="rId3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11415300" y="8976456"/>
              <a:ext cx="126587" cy="425481"/>
            </a:xfrm>
            <a:prstGeom prst="rect">
              <a:avLst/>
            </a:prstGeom>
            <a:blipFill>
              <a:blip r:embed="rId3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11415299" y="8784145"/>
              <a:ext cx="125158" cy="172402"/>
            </a:xfrm>
            <a:prstGeom prst="rect">
              <a:avLst/>
            </a:prstGeom>
            <a:blipFill>
              <a:blip r:embed="rId3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11371104" y="8637842"/>
              <a:ext cx="170783" cy="115919"/>
            </a:xfrm>
            <a:prstGeom prst="rect">
              <a:avLst/>
            </a:prstGeom>
            <a:blipFill>
              <a:blip r:embed="rId3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11371581" y="860298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11415300" y="8454867"/>
              <a:ext cx="126587" cy="114395"/>
            </a:xfrm>
            <a:prstGeom prst="rect">
              <a:avLst/>
            </a:prstGeom>
            <a:blipFill>
              <a:blip r:embed="rId3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11415300" y="8334376"/>
              <a:ext cx="125063" cy="100679"/>
            </a:xfrm>
            <a:prstGeom prst="rect">
              <a:avLst/>
            </a:prstGeom>
            <a:blipFill>
              <a:blip r:embed="rId3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11415300" y="8072056"/>
              <a:ext cx="126587" cy="239458"/>
            </a:xfrm>
            <a:prstGeom prst="rect">
              <a:avLst/>
            </a:prstGeom>
            <a:blipFill>
              <a:blip r:embed="rId3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11381772" y="7799070"/>
              <a:ext cx="160115" cy="199739"/>
            </a:xfrm>
            <a:prstGeom prst="rect">
              <a:avLst/>
            </a:prstGeom>
            <a:blipFill>
              <a:blip r:embed="rId3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11415299" y="7408640"/>
              <a:ext cx="173926" cy="301942"/>
            </a:xfrm>
            <a:prstGeom prst="rect">
              <a:avLst/>
            </a:prstGeom>
            <a:blipFill>
              <a:blip r:embed="rId3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11415300" y="7221093"/>
              <a:ext cx="126587" cy="111347"/>
            </a:xfrm>
            <a:prstGeom prst="rect">
              <a:avLst/>
            </a:prstGeom>
            <a:blipFill>
              <a:blip r:embed="rId3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11418348" y="7097554"/>
              <a:ext cx="123539" cy="100679"/>
            </a:xfrm>
            <a:prstGeom prst="rect">
              <a:avLst/>
            </a:prstGeom>
            <a:blipFill>
              <a:blip r:embed="rId3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11415300" y="6809327"/>
              <a:ext cx="126587" cy="259270"/>
            </a:xfrm>
            <a:prstGeom prst="rect">
              <a:avLst/>
            </a:prstGeom>
            <a:blipFill>
              <a:blip r:embed="rId3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11381772" y="6605017"/>
              <a:ext cx="158591" cy="182975"/>
            </a:xfrm>
            <a:prstGeom prst="rect">
              <a:avLst/>
            </a:prstGeom>
            <a:blipFill>
              <a:blip r:embed="rId3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11415299" y="6400610"/>
              <a:ext cx="170878" cy="115919"/>
            </a:xfrm>
            <a:prstGeom prst="rect">
              <a:avLst/>
            </a:prstGeom>
            <a:blipFill>
              <a:blip r:embed="rId3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11371581" y="636574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11415300" y="5965984"/>
              <a:ext cx="126587" cy="366045"/>
            </a:xfrm>
            <a:prstGeom prst="rect">
              <a:avLst/>
            </a:prstGeom>
            <a:blipFill>
              <a:blip r:embed="rId3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11513312" y="591464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11371008" y="5577079"/>
              <a:ext cx="169354" cy="251047"/>
            </a:xfrm>
            <a:prstGeom prst="rect">
              <a:avLst/>
            </a:prstGeom>
            <a:blipFill>
              <a:blip r:embed="rId3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11381772" y="5368195"/>
              <a:ext cx="160115" cy="186023"/>
            </a:xfrm>
            <a:prstGeom prst="rect">
              <a:avLst/>
            </a:prstGeom>
            <a:blipFill>
              <a:blip r:embed="rId3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11415300" y="5108925"/>
              <a:ext cx="125063" cy="170783"/>
            </a:xfrm>
            <a:prstGeom prst="rect">
              <a:avLst/>
            </a:prstGeom>
            <a:blipFill>
              <a:blip r:embed="rId3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11415300" y="4845081"/>
              <a:ext cx="126587" cy="240982"/>
            </a:xfrm>
            <a:prstGeom prst="rect">
              <a:avLst/>
            </a:prstGeom>
            <a:blipFill>
              <a:blip r:embed="rId3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11415300" y="4724591"/>
              <a:ext cx="125063" cy="100679"/>
            </a:xfrm>
            <a:prstGeom prst="rect">
              <a:avLst/>
            </a:prstGeom>
            <a:blipFill>
              <a:blip r:embed="rId3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11415300" y="4599528"/>
              <a:ext cx="126587" cy="102203"/>
            </a:xfrm>
            <a:prstGeom prst="rect">
              <a:avLst/>
            </a:prstGeom>
            <a:blipFill>
              <a:blip r:embed="rId3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11381772" y="4459223"/>
              <a:ext cx="158591" cy="65532"/>
            </a:xfrm>
            <a:prstGeom prst="rect">
              <a:avLst/>
            </a:prstGeom>
            <a:blipFill>
              <a:blip r:embed="rId3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11371104" y="4335685"/>
              <a:ext cx="169259" cy="100679"/>
            </a:xfrm>
            <a:prstGeom prst="rect">
              <a:avLst/>
            </a:prstGeom>
            <a:blipFill>
              <a:blip r:embed="rId3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11381772" y="4126802"/>
              <a:ext cx="160115" cy="186023"/>
            </a:xfrm>
            <a:prstGeom prst="rect">
              <a:avLst/>
            </a:prstGeom>
            <a:blipFill>
              <a:blip r:embed="rId3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11371104" y="3899535"/>
              <a:ext cx="169545" cy="155575"/>
            </a:xfrm>
            <a:custGeom>
              <a:avLst/>
              <a:gdLst/>
              <a:ahLst/>
              <a:cxnLst/>
              <a:rect l="l" t="t" r="r" b="b"/>
              <a:pathLst>
                <a:path w="169545" h="155575">
                  <a:moveTo>
                    <a:pt x="169259" y="155543"/>
                  </a:moveTo>
                  <a:lnTo>
                    <a:pt x="0" y="90011"/>
                  </a:lnTo>
                  <a:lnTo>
                    <a:pt x="0" y="65627"/>
                  </a:lnTo>
                  <a:lnTo>
                    <a:pt x="169259" y="0"/>
                  </a:lnTo>
                  <a:lnTo>
                    <a:pt x="169259" y="24384"/>
                  </a:lnTo>
                  <a:lnTo>
                    <a:pt x="117443" y="42767"/>
                  </a:lnTo>
                  <a:lnTo>
                    <a:pt x="117443" y="50387"/>
                  </a:lnTo>
                  <a:lnTo>
                    <a:pt x="99155" y="50387"/>
                  </a:lnTo>
                  <a:lnTo>
                    <a:pt x="19812" y="77819"/>
                  </a:lnTo>
                  <a:lnTo>
                    <a:pt x="19812" y="79343"/>
                  </a:lnTo>
                  <a:lnTo>
                    <a:pt x="99155" y="106775"/>
                  </a:lnTo>
                  <a:lnTo>
                    <a:pt x="117443" y="106775"/>
                  </a:lnTo>
                  <a:lnTo>
                    <a:pt x="117443" y="114395"/>
                  </a:lnTo>
                  <a:lnTo>
                    <a:pt x="169259" y="132683"/>
                  </a:lnTo>
                  <a:lnTo>
                    <a:pt x="169259" y="155543"/>
                  </a:lnTo>
                  <a:close/>
                </a:path>
                <a:path w="169545" h="155575">
                  <a:moveTo>
                    <a:pt x="117443" y="106775"/>
                  </a:moveTo>
                  <a:lnTo>
                    <a:pt x="99155" y="106775"/>
                  </a:lnTo>
                  <a:lnTo>
                    <a:pt x="99155" y="50387"/>
                  </a:lnTo>
                  <a:lnTo>
                    <a:pt x="117443" y="50387"/>
                  </a:lnTo>
                  <a:lnTo>
                    <a:pt x="117443" y="106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11371104" y="3757708"/>
              <a:ext cx="169545" cy="125095"/>
            </a:xfrm>
            <a:custGeom>
              <a:avLst/>
              <a:gdLst/>
              <a:ahLst/>
              <a:cxnLst/>
              <a:rect l="l" t="t" r="r" b="b"/>
              <a:pathLst>
                <a:path w="169545" h="125095">
                  <a:moveTo>
                    <a:pt x="169259" y="125063"/>
                  </a:moveTo>
                  <a:lnTo>
                    <a:pt x="0" y="125063"/>
                  </a:lnTo>
                  <a:lnTo>
                    <a:pt x="0" y="51816"/>
                  </a:lnTo>
                  <a:lnTo>
                    <a:pt x="13716" y="12192"/>
                  </a:lnTo>
                  <a:lnTo>
                    <a:pt x="50292" y="0"/>
                  </a:lnTo>
                  <a:lnTo>
                    <a:pt x="61165" y="833"/>
                  </a:lnTo>
                  <a:lnTo>
                    <a:pt x="93934" y="22860"/>
                  </a:lnTo>
                  <a:lnTo>
                    <a:pt x="39624" y="22860"/>
                  </a:lnTo>
                  <a:lnTo>
                    <a:pt x="32004" y="24384"/>
                  </a:lnTo>
                  <a:lnTo>
                    <a:pt x="27432" y="30480"/>
                  </a:lnTo>
                  <a:lnTo>
                    <a:pt x="23431" y="35647"/>
                  </a:lnTo>
                  <a:lnTo>
                    <a:pt x="20574" y="42100"/>
                  </a:lnTo>
                  <a:lnTo>
                    <a:pt x="18859" y="49982"/>
                  </a:lnTo>
                  <a:lnTo>
                    <a:pt x="18288" y="59436"/>
                  </a:lnTo>
                  <a:lnTo>
                    <a:pt x="18288" y="102203"/>
                  </a:lnTo>
                  <a:lnTo>
                    <a:pt x="169259" y="102203"/>
                  </a:lnTo>
                  <a:lnTo>
                    <a:pt x="169259" y="125063"/>
                  </a:lnTo>
                  <a:close/>
                </a:path>
                <a:path w="169545" h="125095">
                  <a:moveTo>
                    <a:pt x="99155" y="102203"/>
                  </a:moveTo>
                  <a:lnTo>
                    <a:pt x="80867" y="102203"/>
                  </a:lnTo>
                  <a:lnTo>
                    <a:pt x="80867" y="59436"/>
                  </a:lnTo>
                  <a:lnTo>
                    <a:pt x="80319" y="49982"/>
                  </a:lnTo>
                  <a:lnTo>
                    <a:pt x="59436" y="22860"/>
                  </a:lnTo>
                  <a:lnTo>
                    <a:pt x="93934" y="22860"/>
                  </a:lnTo>
                  <a:lnTo>
                    <a:pt x="96488" y="29146"/>
                  </a:lnTo>
                  <a:lnTo>
                    <a:pt x="98536" y="39838"/>
                  </a:lnTo>
                  <a:lnTo>
                    <a:pt x="99060" y="49982"/>
                  </a:lnTo>
                  <a:lnTo>
                    <a:pt x="99155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11371104" y="3611309"/>
              <a:ext cx="169545" cy="155575"/>
            </a:xfrm>
            <a:custGeom>
              <a:avLst/>
              <a:gdLst/>
              <a:ahLst/>
              <a:cxnLst/>
              <a:rect l="l" t="t" r="r" b="b"/>
              <a:pathLst>
                <a:path w="169545" h="155575">
                  <a:moveTo>
                    <a:pt x="169259" y="155543"/>
                  </a:moveTo>
                  <a:lnTo>
                    <a:pt x="0" y="90011"/>
                  </a:lnTo>
                  <a:lnTo>
                    <a:pt x="0" y="65627"/>
                  </a:lnTo>
                  <a:lnTo>
                    <a:pt x="169259" y="0"/>
                  </a:lnTo>
                  <a:lnTo>
                    <a:pt x="169259" y="24384"/>
                  </a:lnTo>
                  <a:lnTo>
                    <a:pt x="117443" y="42767"/>
                  </a:lnTo>
                  <a:lnTo>
                    <a:pt x="117443" y="50387"/>
                  </a:lnTo>
                  <a:lnTo>
                    <a:pt x="99155" y="50387"/>
                  </a:lnTo>
                  <a:lnTo>
                    <a:pt x="19812" y="77819"/>
                  </a:lnTo>
                  <a:lnTo>
                    <a:pt x="19812" y="79343"/>
                  </a:lnTo>
                  <a:lnTo>
                    <a:pt x="99155" y="106775"/>
                  </a:lnTo>
                  <a:lnTo>
                    <a:pt x="117443" y="106775"/>
                  </a:lnTo>
                  <a:lnTo>
                    <a:pt x="117443" y="114395"/>
                  </a:lnTo>
                  <a:lnTo>
                    <a:pt x="169259" y="132683"/>
                  </a:lnTo>
                  <a:lnTo>
                    <a:pt x="169259" y="155543"/>
                  </a:lnTo>
                  <a:close/>
                </a:path>
                <a:path w="169545" h="155575">
                  <a:moveTo>
                    <a:pt x="117443" y="106775"/>
                  </a:moveTo>
                  <a:lnTo>
                    <a:pt x="99155" y="106775"/>
                  </a:lnTo>
                  <a:lnTo>
                    <a:pt x="99155" y="50387"/>
                  </a:lnTo>
                  <a:lnTo>
                    <a:pt x="117443" y="50387"/>
                  </a:lnTo>
                  <a:lnTo>
                    <a:pt x="117443" y="106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11371104" y="3458813"/>
              <a:ext cx="169545" cy="135890"/>
            </a:xfrm>
            <a:custGeom>
              <a:avLst/>
              <a:gdLst/>
              <a:ahLst/>
              <a:cxnLst/>
              <a:rect l="l" t="t" r="r" b="b"/>
              <a:pathLst>
                <a:path w="169545" h="135889">
                  <a:moveTo>
                    <a:pt x="108299" y="35052"/>
                  </a:moveTo>
                  <a:lnTo>
                    <a:pt x="86963" y="35052"/>
                  </a:lnTo>
                  <a:lnTo>
                    <a:pt x="88487" y="28956"/>
                  </a:lnTo>
                  <a:lnTo>
                    <a:pt x="91535" y="22860"/>
                  </a:lnTo>
                  <a:lnTo>
                    <a:pt x="97631" y="16764"/>
                  </a:lnTo>
                  <a:lnTo>
                    <a:pt x="109823" y="10668"/>
                  </a:lnTo>
                  <a:lnTo>
                    <a:pt x="114395" y="10668"/>
                  </a:lnTo>
                  <a:lnTo>
                    <a:pt x="117443" y="9144"/>
                  </a:lnTo>
                  <a:lnTo>
                    <a:pt x="138779" y="9144"/>
                  </a:lnTo>
                  <a:lnTo>
                    <a:pt x="143351" y="7620"/>
                  </a:lnTo>
                  <a:lnTo>
                    <a:pt x="147923" y="7620"/>
                  </a:lnTo>
                  <a:lnTo>
                    <a:pt x="150971" y="6096"/>
                  </a:lnTo>
                  <a:lnTo>
                    <a:pt x="155543" y="6096"/>
                  </a:lnTo>
                  <a:lnTo>
                    <a:pt x="158591" y="4572"/>
                  </a:lnTo>
                  <a:lnTo>
                    <a:pt x="163163" y="3048"/>
                  </a:lnTo>
                  <a:lnTo>
                    <a:pt x="169259" y="0"/>
                  </a:lnTo>
                  <a:lnTo>
                    <a:pt x="169259" y="24384"/>
                  </a:lnTo>
                  <a:lnTo>
                    <a:pt x="166211" y="25908"/>
                  </a:lnTo>
                  <a:lnTo>
                    <a:pt x="164687" y="27432"/>
                  </a:lnTo>
                  <a:lnTo>
                    <a:pt x="161639" y="27432"/>
                  </a:lnTo>
                  <a:lnTo>
                    <a:pt x="158591" y="28956"/>
                  </a:lnTo>
                  <a:lnTo>
                    <a:pt x="135731" y="28956"/>
                  </a:lnTo>
                  <a:lnTo>
                    <a:pt x="131159" y="30480"/>
                  </a:lnTo>
                  <a:lnTo>
                    <a:pt x="126587" y="30480"/>
                  </a:lnTo>
                  <a:lnTo>
                    <a:pt x="123539" y="32004"/>
                  </a:lnTo>
                  <a:lnTo>
                    <a:pt x="118967" y="32004"/>
                  </a:lnTo>
                  <a:lnTo>
                    <a:pt x="115919" y="33528"/>
                  </a:lnTo>
                  <a:lnTo>
                    <a:pt x="111347" y="33528"/>
                  </a:lnTo>
                  <a:lnTo>
                    <a:pt x="108299" y="35052"/>
                  </a:lnTo>
                  <a:close/>
                </a:path>
                <a:path w="169545" h="135889">
                  <a:moveTo>
                    <a:pt x="169259" y="135731"/>
                  </a:moveTo>
                  <a:lnTo>
                    <a:pt x="0" y="135731"/>
                  </a:lnTo>
                  <a:lnTo>
                    <a:pt x="0" y="56388"/>
                  </a:lnTo>
                  <a:lnTo>
                    <a:pt x="12192" y="18288"/>
                  </a:lnTo>
                  <a:lnTo>
                    <a:pt x="44196" y="6096"/>
                  </a:lnTo>
                  <a:lnTo>
                    <a:pt x="51911" y="6405"/>
                  </a:lnTo>
                  <a:lnTo>
                    <a:pt x="84265" y="27432"/>
                  </a:lnTo>
                  <a:lnTo>
                    <a:pt x="39624" y="27432"/>
                  </a:lnTo>
                  <a:lnTo>
                    <a:pt x="32004" y="30480"/>
                  </a:lnTo>
                  <a:lnTo>
                    <a:pt x="27432" y="35052"/>
                  </a:lnTo>
                  <a:lnTo>
                    <a:pt x="21336" y="39624"/>
                  </a:lnTo>
                  <a:lnTo>
                    <a:pt x="18288" y="47244"/>
                  </a:lnTo>
                  <a:lnTo>
                    <a:pt x="18288" y="112871"/>
                  </a:lnTo>
                  <a:lnTo>
                    <a:pt x="169259" y="112871"/>
                  </a:lnTo>
                  <a:lnTo>
                    <a:pt x="169259" y="135731"/>
                  </a:lnTo>
                  <a:close/>
                </a:path>
                <a:path w="169545" h="135889">
                  <a:moveTo>
                    <a:pt x="96107" y="112871"/>
                  </a:moveTo>
                  <a:lnTo>
                    <a:pt x="77819" y="112871"/>
                  </a:lnTo>
                  <a:lnTo>
                    <a:pt x="77819" y="56388"/>
                  </a:lnTo>
                  <a:lnTo>
                    <a:pt x="76295" y="51816"/>
                  </a:lnTo>
                  <a:lnTo>
                    <a:pt x="76295" y="47244"/>
                  </a:lnTo>
                  <a:lnTo>
                    <a:pt x="74771" y="42672"/>
                  </a:lnTo>
                  <a:lnTo>
                    <a:pt x="71628" y="39624"/>
                  </a:lnTo>
                  <a:lnTo>
                    <a:pt x="70104" y="36576"/>
                  </a:lnTo>
                  <a:lnTo>
                    <a:pt x="67056" y="33528"/>
                  </a:lnTo>
                  <a:lnTo>
                    <a:pt x="62484" y="30480"/>
                  </a:lnTo>
                  <a:lnTo>
                    <a:pt x="59436" y="28956"/>
                  </a:lnTo>
                  <a:lnTo>
                    <a:pt x="53340" y="27432"/>
                  </a:lnTo>
                  <a:lnTo>
                    <a:pt x="84265" y="27432"/>
                  </a:lnTo>
                  <a:lnTo>
                    <a:pt x="84366" y="27622"/>
                  </a:lnTo>
                  <a:lnTo>
                    <a:pt x="86963" y="35052"/>
                  </a:lnTo>
                  <a:lnTo>
                    <a:pt x="108299" y="35052"/>
                  </a:lnTo>
                  <a:lnTo>
                    <a:pt x="100679" y="42672"/>
                  </a:lnTo>
                  <a:lnTo>
                    <a:pt x="97631" y="48768"/>
                  </a:lnTo>
                  <a:lnTo>
                    <a:pt x="96107" y="53340"/>
                  </a:lnTo>
                  <a:lnTo>
                    <a:pt x="96107" y="112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11380200" y="3320541"/>
              <a:ext cx="0" cy="134620"/>
            </a:xfrm>
            <a:custGeom>
              <a:avLst/>
              <a:gdLst/>
              <a:ahLst/>
              <a:cxnLst/>
              <a:rect l="l" t="t" r="r" b="b"/>
              <a:pathLst>
                <a:path h="134620">
                  <a:moveTo>
                    <a:pt x="0" y="0"/>
                  </a:moveTo>
                  <a:lnTo>
                    <a:pt x="0" y="134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11371009" y="3387852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354" y="0"/>
                  </a:lnTo>
                </a:path>
              </a:pathLst>
            </a:custGeom>
            <a:ln w="2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11371104" y="3134011"/>
              <a:ext cx="169545" cy="168275"/>
            </a:xfrm>
            <a:custGeom>
              <a:avLst/>
              <a:gdLst/>
              <a:ahLst/>
              <a:cxnLst/>
              <a:rect l="l" t="t" r="r" b="b"/>
              <a:pathLst>
                <a:path w="169545" h="168275">
                  <a:moveTo>
                    <a:pt x="169259" y="167735"/>
                  </a:moveTo>
                  <a:lnTo>
                    <a:pt x="0" y="167735"/>
                  </a:lnTo>
                  <a:lnTo>
                    <a:pt x="0" y="137255"/>
                  </a:lnTo>
                  <a:lnTo>
                    <a:pt x="141827" y="83915"/>
                  </a:lnTo>
                  <a:lnTo>
                    <a:pt x="0" y="30480"/>
                  </a:lnTo>
                  <a:lnTo>
                    <a:pt x="0" y="0"/>
                  </a:lnTo>
                  <a:lnTo>
                    <a:pt x="169259" y="0"/>
                  </a:lnTo>
                  <a:lnTo>
                    <a:pt x="169259" y="21336"/>
                  </a:lnTo>
                  <a:lnTo>
                    <a:pt x="28956" y="21336"/>
                  </a:lnTo>
                  <a:lnTo>
                    <a:pt x="169259" y="74771"/>
                  </a:lnTo>
                  <a:lnTo>
                    <a:pt x="169259" y="93059"/>
                  </a:lnTo>
                  <a:lnTo>
                    <a:pt x="28956" y="146399"/>
                  </a:lnTo>
                  <a:lnTo>
                    <a:pt x="169259" y="146399"/>
                  </a:lnTo>
                  <a:lnTo>
                    <a:pt x="169259" y="1677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11380247" y="2980245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0" y="93979"/>
                  </a:lnTo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11371104" y="308502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259" y="0"/>
                  </a:lnTo>
                </a:path>
              </a:pathLst>
            </a:custGeom>
            <a:ln w="215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11530457" y="2979897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4">
                  <a:moveTo>
                    <a:pt x="0" y="0"/>
                  </a:moveTo>
                  <a:lnTo>
                    <a:pt x="0" y="94583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11453495" y="2985992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487"/>
                  </a:lnTo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11371008" y="2664842"/>
              <a:ext cx="169354" cy="287623"/>
            </a:xfrm>
            <a:prstGeom prst="rect">
              <a:avLst/>
            </a:prstGeom>
            <a:blipFill>
              <a:blip r:embed="rId3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11372628" y="2514791"/>
              <a:ext cx="167735" cy="64103"/>
            </a:xfrm>
            <a:prstGeom prst="rect">
              <a:avLst/>
            </a:prstGeom>
            <a:blipFill>
              <a:blip r:embed="rId3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11371009" y="236686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11418348" y="237677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11415300" y="2238756"/>
              <a:ext cx="126587" cy="103727"/>
            </a:xfrm>
            <a:prstGeom prst="rect">
              <a:avLst/>
            </a:prstGeom>
            <a:blipFill>
              <a:blip r:embed="rId3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11415300" y="2043589"/>
              <a:ext cx="126587" cy="114395"/>
            </a:xfrm>
            <a:prstGeom prst="rect">
              <a:avLst/>
            </a:prstGeom>
            <a:blipFill>
              <a:blip r:embed="rId3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11371104" y="1843849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4" h="114300">
                  <a:moveTo>
                    <a:pt x="169259" y="114300"/>
                  </a:moveTo>
                  <a:lnTo>
                    <a:pt x="0" y="114300"/>
                  </a:lnTo>
                  <a:lnTo>
                    <a:pt x="0" y="94488"/>
                  </a:lnTo>
                  <a:lnTo>
                    <a:pt x="62484" y="94488"/>
                  </a:lnTo>
                  <a:lnTo>
                    <a:pt x="56388" y="91440"/>
                  </a:lnTo>
                  <a:lnTo>
                    <a:pt x="51816" y="85344"/>
                  </a:lnTo>
                  <a:lnTo>
                    <a:pt x="48768" y="79248"/>
                  </a:lnTo>
                  <a:lnTo>
                    <a:pt x="45720" y="71628"/>
                  </a:lnTo>
                  <a:lnTo>
                    <a:pt x="44196" y="64008"/>
                  </a:lnTo>
                  <a:lnTo>
                    <a:pt x="44196" y="45720"/>
                  </a:lnTo>
                  <a:lnTo>
                    <a:pt x="68580" y="9144"/>
                  </a:lnTo>
                  <a:lnTo>
                    <a:pt x="83915" y="3048"/>
                  </a:lnTo>
                  <a:lnTo>
                    <a:pt x="91535" y="0"/>
                  </a:lnTo>
                  <a:lnTo>
                    <a:pt x="125063" y="0"/>
                  </a:lnTo>
                  <a:lnTo>
                    <a:pt x="132683" y="3048"/>
                  </a:lnTo>
                  <a:lnTo>
                    <a:pt x="140303" y="4572"/>
                  </a:lnTo>
                  <a:lnTo>
                    <a:pt x="158591" y="18288"/>
                  </a:lnTo>
                  <a:lnTo>
                    <a:pt x="160115" y="19812"/>
                  </a:lnTo>
                  <a:lnTo>
                    <a:pt x="100679" y="19812"/>
                  </a:lnTo>
                  <a:lnTo>
                    <a:pt x="96107" y="21336"/>
                  </a:lnTo>
                  <a:lnTo>
                    <a:pt x="65532" y="41148"/>
                  </a:lnTo>
                  <a:lnTo>
                    <a:pt x="62484" y="45720"/>
                  </a:lnTo>
                  <a:lnTo>
                    <a:pt x="60960" y="51816"/>
                  </a:lnTo>
                  <a:lnTo>
                    <a:pt x="60960" y="65532"/>
                  </a:lnTo>
                  <a:lnTo>
                    <a:pt x="91535" y="92964"/>
                  </a:lnTo>
                  <a:lnTo>
                    <a:pt x="96107" y="94488"/>
                  </a:lnTo>
                  <a:lnTo>
                    <a:pt x="102203" y="96012"/>
                  </a:lnTo>
                  <a:lnTo>
                    <a:pt x="169259" y="96012"/>
                  </a:lnTo>
                  <a:lnTo>
                    <a:pt x="169259" y="114300"/>
                  </a:lnTo>
                  <a:close/>
                </a:path>
                <a:path w="170814" h="114300">
                  <a:moveTo>
                    <a:pt x="169259" y="96012"/>
                  </a:moveTo>
                  <a:lnTo>
                    <a:pt x="112871" y="96012"/>
                  </a:lnTo>
                  <a:lnTo>
                    <a:pt x="131159" y="91440"/>
                  </a:lnTo>
                  <a:lnTo>
                    <a:pt x="135731" y="89916"/>
                  </a:lnTo>
                  <a:lnTo>
                    <a:pt x="140303" y="86868"/>
                  </a:lnTo>
                  <a:lnTo>
                    <a:pt x="147923" y="79248"/>
                  </a:lnTo>
                  <a:lnTo>
                    <a:pt x="149447" y="74676"/>
                  </a:lnTo>
                  <a:lnTo>
                    <a:pt x="152495" y="70104"/>
                  </a:lnTo>
                  <a:lnTo>
                    <a:pt x="154019" y="64008"/>
                  </a:lnTo>
                  <a:lnTo>
                    <a:pt x="154019" y="50292"/>
                  </a:lnTo>
                  <a:lnTo>
                    <a:pt x="123539" y="22860"/>
                  </a:lnTo>
                  <a:lnTo>
                    <a:pt x="118967" y="21336"/>
                  </a:lnTo>
                  <a:lnTo>
                    <a:pt x="112871" y="19812"/>
                  </a:lnTo>
                  <a:lnTo>
                    <a:pt x="160115" y="19812"/>
                  </a:lnTo>
                  <a:lnTo>
                    <a:pt x="163163" y="22860"/>
                  </a:lnTo>
                  <a:lnTo>
                    <a:pt x="169259" y="38100"/>
                  </a:lnTo>
                  <a:lnTo>
                    <a:pt x="170783" y="45720"/>
                  </a:lnTo>
                  <a:lnTo>
                    <a:pt x="170783" y="65532"/>
                  </a:lnTo>
                  <a:lnTo>
                    <a:pt x="169259" y="68580"/>
                  </a:lnTo>
                  <a:lnTo>
                    <a:pt x="169259" y="71628"/>
                  </a:lnTo>
                  <a:lnTo>
                    <a:pt x="167735" y="76200"/>
                  </a:lnTo>
                  <a:lnTo>
                    <a:pt x="166211" y="79248"/>
                  </a:lnTo>
                  <a:lnTo>
                    <a:pt x="163163" y="82296"/>
                  </a:lnTo>
                  <a:lnTo>
                    <a:pt x="161639" y="86868"/>
                  </a:lnTo>
                  <a:lnTo>
                    <a:pt x="158591" y="89916"/>
                  </a:lnTo>
                  <a:lnTo>
                    <a:pt x="155543" y="91440"/>
                  </a:lnTo>
                  <a:lnTo>
                    <a:pt x="152495" y="94488"/>
                  </a:lnTo>
                  <a:lnTo>
                    <a:pt x="169259" y="94488"/>
                  </a:lnTo>
                  <a:lnTo>
                    <a:pt x="169259" y="96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11415299" y="1712594"/>
              <a:ext cx="127000" cy="113030"/>
            </a:xfrm>
            <a:custGeom>
              <a:avLst/>
              <a:gdLst/>
              <a:ahLst/>
              <a:cxnLst/>
              <a:rect l="l" t="t" r="r" b="b"/>
              <a:pathLst>
                <a:path w="127000" h="113030">
                  <a:moveTo>
                    <a:pt x="62579" y="112871"/>
                  </a:moveTo>
                  <a:lnTo>
                    <a:pt x="53435" y="112871"/>
                  </a:lnTo>
                  <a:lnTo>
                    <a:pt x="38195" y="109823"/>
                  </a:lnTo>
                  <a:lnTo>
                    <a:pt x="7620" y="85439"/>
                  </a:lnTo>
                  <a:lnTo>
                    <a:pt x="0" y="64103"/>
                  </a:lnTo>
                  <a:lnTo>
                    <a:pt x="61" y="54959"/>
                  </a:lnTo>
                  <a:lnTo>
                    <a:pt x="22860" y="12192"/>
                  </a:lnTo>
                  <a:lnTo>
                    <a:pt x="54959" y="1524"/>
                  </a:lnTo>
                  <a:lnTo>
                    <a:pt x="62579" y="0"/>
                  </a:lnTo>
                  <a:lnTo>
                    <a:pt x="70199" y="1524"/>
                  </a:lnTo>
                  <a:lnTo>
                    <a:pt x="70199" y="22860"/>
                  </a:lnTo>
                  <a:lnTo>
                    <a:pt x="42767" y="22860"/>
                  </a:lnTo>
                  <a:lnTo>
                    <a:pt x="38195" y="25908"/>
                  </a:lnTo>
                  <a:lnTo>
                    <a:pt x="19812" y="44291"/>
                  </a:lnTo>
                  <a:lnTo>
                    <a:pt x="18288" y="47339"/>
                  </a:lnTo>
                  <a:lnTo>
                    <a:pt x="16764" y="51911"/>
                  </a:lnTo>
                  <a:lnTo>
                    <a:pt x="16764" y="62579"/>
                  </a:lnTo>
                  <a:lnTo>
                    <a:pt x="38195" y="88487"/>
                  </a:lnTo>
                  <a:lnTo>
                    <a:pt x="42767" y="91535"/>
                  </a:lnTo>
                  <a:lnTo>
                    <a:pt x="70199" y="91535"/>
                  </a:lnTo>
                  <a:lnTo>
                    <a:pt x="74771" y="93059"/>
                  </a:lnTo>
                  <a:lnTo>
                    <a:pt x="114395" y="93059"/>
                  </a:lnTo>
                  <a:lnTo>
                    <a:pt x="76104" y="111918"/>
                  </a:lnTo>
                  <a:lnTo>
                    <a:pt x="69413" y="112609"/>
                  </a:lnTo>
                  <a:lnTo>
                    <a:pt x="62579" y="112871"/>
                  </a:lnTo>
                  <a:close/>
                </a:path>
                <a:path w="127000" h="113030">
                  <a:moveTo>
                    <a:pt x="114395" y="93059"/>
                  </a:moveTo>
                  <a:lnTo>
                    <a:pt x="74771" y="93059"/>
                  </a:lnTo>
                  <a:lnTo>
                    <a:pt x="79343" y="91535"/>
                  </a:lnTo>
                  <a:lnTo>
                    <a:pt x="85439" y="90011"/>
                  </a:lnTo>
                  <a:lnTo>
                    <a:pt x="90011" y="88487"/>
                  </a:lnTo>
                  <a:lnTo>
                    <a:pt x="109823" y="61055"/>
                  </a:lnTo>
                  <a:lnTo>
                    <a:pt x="109823" y="45815"/>
                  </a:lnTo>
                  <a:lnTo>
                    <a:pt x="108299" y="38195"/>
                  </a:lnTo>
                  <a:lnTo>
                    <a:pt x="103727" y="33623"/>
                  </a:lnTo>
                  <a:lnTo>
                    <a:pt x="99155" y="27527"/>
                  </a:lnTo>
                  <a:lnTo>
                    <a:pt x="93059" y="24384"/>
                  </a:lnTo>
                  <a:lnTo>
                    <a:pt x="85439" y="22860"/>
                  </a:lnTo>
                  <a:lnTo>
                    <a:pt x="85439" y="3048"/>
                  </a:lnTo>
                  <a:lnTo>
                    <a:pt x="120800" y="27272"/>
                  </a:lnTo>
                  <a:lnTo>
                    <a:pt x="126587" y="54959"/>
                  </a:lnTo>
                  <a:lnTo>
                    <a:pt x="126301" y="61793"/>
                  </a:lnTo>
                  <a:lnTo>
                    <a:pt x="125444" y="68484"/>
                  </a:lnTo>
                  <a:lnTo>
                    <a:pt x="124015" y="74890"/>
                  </a:lnTo>
                  <a:lnTo>
                    <a:pt x="122015" y="80867"/>
                  </a:lnTo>
                  <a:lnTo>
                    <a:pt x="118967" y="86963"/>
                  </a:lnTo>
                  <a:lnTo>
                    <a:pt x="114395" y="93059"/>
                  </a:lnTo>
                  <a:close/>
                </a:path>
                <a:path w="127000" h="113030">
                  <a:moveTo>
                    <a:pt x="70199" y="91535"/>
                  </a:moveTo>
                  <a:lnTo>
                    <a:pt x="51911" y="91535"/>
                  </a:lnTo>
                  <a:lnTo>
                    <a:pt x="51911" y="22860"/>
                  </a:lnTo>
                  <a:lnTo>
                    <a:pt x="70199" y="22860"/>
                  </a:lnTo>
                  <a:lnTo>
                    <a:pt x="70199" y="91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11381771" y="1640967"/>
              <a:ext cx="158750" cy="64135"/>
            </a:xfrm>
            <a:custGeom>
              <a:avLst/>
              <a:gdLst/>
              <a:ahLst/>
              <a:cxnLst/>
              <a:rect l="l" t="t" r="r" b="b"/>
              <a:pathLst>
                <a:path w="158750" h="64135">
                  <a:moveTo>
                    <a:pt x="53340" y="24384"/>
                  </a:moveTo>
                  <a:lnTo>
                    <a:pt x="36576" y="24384"/>
                  </a:lnTo>
                  <a:lnTo>
                    <a:pt x="36576" y="0"/>
                  </a:lnTo>
                  <a:lnTo>
                    <a:pt x="53340" y="0"/>
                  </a:lnTo>
                  <a:lnTo>
                    <a:pt x="53340" y="24384"/>
                  </a:lnTo>
                  <a:close/>
                </a:path>
                <a:path w="158750" h="64135">
                  <a:moveTo>
                    <a:pt x="141827" y="44196"/>
                  </a:moveTo>
                  <a:lnTo>
                    <a:pt x="0" y="44196"/>
                  </a:lnTo>
                  <a:lnTo>
                    <a:pt x="0" y="24384"/>
                  </a:lnTo>
                  <a:lnTo>
                    <a:pt x="134207" y="24384"/>
                  </a:lnTo>
                  <a:lnTo>
                    <a:pt x="135731" y="22860"/>
                  </a:lnTo>
                  <a:lnTo>
                    <a:pt x="137255" y="22860"/>
                  </a:lnTo>
                  <a:lnTo>
                    <a:pt x="138779" y="21336"/>
                  </a:lnTo>
                  <a:lnTo>
                    <a:pt x="138779" y="19812"/>
                  </a:lnTo>
                  <a:lnTo>
                    <a:pt x="140303" y="18288"/>
                  </a:lnTo>
                  <a:lnTo>
                    <a:pt x="140303" y="0"/>
                  </a:lnTo>
                  <a:lnTo>
                    <a:pt x="158591" y="0"/>
                  </a:lnTo>
                  <a:lnTo>
                    <a:pt x="158591" y="19812"/>
                  </a:lnTo>
                  <a:lnTo>
                    <a:pt x="157067" y="24384"/>
                  </a:lnTo>
                  <a:lnTo>
                    <a:pt x="157067" y="28956"/>
                  </a:lnTo>
                  <a:lnTo>
                    <a:pt x="155543" y="32004"/>
                  </a:lnTo>
                  <a:lnTo>
                    <a:pt x="155543" y="35052"/>
                  </a:lnTo>
                  <a:lnTo>
                    <a:pt x="152495" y="36576"/>
                  </a:lnTo>
                  <a:lnTo>
                    <a:pt x="150971" y="39624"/>
                  </a:lnTo>
                  <a:lnTo>
                    <a:pt x="141827" y="44196"/>
                  </a:lnTo>
                  <a:close/>
                </a:path>
                <a:path w="158750" h="64135">
                  <a:moveTo>
                    <a:pt x="53340" y="64103"/>
                  </a:moveTo>
                  <a:lnTo>
                    <a:pt x="36576" y="64103"/>
                  </a:lnTo>
                  <a:lnTo>
                    <a:pt x="36576" y="44196"/>
                  </a:lnTo>
                  <a:lnTo>
                    <a:pt x="53340" y="44196"/>
                  </a:lnTo>
                  <a:lnTo>
                    <a:pt x="53340" y="641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11381771" y="1566195"/>
              <a:ext cx="158750" cy="66040"/>
            </a:xfrm>
            <a:custGeom>
              <a:avLst/>
              <a:gdLst/>
              <a:ahLst/>
              <a:cxnLst/>
              <a:rect l="l" t="t" r="r" b="b"/>
              <a:pathLst>
                <a:path w="158750" h="66039">
                  <a:moveTo>
                    <a:pt x="53340" y="24384"/>
                  </a:moveTo>
                  <a:lnTo>
                    <a:pt x="36576" y="24384"/>
                  </a:lnTo>
                  <a:lnTo>
                    <a:pt x="36576" y="0"/>
                  </a:lnTo>
                  <a:lnTo>
                    <a:pt x="53340" y="0"/>
                  </a:lnTo>
                  <a:lnTo>
                    <a:pt x="53340" y="24384"/>
                  </a:lnTo>
                  <a:close/>
                </a:path>
                <a:path w="158750" h="66039">
                  <a:moveTo>
                    <a:pt x="141827" y="44196"/>
                  </a:moveTo>
                  <a:lnTo>
                    <a:pt x="0" y="44196"/>
                  </a:lnTo>
                  <a:lnTo>
                    <a:pt x="0" y="24384"/>
                  </a:lnTo>
                  <a:lnTo>
                    <a:pt x="135731" y="24384"/>
                  </a:lnTo>
                  <a:lnTo>
                    <a:pt x="138779" y="21336"/>
                  </a:lnTo>
                  <a:lnTo>
                    <a:pt x="138779" y="19812"/>
                  </a:lnTo>
                  <a:lnTo>
                    <a:pt x="140303" y="18288"/>
                  </a:lnTo>
                  <a:lnTo>
                    <a:pt x="140303" y="0"/>
                  </a:lnTo>
                  <a:lnTo>
                    <a:pt x="158591" y="0"/>
                  </a:lnTo>
                  <a:lnTo>
                    <a:pt x="158591" y="21336"/>
                  </a:lnTo>
                  <a:lnTo>
                    <a:pt x="157067" y="24384"/>
                  </a:lnTo>
                  <a:lnTo>
                    <a:pt x="157067" y="28956"/>
                  </a:lnTo>
                  <a:lnTo>
                    <a:pt x="155543" y="32004"/>
                  </a:lnTo>
                  <a:lnTo>
                    <a:pt x="155543" y="35052"/>
                  </a:lnTo>
                  <a:lnTo>
                    <a:pt x="150971" y="39624"/>
                  </a:lnTo>
                  <a:lnTo>
                    <a:pt x="141827" y="44196"/>
                  </a:lnTo>
                  <a:close/>
                </a:path>
                <a:path w="158750" h="66039">
                  <a:moveTo>
                    <a:pt x="53340" y="65532"/>
                  </a:moveTo>
                  <a:lnTo>
                    <a:pt x="36576" y="65532"/>
                  </a:lnTo>
                  <a:lnTo>
                    <a:pt x="36576" y="44196"/>
                  </a:lnTo>
                  <a:lnTo>
                    <a:pt x="53340" y="44196"/>
                  </a:lnTo>
                  <a:lnTo>
                    <a:pt x="53340" y="65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11415299" y="1438084"/>
              <a:ext cx="127000" cy="113030"/>
            </a:xfrm>
            <a:custGeom>
              <a:avLst/>
              <a:gdLst/>
              <a:ahLst/>
              <a:cxnLst/>
              <a:rect l="l" t="t" r="r" b="b"/>
              <a:pathLst>
                <a:path w="127000" h="113030">
                  <a:moveTo>
                    <a:pt x="62579" y="112871"/>
                  </a:moveTo>
                  <a:lnTo>
                    <a:pt x="53435" y="112871"/>
                  </a:lnTo>
                  <a:lnTo>
                    <a:pt x="45815" y="111347"/>
                  </a:lnTo>
                  <a:lnTo>
                    <a:pt x="38195" y="108299"/>
                  </a:lnTo>
                  <a:lnTo>
                    <a:pt x="30575" y="105156"/>
                  </a:lnTo>
                  <a:lnTo>
                    <a:pt x="22860" y="102108"/>
                  </a:lnTo>
                  <a:lnTo>
                    <a:pt x="18288" y="96012"/>
                  </a:lnTo>
                  <a:lnTo>
                    <a:pt x="12192" y="91440"/>
                  </a:lnTo>
                  <a:lnTo>
                    <a:pt x="7620" y="85344"/>
                  </a:lnTo>
                  <a:lnTo>
                    <a:pt x="4572" y="77724"/>
                  </a:lnTo>
                  <a:lnTo>
                    <a:pt x="1524" y="71628"/>
                  </a:lnTo>
                  <a:lnTo>
                    <a:pt x="0" y="64008"/>
                  </a:lnTo>
                  <a:lnTo>
                    <a:pt x="10668" y="21336"/>
                  </a:lnTo>
                  <a:lnTo>
                    <a:pt x="45815" y="1524"/>
                  </a:lnTo>
                  <a:lnTo>
                    <a:pt x="70199" y="0"/>
                  </a:lnTo>
                  <a:lnTo>
                    <a:pt x="70199" y="21336"/>
                  </a:lnTo>
                  <a:lnTo>
                    <a:pt x="47339" y="21336"/>
                  </a:lnTo>
                  <a:lnTo>
                    <a:pt x="33623" y="25908"/>
                  </a:lnTo>
                  <a:lnTo>
                    <a:pt x="30575" y="28956"/>
                  </a:lnTo>
                  <a:lnTo>
                    <a:pt x="27432" y="32004"/>
                  </a:lnTo>
                  <a:lnTo>
                    <a:pt x="21336" y="38100"/>
                  </a:lnTo>
                  <a:lnTo>
                    <a:pt x="16764" y="51816"/>
                  </a:lnTo>
                  <a:lnTo>
                    <a:pt x="16764" y="60960"/>
                  </a:lnTo>
                  <a:lnTo>
                    <a:pt x="18288" y="67056"/>
                  </a:lnTo>
                  <a:lnTo>
                    <a:pt x="19812" y="70104"/>
                  </a:lnTo>
                  <a:lnTo>
                    <a:pt x="21336" y="74676"/>
                  </a:lnTo>
                  <a:lnTo>
                    <a:pt x="27432" y="80772"/>
                  </a:lnTo>
                  <a:lnTo>
                    <a:pt x="30575" y="83820"/>
                  </a:lnTo>
                  <a:lnTo>
                    <a:pt x="33623" y="86868"/>
                  </a:lnTo>
                  <a:lnTo>
                    <a:pt x="47339" y="91440"/>
                  </a:lnTo>
                  <a:lnTo>
                    <a:pt x="115538" y="91440"/>
                  </a:lnTo>
                  <a:lnTo>
                    <a:pt x="114395" y="92964"/>
                  </a:lnTo>
                  <a:lnTo>
                    <a:pt x="109823" y="97536"/>
                  </a:lnTo>
                  <a:lnTo>
                    <a:pt x="103727" y="102108"/>
                  </a:lnTo>
                  <a:lnTo>
                    <a:pt x="96107" y="106775"/>
                  </a:lnTo>
                  <a:lnTo>
                    <a:pt x="88487" y="108299"/>
                  </a:lnTo>
                  <a:lnTo>
                    <a:pt x="82510" y="110299"/>
                  </a:lnTo>
                  <a:lnTo>
                    <a:pt x="76104" y="111728"/>
                  </a:lnTo>
                  <a:lnTo>
                    <a:pt x="69413" y="112585"/>
                  </a:lnTo>
                  <a:lnTo>
                    <a:pt x="62579" y="112871"/>
                  </a:lnTo>
                  <a:close/>
                </a:path>
                <a:path w="127000" h="113030">
                  <a:moveTo>
                    <a:pt x="115538" y="91440"/>
                  </a:moveTo>
                  <a:lnTo>
                    <a:pt x="79343" y="91440"/>
                  </a:lnTo>
                  <a:lnTo>
                    <a:pt x="85439" y="89916"/>
                  </a:lnTo>
                  <a:lnTo>
                    <a:pt x="90011" y="88392"/>
                  </a:lnTo>
                  <a:lnTo>
                    <a:pt x="93059" y="85344"/>
                  </a:lnTo>
                  <a:lnTo>
                    <a:pt x="97631" y="82296"/>
                  </a:lnTo>
                  <a:lnTo>
                    <a:pt x="100679" y="79248"/>
                  </a:lnTo>
                  <a:lnTo>
                    <a:pt x="106775" y="70104"/>
                  </a:lnTo>
                  <a:lnTo>
                    <a:pt x="108299" y="65532"/>
                  </a:lnTo>
                  <a:lnTo>
                    <a:pt x="109823" y="59436"/>
                  </a:lnTo>
                  <a:lnTo>
                    <a:pt x="109823" y="44196"/>
                  </a:lnTo>
                  <a:lnTo>
                    <a:pt x="85439" y="21336"/>
                  </a:lnTo>
                  <a:lnTo>
                    <a:pt x="85439" y="1524"/>
                  </a:lnTo>
                  <a:lnTo>
                    <a:pt x="120800" y="27003"/>
                  </a:lnTo>
                  <a:lnTo>
                    <a:pt x="126587" y="54864"/>
                  </a:lnTo>
                  <a:lnTo>
                    <a:pt x="126587" y="64008"/>
                  </a:lnTo>
                  <a:lnTo>
                    <a:pt x="125063" y="71628"/>
                  </a:lnTo>
                  <a:lnTo>
                    <a:pt x="118967" y="86868"/>
                  </a:lnTo>
                  <a:lnTo>
                    <a:pt x="115538" y="91440"/>
                  </a:lnTo>
                  <a:close/>
                </a:path>
                <a:path w="127000" h="113030">
                  <a:moveTo>
                    <a:pt x="70199" y="91440"/>
                  </a:moveTo>
                  <a:lnTo>
                    <a:pt x="51911" y="91440"/>
                  </a:lnTo>
                  <a:lnTo>
                    <a:pt x="51911" y="21336"/>
                  </a:lnTo>
                  <a:lnTo>
                    <a:pt x="70199" y="21336"/>
                  </a:lnTo>
                  <a:lnTo>
                    <a:pt x="70199" y="91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11415300" y="1354170"/>
              <a:ext cx="125063" cy="64103"/>
            </a:xfrm>
            <a:prstGeom prst="rect">
              <a:avLst/>
            </a:prstGeom>
            <a:blipFill>
              <a:blip r:embed="rId3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11371104" y="1046226"/>
              <a:ext cx="169259" cy="100584"/>
            </a:xfrm>
            <a:prstGeom prst="rect">
              <a:avLst/>
            </a:prstGeom>
            <a:blipFill>
              <a:blip r:embed="rId3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11415300" y="1169670"/>
              <a:ext cx="126587" cy="109823"/>
            </a:xfrm>
            <a:prstGeom prst="rect">
              <a:avLst/>
            </a:prstGeom>
            <a:blipFill>
              <a:blip r:embed="rId3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11415301" y="904304"/>
              <a:ext cx="126587" cy="117443"/>
            </a:xfrm>
            <a:prstGeom prst="rect">
              <a:avLst/>
            </a:prstGeom>
            <a:blipFill>
              <a:blip r:embed="rId3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11371009" y="85858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11418348" y="86848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11415300" y="594741"/>
              <a:ext cx="126587" cy="239458"/>
            </a:xfrm>
            <a:prstGeom prst="rect">
              <a:avLst/>
            </a:prstGeom>
            <a:blipFill>
              <a:blip r:embed="rId3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11700574" y="9305735"/>
              <a:ext cx="126587" cy="103727"/>
            </a:xfrm>
            <a:prstGeom prst="rect">
              <a:avLst/>
            </a:prstGeom>
            <a:blipFill>
              <a:blip r:embed="rId3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11656377" y="9261633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5" h="21590">
                  <a:moveTo>
                    <a:pt x="24384" y="21431"/>
                  </a:moveTo>
                  <a:lnTo>
                    <a:pt x="0" y="21431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11702193" y="927234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4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11700574" y="9130380"/>
              <a:ext cx="123539" cy="100679"/>
            </a:xfrm>
            <a:prstGeom prst="rect">
              <a:avLst/>
            </a:prstGeom>
            <a:blipFill>
              <a:blip r:embed="rId3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11700574" y="8866632"/>
              <a:ext cx="126587" cy="239363"/>
            </a:xfrm>
            <a:prstGeom prst="rect">
              <a:avLst/>
            </a:prstGeom>
            <a:blipFill>
              <a:blip r:embed="rId3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11667046" y="8729377"/>
              <a:ext cx="157067" cy="64008"/>
            </a:xfrm>
            <a:prstGeom prst="rect">
              <a:avLst/>
            </a:prstGeom>
            <a:blipFill>
              <a:blip r:embed="rId3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11656377" y="8605932"/>
              <a:ext cx="167830" cy="100584"/>
            </a:xfrm>
            <a:prstGeom prst="rect">
              <a:avLst/>
            </a:prstGeom>
            <a:blipFill>
              <a:blip r:embed="rId3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11700574" y="8470107"/>
              <a:ext cx="126587" cy="111347"/>
            </a:xfrm>
            <a:prstGeom prst="rect">
              <a:avLst/>
            </a:prstGeom>
            <a:blipFill>
              <a:blip r:embed="rId3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11667045" y="8082724"/>
              <a:ext cx="160114" cy="306514"/>
            </a:xfrm>
            <a:prstGeom prst="rect">
              <a:avLst/>
            </a:prstGeom>
            <a:blipFill>
              <a:blip r:embed="rId3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11700240" y="7873842"/>
              <a:ext cx="126920" cy="187547"/>
            </a:xfrm>
            <a:prstGeom prst="rect">
              <a:avLst/>
            </a:prstGeom>
            <a:blipFill>
              <a:blip r:embed="rId3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11700574" y="7617619"/>
              <a:ext cx="123539" cy="172307"/>
            </a:xfrm>
            <a:prstGeom prst="rect">
              <a:avLst/>
            </a:prstGeom>
            <a:blipFill>
              <a:blip r:embed="rId3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11700574" y="7475791"/>
              <a:ext cx="126587" cy="118967"/>
            </a:xfrm>
            <a:prstGeom prst="rect">
              <a:avLst/>
            </a:prstGeom>
            <a:blipFill>
              <a:blip r:embed="rId3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11667046" y="7269860"/>
              <a:ext cx="157067" cy="183070"/>
            </a:xfrm>
            <a:prstGeom prst="rect">
              <a:avLst/>
            </a:prstGeom>
            <a:blipFill>
              <a:blip r:embed="rId3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11656378" y="7146322"/>
              <a:ext cx="167735" cy="100679"/>
            </a:xfrm>
            <a:prstGeom prst="rect">
              <a:avLst/>
            </a:prstGeom>
            <a:blipFill>
              <a:blip r:embed="rId3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11656569" y="710488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11702097" y="6963346"/>
              <a:ext cx="172720" cy="113030"/>
            </a:xfrm>
            <a:custGeom>
              <a:avLst/>
              <a:gdLst/>
              <a:ahLst/>
              <a:cxnLst/>
              <a:rect l="l" t="t" r="r" b="b"/>
              <a:pathLst>
                <a:path w="172720" h="113029">
                  <a:moveTo>
                    <a:pt x="0" y="112871"/>
                  </a:moveTo>
                  <a:lnTo>
                    <a:pt x="0" y="91535"/>
                  </a:lnTo>
                  <a:lnTo>
                    <a:pt x="100679" y="54864"/>
                  </a:lnTo>
                  <a:lnTo>
                    <a:pt x="0" y="19812"/>
                  </a:lnTo>
                  <a:lnTo>
                    <a:pt x="0" y="0"/>
                  </a:lnTo>
                  <a:lnTo>
                    <a:pt x="138779" y="51816"/>
                  </a:lnTo>
                  <a:lnTo>
                    <a:pt x="144875" y="54864"/>
                  </a:lnTo>
                  <a:lnTo>
                    <a:pt x="149447" y="56388"/>
                  </a:lnTo>
                  <a:lnTo>
                    <a:pt x="154019" y="59436"/>
                  </a:lnTo>
                  <a:lnTo>
                    <a:pt x="158686" y="60960"/>
                  </a:lnTo>
                  <a:lnTo>
                    <a:pt x="161734" y="64103"/>
                  </a:lnTo>
                  <a:lnTo>
                    <a:pt x="163258" y="65627"/>
                  </a:lnTo>
                  <a:lnTo>
                    <a:pt x="122015" y="65627"/>
                  </a:lnTo>
                  <a:lnTo>
                    <a:pt x="0" y="112871"/>
                  </a:lnTo>
                  <a:close/>
                </a:path>
                <a:path w="172720" h="113029">
                  <a:moveTo>
                    <a:pt x="169354" y="102203"/>
                  </a:moveTo>
                  <a:lnTo>
                    <a:pt x="150971" y="102203"/>
                  </a:lnTo>
                  <a:lnTo>
                    <a:pt x="152495" y="100679"/>
                  </a:lnTo>
                  <a:lnTo>
                    <a:pt x="152495" y="96107"/>
                  </a:lnTo>
                  <a:lnTo>
                    <a:pt x="154019" y="93059"/>
                  </a:lnTo>
                  <a:lnTo>
                    <a:pt x="154019" y="85439"/>
                  </a:lnTo>
                  <a:lnTo>
                    <a:pt x="149447" y="76295"/>
                  </a:lnTo>
                  <a:lnTo>
                    <a:pt x="146399" y="74771"/>
                  </a:lnTo>
                  <a:lnTo>
                    <a:pt x="141827" y="73247"/>
                  </a:lnTo>
                  <a:lnTo>
                    <a:pt x="122015" y="65627"/>
                  </a:lnTo>
                  <a:lnTo>
                    <a:pt x="163258" y="65627"/>
                  </a:lnTo>
                  <a:lnTo>
                    <a:pt x="164782" y="67151"/>
                  </a:lnTo>
                  <a:lnTo>
                    <a:pt x="166306" y="70199"/>
                  </a:lnTo>
                  <a:lnTo>
                    <a:pt x="169354" y="73247"/>
                  </a:lnTo>
                  <a:lnTo>
                    <a:pt x="169354" y="76295"/>
                  </a:lnTo>
                  <a:lnTo>
                    <a:pt x="170878" y="79343"/>
                  </a:lnTo>
                  <a:lnTo>
                    <a:pt x="172402" y="83915"/>
                  </a:lnTo>
                  <a:lnTo>
                    <a:pt x="172402" y="90011"/>
                  </a:lnTo>
                  <a:lnTo>
                    <a:pt x="170878" y="93059"/>
                  </a:lnTo>
                  <a:lnTo>
                    <a:pt x="170878" y="99155"/>
                  </a:lnTo>
                  <a:lnTo>
                    <a:pt x="169354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11700240" y="6699504"/>
              <a:ext cx="126920" cy="181451"/>
            </a:xfrm>
            <a:prstGeom prst="rect">
              <a:avLst/>
            </a:prstGeom>
            <a:blipFill>
              <a:blip r:embed="rId3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11667046" y="6495193"/>
              <a:ext cx="157067" cy="184499"/>
            </a:xfrm>
            <a:prstGeom prst="rect">
              <a:avLst/>
            </a:prstGeom>
            <a:blipFill>
              <a:blip r:embed="rId3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11656377" y="638689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5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11702098" y="639679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11700574" y="6260307"/>
              <a:ext cx="126587" cy="103727"/>
            </a:xfrm>
            <a:prstGeom prst="rect">
              <a:avLst/>
            </a:prstGeom>
            <a:blipFill>
              <a:blip r:embed="rId3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11700574" y="5882164"/>
              <a:ext cx="126587" cy="300323"/>
            </a:xfrm>
            <a:prstGeom prst="rect">
              <a:avLst/>
            </a:prstGeom>
            <a:blipFill>
              <a:blip r:embed="rId3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11667046" y="5726526"/>
              <a:ext cx="157067" cy="132683"/>
            </a:xfrm>
            <a:prstGeom prst="rect">
              <a:avLst/>
            </a:prstGeom>
            <a:blipFill>
              <a:blip r:embed="rId3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11656378" y="5604510"/>
              <a:ext cx="167735" cy="100679"/>
            </a:xfrm>
            <a:prstGeom prst="rect">
              <a:avLst/>
            </a:prstGeom>
            <a:blipFill>
              <a:blip r:embed="rId3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11667046" y="5456587"/>
              <a:ext cx="157067" cy="64103"/>
            </a:xfrm>
            <a:prstGeom prst="rect">
              <a:avLst/>
            </a:prstGeom>
            <a:blipFill>
              <a:blip r:embed="rId3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11656377" y="5333048"/>
              <a:ext cx="167830" cy="100679"/>
            </a:xfrm>
            <a:prstGeom prst="rect">
              <a:avLst/>
            </a:prstGeom>
            <a:blipFill>
              <a:blip r:embed="rId3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11700574" y="5197317"/>
              <a:ext cx="126587" cy="112871"/>
            </a:xfrm>
            <a:prstGeom prst="rect">
              <a:avLst/>
            </a:prstGeom>
            <a:blipFill>
              <a:blip r:embed="rId3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11700574" y="4872513"/>
              <a:ext cx="126587" cy="244030"/>
            </a:xfrm>
            <a:prstGeom prst="rect">
              <a:avLst/>
            </a:prstGeom>
            <a:blipFill>
              <a:blip r:embed="rId3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11700574" y="4492753"/>
              <a:ext cx="126587" cy="355377"/>
            </a:xfrm>
            <a:prstGeom prst="rect">
              <a:avLst/>
            </a:prstGeom>
            <a:blipFill>
              <a:blip r:embed="rId3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11700574" y="4372261"/>
              <a:ext cx="123539" cy="100679"/>
            </a:xfrm>
            <a:prstGeom prst="rect">
              <a:avLst/>
            </a:prstGeom>
            <a:blipFill>
              <a:blip r:embed="rId3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11656377" y="4320444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5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11702098" y="433035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11700573" y="4061175"/>
              <a:ext cx="123634" cy="100679"/>
            </a:xfrm>
            <a:prstGeom prst="rect">
              <a:avLst/>
            </a:prstGeom>
            <a:blipFill>
              <a:blip r:embed="rId3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11700574" y="4183190"/>
              <a:ext cx="126529" cy="112871"/>
            </a:xfrm>
            <a:prstGeom prst="rect">
              <a:avLst/>
            </a:prstGeom>
            <a:blipFill>
              <a:blip r:embed="rId3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11700574" y="3681413"/>
              <a:ext cx="126587" cy="356901"/>
            </a:xfrm>
            <a:prstGeom prst="rect">
              <a:avLst/>
            </a:prstGeom>
            <a:blipFill>
              <a:blip r:embed="rId3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11656377" y="3489294"/>
              <a:ext cx="167735" cy="103727"/>
            </a:xfrm>
            <a:prstGeom prst="rect">
              <a:avLst/>
            </a:prstGeom>
            <a:blipFill>
              <a:blip r:embed="rId3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11700573" y="3286505"/>
              <a:ext cx="170878" cy="114300"/>
            </a:xfrm>
            <a:prstGeom prst="rect">
              <a:avLst/>
            </a:prstGeom>
            <a:blipFill>
              <a:blip r:embed="rId3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11700240" y="2952560"/>
              <a:ext cx="126920" cy="310991"/>
            </a:xfrm>
            <a:prstGeom prst="rect">
              <a:avLst/>
            </a:prstGeom>
            <a:blipFill>
              <a:blip r:embed="rId3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11656377" y="291284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5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11702098" y="292274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11656377" y="2772538"/>
              <a:ext cx="170783" cy="115919"/>
            </a:xfrm>
            <a:prstGeom prst="rect">
              <a:avLst/>
            </a:prstGeom>
            <a:blipFill>
              <a:blip r:embed="rId3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11700574" y="2519363"/>
              <a:ext cx="126587" cy="230219"/>
            </a:xfrm>
            <a:prstGeom prst="rect">
              <a:avLst/>
            </a:prstGeom>
            <a:blipFill>
              <a:blip r:embed="rId3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11798300" y="246583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49650101-8DD8-435B-8400-EF9028397BF7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656581" y="6954011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6803" y="0"/>
                  </a:lnTo>
                </a:path>
              </a:pathLst>
            </a:custGeom>
            <a:ln w="45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750021" y="6412802"/>
              <a:ext cx="244475" cy="342265"/>
            </a:xfrm>
            <a:custGeom>
              <a:avLst/>
              <a:gdLst/>
              <a:ahLst/>
              <a:cxnLst/>
              <a:rect l="l" t="t" r="r" b="b"/>
              <a:pathLst>
                <a:path w="244475" h="342265">
                  <a:moveTo>
                    <a:pt x="0" y="341661"/>
                  </a:moveTo>
                  <a:lnTo>
                    <a:pt x="0" y="295846"/>
                  </a:lnTo>
                  <a:lnTo>
                    <a:pt x="199834" y="240982"/>
                  </a:lnTo>
                  <a:lnTo>
                    <a:pt x="0" y="192119"/>
                  </a:lnTo>
                  <a:lnTo>
                    <a:pt x="0" y="147923"/>
                  </a:lnTo>
                  <a:lnTo>
                    <a:pt x="199834" y="96107"/>
                  </a:lnTo>
                  <a:lnTo>
                    <a:pt x="0" y="41148"/>
                  </a:lnTo>
                  <a:lnTo>
                    <a:pt x="0" y="0"/>
                  </a:lnTo>
                  <a:lnTo>
                    <a:pt x="244030" y="77819"/>
                  </a:lnTo>
                  <a:lnTo>
                    <a:pt x="244030" y="118967"/>
                  </a:lnTo>
                  <a:lnTo>
                    <a:pt x="50292" y="169259"/>
                  </a:lnTo>
                  <a:lnTo>
                    <a:pt x="50292" y="170783"/>
                  </a:lnTo>
                  <a:lnTo>
                    <a:pt x="244030" y="219646"/>
                  </a:lnTo>
                  <a:lnTo>
                    <a:pt x="244030" y="262318"/>
                  </a:lnTo>
                  <a:lnTo>
                    <a:pt x="0" y="341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58390" y="6332030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5" h="40004">
                  <a:moveTo>
                    <a:pt x="48863" y="39624"/>
                  </a:moveTo>
                  <a:lnTo>
                    <a:pt x="0" y="3962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39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51449" y="6351841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030" y="0"/>
                  </a:lnTo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56581" y="6247638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6803" y="0"/>
                  </a:lnTo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56581" y="6142482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6803" y="0"/>
                  </a:lnTo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9925" y="5609082"/>
              <a:ext cx="244475" cy="341630"/>
            </a:xfrm>
            <a:custGeom>
              <a:avLst/>
              <a:gdLst/>
              <a:ahLst/>
              <a:cxnLst/>
              <a:rect l="l" t="t" r="r" b="b"/>
              <a:pathLst>
                <a:path w="244475" h="341629">
                  <a:moveTo>
                    <a:pt x="0" y="341566"/>
                  </a:moveTo>
                  <a:lnTo>
                    <a:pt x="0" y="297370"/>
                  </a:lnTo>
                  <a:lnTo>
                    <a:pt x="199834" y="242506"/>
                  </a:lnTo>
                  <a:lnTo>
                    <a:pt x="199834" y="240982"/>
                  </a:lnTo>
                  <a:lnTo>
                    <a:pt x="0" y="192119"/>
                  </a:lnTo>
                  <a:lnTo>
                    <a:pt x="0" y="147923"/>
                  </a:lnTo>
                  <a:lnTo>
                    <a:pt x="199834" y="97631"/>
                  </a:lnTo>
                  <a:lnTo>
                    <a:pt x="199834" y="96107"/>
                  </a:lnTo>
                  <a:lnTo>
                    <a:pt x="0" y="41148"/>
                  </a:lnTo>
                  <a:lnTo>
                    <a:pt x="0" y="0"/>
                  </a:lnTo>
                  <a:lnTo>
                    <a:pt x="244125" y="77819"/>
                  </a:lnTo>
                  <a:lnTo>
                    <a:pt x="244125" y="120491"/>
                  </a:lnTo>
                  <a:lnTo>
                    <a:pt x="50387" y="169259"/>
                  </a:lnTo>
                  <a:lnTo>
                    <a:pt x="50387" y="170783"/>
                  </a:lnTo>
                  <a:lnTo>
                    <a:pt x="244125" y="219646"/>
                  </a:lnTo>
                  <a:lnTo>
                    <a:pt x="244125" y="263842"/>
                  </a:lnTo>
                  <a:lnTo>
                    <a:pt x="0" y="3415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45473" y="5354383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4" h="230504">
                  <a:moveTo>
                    <a:pt x="80748" y="219646"/>
                  </a:moveTo>
                  <a:lnTo>
                    <a:pt x="42648" y="210502"/>
                  </a:lnTo>
                  <a:lnTo>
                    <a:pt x="18161" y="187499"/>
                  </a:lnTo>
                  <a:lnTo>
                    <a:pt x="13120" y="180498"/>
                  </a:lnTo>
                  <a:lnTo>
                    <a:pt x="9120" y="172783"/>
                  </a:lnTo>
                  <a:lnTo>
                    <a:pt x="6262" y="164496"/>
                  </a:lnTo>
                  <a:lnTo>
                    <a:pt x="4434" y="155114"/>
                  </a:lnTo>
                  <a:lnTo>
                    <a:pt x="2547" y="146455"/>
                  </a:lnTo>
                  <a:lnTo>
                    <a:pt x="1105" y="136962"/>
                  </a:lnTo>
                  <a:lnTo>
                    <a:pt x="261" y="127483"/>
                  </a:lnTo>
                  <a:lnTo>
                    <a:pt x="100" y="121824"/>
                  </a:lnTo>
                  <a:lnTo>
                    <a:pt x="0" y="108561"/>
                  </a:lnTo>
                  <a:lnTo>
                    <a:pt x="166" y="100107"/>
                  </a:lnTo>
                  <a:lnTo>
                    <a:pt x="8143" y="61841"/>
                  </a:lnTo>
                  <a:lnTo>
                    <a:pt x="12168" y="54959"/>
                  </a:lnTo>
                  <a:lnTo>
                    <a:pt x="15906" y="48410"/>
                  </a:lnTo>
                  <a:lnTo>
                    <a:pt x="56411" y="26336"/>
                  </a:lnTo>
                  <a:lnTo>
                    <a:pt x="67032" y="26003"/>
                  </a:lnTo>
                  <a:lnTo>
                    <a:pt x="201334" y="26003"/>
                  </a:lnTo>
                  <a:lnTo>
                    <a:pt x="208954" y="24479"/>
                  </a:lnTo>
                  <a:lnTo>
                    <a:pt x="213526" y="24479"/>
                  </a:lnTo>
                  <a:lnTo>
                    <a:pt x="216574" y="22955"/>
                  </a:lnTo>
                  <a:lnTo>
                    <a:pt x="219622" y="18383"/>
                  </a:lnTo>
                  <a:lnTo>
                    <a:pt x="219622" y="9239"/>
                  </a:lnTo>
                  <a:lnTo>
                    <a:pt x="218098" y="4667"/>
                  </a:lnTo>
                  <a:lnTo>
                    <a:pt x="216574" y="0"/>
                  </a:lnTo>
                  <a:lnTo>
                    <a:pt x="248578" y="0"/>
                  </a:lnTo>
                  <a:lnTo>
                    <a:pt x="250817" y="6079"/>
                  </a:lnTo>
                  <a:lnTo>
                    <a:pt x="252769" y="12846"/>
                  </a:lnTo>
                  <a:lnTo>
                    <a:pt x="254150" y="20453"/>
                  </a:lnTo>
                  <a:lnTo>
                    <a:pt x="254581" y="27527"/>
                  </a:lnTo>
                  <a:lnTo>
                    <a:pt x="254612" y="29860"/>
                  </a:lnTo>
                  <a:lnTo>
                    <a:pt x="254103" y="36504"/>
                  </a:lnTo>
                  <a:lnTo>
                    <a:pt x="216574" y="62579"/>
                  </a:lnTo>
                  <a:lnTo>
                    <a:pt x="219709" y="65627"/>
                  </a:lnTo>
                  <a:lnTo>
                    <a:pt x="67032" y="65627"/>
                  </a:lnTo>
                  <a:lnTo>
                    <a:pt x="59412" y="67151"/>
                  </a:lnTo>
                  <a:lnTo>
                    <a:pt x="54840" y="70199"/>
                  </a:lnTo>
                  <a:lnTo>
                    <a:pt x="48744" y="73247"/>
                  </a:lnTo>
                  <a:lnTo>
                    <a:pt x="44172" y="77819"/>
                  </a:lnTo>
                  <a:lnTo>
                    <a:pt x="42648" y="82391"/>
                  </a:lnTo>
                  <a:lnTo>
                    <a:pt x="39600" y="88487"/>
                  </a:lnTo>
                  <a:lnTo>
                    <a:pt x="38076" y="93059"/>
                  </a:lnTo>
                  <a:lnTo>
                    <a:pt x="36552" y="100679"/>
                  </a:lnTo>
                  <a:lnTo>
                    <a:pt x="35028" y="106775"/>
                  </a:lnTo>
                  <a:lnTo>
                    <a:pt x="35028" y="118967"/>
                  </a:lnTo>
                  <a:lnTo>
                    <a:pt x="35599" y="131221"/>
                  </a:lnTo>
                  <a:lnTo>
                    <a:pt x="49887" y="169735"/>
                  </a:lnTo>
                  <a:lnTo>
                    <a:pt x="80748" y="180022"/>
                  </a:lnTo>
                  <a:lnTo>
                    <a:pt x="80748" y="219646"/>
                  </a:lnTo>
                  <a:close/>
                </a:path>
                <a:path w="254634" h="230504">
                  <a:moveTo>
                    <a:pt x="185999" y="230314"/>
                  </a:moveTo>
                  <a:lnTo>
                    <a:pt x="146137" y="218979"/>
                  </a:lnTo>
                  <a:lnTo>
                    <a:pt x="121248" y="184594"/>
                  </a:lnTo>
                  <a:lnTo>
                    <a:pt x="118943" y="176974"/>
                  </a:lnTo>
                  <a:lnTo>
                    <a:pt x="116530" y="169354"/>
                  </a:lnTo>
                  <a:lnTo>
                    <a:pt x="114561" y="162496"/>
                  </a:lnTo>
                  <a:lnTo>
                    <a:pt x="112728" y="155114"/>
                  </a:lnTo>
                  <a:lnTo>
                    <a:pt x="111323" y="148018"/>
                  </a:lnTo>
                  <a:lnTo>
                    <a:pt x="109885" y="136962"/>
                  </a:lnTo>
                  <a:lnTo>
                    <a:pt x="109003" y="130563"/>
                  </a:lnTo>
                  <a:lnTo>
                    <a:pt x="107894" y="123064"/>
                  </a:lnTo>
                  <a:lnTo>
                    <a:pt x="106751" y="115919"/>
                  </a:lnTo>
                  <a:lnTo>
                    <a:pt x="105608" y="108442"/>
                  </a:lnTo>
                  <a:lnTo>
                    <a:pt x="93035" y="71723"/>
                  </a:lnTo>
                  <a:lnTo>
                    <a:pt x="83796" y="65627"/>
                  </a:lnTo>
                  <a:lnTo>
                    <a:pt x="123515" y="65627"/>
                  </a:lnTo>
                  <a:lnTo>
                    <a:pt x="140279" y="138779"/>
                  </a:lnTo>
                  <a:lnTo>
                    <a:pt x="140279" y="148018"/>
                  </a:lnTo>
                  <a:lnTo>
                    <a:pt x="146375" y="163258"/>
                  </a:lnTo>
                  <a:lnTo>
                    <a:pt x="149423" y="169354"/>
                  </a:lnTo>
                  <a:lnTo>
                    <a:pt x="153995" y="175450"/>
                  </a:lnTo>
                  <a:lnTo>
                    <a:pt x="166187" y="184594"/>
                  </a:lnTo>
                  <a:lnTo>
                    <a:pt x="173807" y="187642"/>
                  </a:lnTo>
                  <a:lnTo>
                    <a:pt x="248381" y="187642"/>
                  </a:lnTo>
                  <a:lnTo>
                    <a:pt x="245911" y="194119"/>
                  </a:lnTo>
                  <a:lnTo>
                    <a:pt x="218098" y="224218"/>
                  </a:lnTo>
                  <a:lnTo>
                    <a:pt x="194912" y="229790"/>
                  </a:lnTo>
                  <a:lnTo>
                    <a:pt x="185999" y="230314"/>
                  </a:lnTo>
                  <a:close/>
                </a:path>
                <a:path w="254634" h="230504">
                  <a:moveTo>
                    <a:pt x="248381" y="187642"/>
                  </a:moveTo>
                  <a:lnTo>
                    <a:pt x="190571" y="187642"/>
                  </a:lnTo>
                  <a:lnTo>
                    <a:pt x="195238" y="186118"/>
                  </a:lnTo>
                  <a:lnTo>
                    <a:pt x="208954" y="176974"/>
                  </a:lnTo>
                  <a:lnTo>
                    <a:pt x="212002" y="172402"/>
                  </a:lnTo>
                  <a:lnTo>
                    <a:pt x="216574" y="163258"/>
                  </a:lnTo>
                  <a:lnTo>
                    <a:pt x="218098" y="158686"/>
                  </a:lnTo>
                  <a:lnTo>
                    <a:pt x="218098" y="152590"/>
                  </a:lnTo>
                  <a:lnTo>
                    <a:pt x="219622" y="146494"/>
                  </a:lnTo>
                  <a:lnTo>
                    <a:pt x="213526" y="106775"/>
                  </a:lnTo>
                  <a:lnTo>
                    <a:pt x="210954" y="99321"/>
                  </a:lnTo>
                  <a:lnTo>
                    <a:pt x="182951" y="70199"/>
                  </a:lnTo>
                  <a:lnTo>
                    <a:pt x="169235" y="65627"/>
                  </a:lnTo>
                  <a:lnTo>
                    <a:pt x="219709" y="65627"/>
                  </a:lnTo>
                  <a:lnTo>
                    <a:pt x="245530" y="102203"/>
                  </a:lnTo>
                  <a:lnTo>
                    <a:pt x="254605" y="148018"/>
                  </a:lnTo>
                  <a:lnTo>
                    <a:pt x="254554" y="152908"/>
                  </a:lnTo>
                  <a:lnTo>
                    <a:pt x="254388" y="157519"/>
                  </a:lnTo>
                  <a:lnTo>
                    <a:pt x="253531" y="165354"/>
                  </a:lnTo>
                  <a:lnTo>
                    <a:pt x="252102" y="172902"/>
                  </a:lnTo>
                  <a:lnTo>
                    <a:pt x="250102" y="180022"/>
                  </a:lnTo>
                  <a:lnTo>
                    <a:pt x="248435" y="187499"/>
                  </a:lnTo>
                  <a:lnTo>
                    <a:pt x="248381" y="187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56581" y="5295138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6803" y="0"/>
                  </a:lnTo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6962" y="4997578"/>
              <a:ext cx="337185" cy="213995"/>
            </a:xfrm>
            <a:custGeom>
              <a:avLst/>
              <a:gdLst/>
              <a:ahLst/>
              <a:cxnLst/>
              <a:rect l="l" t="t" r="r" b="b"/>
              <a:pathLst>
                <a:path w="337184" h="213995">
                  <a:moveTo>
                    <a:pt x="258780" y="103727"/>
                  </a:moveTo>
                  <a:lnTo>
                    <a:pt x="183070" y="103727"/>
                  </a:lnTo>
                  <a:lnTo>
                    <a:pt x="337089" y="0"/>
                  </a:lnTo>
                  <a:lnTo>
                    <a:pt x="337089" y="51816"/>
                  </a:lnTo>
                  <a:lnTo>
                    <a:pt x="258780" y="103727"/>
                  </a:lnTo>
                  <a:close/>
                </a:path>
                <a:path w="337184" h="213995">
                  <a:moveTo>
                    <a:pt x="245554" y="172307"/>
                  </a:moveTo>
                  <a:lnTo>
                    <a:pt x="199834" y="172307"/>
                  </a:lnTo>
                  <a:lnTo>
                    <a:pt x="93059" y="60960"/>
                  </a:lnTo>
                  <a:lnTo>
                    <a:pt x="93059" y="7619"/>
                  </a:lnTo>
                  <a:lnTo>
                    <a:pt x="183070" y="103727"/>
                  </a:lnTo>
                  <a:lnTo>
                    <a:pt x="258780" y="103727"/>
                  </a:lnTo>
                  <a:lnTo>
                    <a:pt x="210502" y="135731"/>
                  </a:lnTo>
                  <a:lnTo>
                    <a:pt x="245554" y="172307"/>
                  </a:lnTo>
                  <a:close/>
                </a:path>
                <a:path w="337184" h="213995">
                  <a:moveTo>
                    <a:pt x="337089" y="213455"/>
                  </a:moveTo>
                  <a:lnTo>
                    <a:pt x="0" y="213455"/>
                  </a:lnTo>
                  <a:lnTo>
                    <a:pt x="0" y="172307"/>
                  </a:lnTo>
                  <a:lnTo>
                    <a:pt x="337089" y="172307"/>
                  </a:lnTo>
                  <a:lnTo>
                    <a:pt x="337089" y="213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76773" y="4732211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9823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9823" y="0"/>
                  </a:lnTo>
                  <a:lnTo>
                    <a:pt x="109823" y="48768"/>
                  </a:lnTo>
                  <a:close/>
                </a:path>
                <a:path w="317500" h="131445">
                  <a:moveTo>
                    <a:pt x="263937" y="88487"/>
                  </a:moveTo>
                  <a:lnTo>
                    <a:pt x="0" y="88487"/>
                  </a:lnTo>
                  <a:lnTo>
                    <a:pt x="0" y="48768"/>
                  </a:lnTo>
                  <a:lnTo>
                    <a:pt x="270033" y="48768"/>
                  </a:lnTo>
                  <a:lnTo>
                    <a:pt x="271557" y="47244"/>
                  </a:lnTo>
                  <a:lnTo>
                    <a:pt x="274605" y="47244"/>
                  </a:lnTo>
                  <a:lnTo>
                    <a:pt x="277653" y="45720"/>
                  </a:lnTo>
                  <a:lnTo>
                    <a:pt x="279177" y="42672"/>
                  </a:lnTo>
                  <a:lnTo>
                    <a:pt x="280701" y="41148"/>
                  </a:lnTo>
                  <a:lnTo>
                    <a:pt x="280701" y="38100"/>
                  </a:lnTo>
                  <a:lnTo>
                    <a:pt x="282225" y="33528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185" y="41148"/>
                  </a:lnTo>
                  <a:lnTo>
                    <a:pt x="303561" y="80867"/>
                  </a:lnTo>
                  <a:lnTo>
                    <a:pt x="291369" y="85439"/>
                  </a:lnTo>
                  <a:lnTo>
                    <a:pt x="286226" y="87201"/>
                  </a:lnTo>
                  <a:lnTo>
                    <a:pt x="279939" y="88106"/>
                  </a:lnTo>
                  <a:lnTo>
                    <a:pt x="272510" y="88439"/>
                  </a:lnTo>
                  <a:lnTo>
                    <a:pt x="263937" y="88487"/>
                  </a:lnTo>
                  <a:close/>
                </a:path>
                <a:path w="317500" h="131445">
                  <a:moveTo>
                    <a:pt x="109823" y="131159"/>
                  </a:moveTo>
                  <a:lnTo>
                    <a:pt x="73247" y="131159"/>
                  </a:lnTo>
                  <a:lnTo>
                    <a:pt x="73247" y="88487"/>
                  </a:lnTo>
                  <a:lnTo>
                    <a:pt x="109823" y="88487"/>
                  </a:lnTo>
                  <a:lnTo>
                    <a:pt x="109823" y="13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45448" y="4463797"/>
              <a:ext cx="255270" cy="238125"/>
            </a:xfrm>
            <a:custGeom>
              <a:avLst/>
              <a:gdLst/>
              <a:ahLst/>
              <a:cxnLst/>
              <a:rect l="l" t="t" r="r" b="b"/>
              <a:pathLst>
                <a:path w="255269" h="238125">
                  <a:moveTo>
                    <a:pt x="128111" y="237934"/>
                  </a:moveTo>
                  <a:lnTo>
                    <a:pt x="89494" y="233433"/>
                  </a:lnTo>
                  <a:lnTo>
                    <a:pt x="45791" y="214884"/>
                  </a:lnTo>
                  <a:lnTo>
                    <a:pt x="14930" y="180785"/>
                  </a:lnTo>
                  <a:lnTo>
                    <a:pt x="571" y="133278"/>
                  </a:lnTo>
                  <a:lnTo>
                    <a:pt x="0" y="118967"/>
                  </a:lnTo>
                  <a:lnTo>
                    <a:pt x="571" y="104679"/>
                  </a:lnTo>
                  <a:lnTo>
                    <a:pt x="14930" y="57737"/>
                  </a:lnTo>
                  <a:lnTo>
                    <a:pt x="45791" y="23907"/>
                  </a:lnTo>
                  <a:lnTo>
                    <a:pt x="89494" y="4500"/>
                  </a:lnTo>
                  <a:lnTo>
                    <a:pt x="128111" y="0"/>
                  </a:lnTo>
                  <a:lnTo>
                    <a:pt x="140660" y="547"/>
                  </a:lnTo>
                  <a:lnTo>
                    <a:pt x="188721" y="12477"/>
                  </a:lnTo>
                  <a:lnTo>
                    <a:pt x="225813" y="38792"/>
                  </a:lnTo>
                  <a:lnTo>
                    <a:pt x="228810" y="42672"/>
                  </a:lnTo>
                  <a:lnTo>
                    <a:pt x="128111" y="42672"/>
                  </a:lnTo>
                  <a:lnTo>
                    <a:pt x="116990" y="43195"/>
                  </a:lnTo>
                  <a:lnTo>
                    <a:pt x="79835" y="52246"/>
                  </a:lnTo>
                  <a:lnTo>
                    <a:pt x="49149" y="76676"/>
                  </a:lnTo>
                  <a:lnTo>
                    <a:pt x="35052" y="118967"/>
                  </a:lnTo>
                  <a:lnTo>
                    <a:pt x="35361" y="126730"/>
                  </a:lnTo>
                  <a:lnTo>
                    <a:pt x="54006" y="167449"/>
                  </a:lnTo>
                  <a:lnTo>
                    <a:pt x="97035" y="191952"/>
                  </a:lnTo>
                  <a:lnTo>
                    <a:pt x="128111" y="195167"/>
                  </a:lnTo>
                  <a:lnTo>
                    <a:pt x="228911" y="195167"/>
                  </a:lnTo>
                  <a:lnTo>
                    <a:pt x="225813" y="199112"/>
                  </a:lnTo>
                  <a:lnTo>
                    <a:pt x="188078" y="226314"/>
                  </a:lnTo>
                  <a:lnTo>
                    <a:pt x="140660" y="237386"/>
                  </a:lnTo>
                  <a:lnTo>
                    <a:pt x="128111" y="237934"/>
                  </a:lnTo>
                  <a:close/>
                </a:path>
                <a:path w="255269" h="238125">
                  <a:moveTo>
                    <a:pt x="228911" y="195167"/>
                  </a:moveTo>
                  <a:lnTo>
                    <a:pt x="128111" y="195167"/>
                  </a:lnTo>
                  <a:lnTo>
                    <a:pt x="138350" y="194857"/>
                  </a:lnTo>
                  <a:lnTo>
                    <a:pt x="148304" y="193833"/>
                  </a:lnTo>
                  <a:lnTo>
                    <a:pt x="189182" y="177712"/>
                  </a:lnTo>
                  <a:lnTo>
                    <a:pt x="216431" y="141684"/>
                  </a:lnTo>
                  <a:lnTo>
                    <a:pt x="219646" y="118967"/>
                  </a:lnTo>
                  <a:lnTo>
                    <a:pt x="219336" y="111228"/>
                  </a:lnTo>
                  <a:lnTo>
                    <a:pt x="200691" y="70723"/>
                  </a:lnTo>
                  <a:lnTo>
                    <a:pt x="166211" y="48768"/>
                  </a:lnTo>
                  <a:lnTo>
                    <a:pt x="128111" y="42672"/>
                  </a:lnTo>
                  <a:lnTo>
                    <a:pt x="228810" y="42672"/>
                  </a:lnTo>
                  <a:lnTo>
                    <a:pt x="248912" y="79533"/>
                  </a:lnTo>
                  <a:lnTo>
                    <a:pt x="254698" y="118967"/>
                  </a:lnTo>
                  <a:lnTo>
                    <a:pt x="254103" y="133278"/>
                  </a:lnTo>
                  <a:lnTo>
                    <a:pt x="244030" y="170783"/>
                  </a:lnTo>
                  <a:lnTo>
                    <a:pt x="232791" y="190226"/>
                  </a:lnTo>
                  <a:lnTo>
                    <a:pt x="228911" y="195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49925" y="3966590"/>
              <a:ext cx="244475" cy="341630"/>
            </a:xfrm>
            <a:custGeom>
              <a:avLst/>
              <a:gdLst/>
              <a:ahLst/>
              <a:cxnLst/>
              <a:rect l="l" t="t" r="r" b="b"/>
              <a:pathLst>
                <a:path w="244475" h="341629">
                  <a:moveTo>
                    <a:pt x="0" y="341566"/>
                  </a:moveTo>
                  <a:lnTo>
                    <a:pt x="0" y="297370"/>
                  </a:lnTo>
                  <a:lnTo>
                    <a:pt x="199834" y="242506"/>
                  </a:lnTo>
                  <a:lnTo>
                    <a:pt x="199834" y="240982"/>
                  </a:lnTo>
                  <a:lnTo>
                    <a:pt x="0" y="192119"/>
                  </a:lnTo>
                  <a:lnTo>
                    <a:pt x="0" y="147923"/>
                  </a:lnTo>
                  <a:lnTo>
                    <a:pt x="199834" y="97631"/>
                  </a:lnTo>
                  <a:lnTo>
                    <a:pt x="199834" y="96107"/>
                  </a:lnTo>
                  <a:lnTo>
                    <a:pt x="0" y="41148"/>
                  </a:lnTo>
                  <a:lnTo>
                    <a:pt x="0" y="0"/>
                  </a:lnTo>
                  <a:lnTo>
                    <a:pt x="244125" y="77819"/>
                  </a:lnTo>
                  <a:lnTo>
                    <a:pt x="244125" y="120491"/>
                  </a:lnTo>
                  <a:lnTo>
                    <a:pt x="50387" y="169259"/>
                  </a:lnTo>
                  <a:lnTo>
                    <a:pt x="50387" y="170783"/>
                  </a:lnTo>
                  <a:lnTo>
                    <a:pt x="244125" y="219646"/>
                  </a:lnTo>
                  <a:lnTo>
                    <a:pt x="244125" y="263842"/>
                  </a:lnTo>
                  <a:lnTo>
                    <a:pt x="0" y="3415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45448" y="3704368"/>
              <a:ext cx="255270" cy="238125"/>
            </a:xfrm>
            <a:custGeom>
              <a:avLst/>
              <a:gdLst/>
              <a:ahLst/>
              <a:cxnLst/>
              <a:rect l="l" t="t" r="r" b="b"/>
              <a:pathLst>
                <a:path w="255269" h="238125">
                  <a:moveTo>
                    <a:pt x="128111" y="237839"/>
                  </a:moveTo>
                  <a:lnTo>
                    <a:pt x="89494" y="233338"/>
                  </a:lnTo>
                  <a:lnTo>
                    <a:pt x="45791" y="213931"/>
                  </a:lnTo>
                  <a:lnTo>
                    <a:pt x="14930" y="180141"/>
                  </a:lnTo>
                  <a:lnTo>
                    <a:pt x="571" y="133214"/>
                  </a:lnTo>
                  <a:lnTo>
                    <a:pt x="0" y="118872"/>
                  </a:lnTo>
                  <a:lnTo>
                    <a:pt x="571" y="104560"/>
                  </a:lnTo>
                  <a:lnTo>
                    <a:pt x="9144" y="67056"/>
                  </a:lnTo>
                  <a:lnTo>
                    <a:pt x="36576" y="30479"/>
                  </a:lnTo>
                  <a:lnTo>
                    <a:pt x="77724" y="7619"/>
                  </a:lnTo>
                  <a:lnTo>
                    <a:pt x="128111" y="0"/>
                  </a:lnTo>
                  <a:lnTo>
                    <a:pt x="140660" y="547"/>
                  </a:lnTo>
                  <a:lnTo>
                    <a:pt x="188721" y="12477"/>
                  </a:lnTo>
                  <a:lnTo>
                    <a:pt x="225813" y="38766"/>
                  </a:lnTo>
                  <a:lnTo>
                    <a:pt x="228889" y="42672"/>
                  </a:lnTo>
                  <a:lnTo>
                    <a:pt x="128111" y="42672"/>
                  </a:lnTo>
                  <a:lnTo>
                    <a:pt x="116990" y="43195"/>
                  </a:lnTo>
                  <a:lnTo>
                    <a:pt x="79835" y="52244"/>
                  </a:lnTo>
                  <a:lnTo>
                    <a:pt x="49149" y="76581"/>
                  </a:lnTo>
                  <a:lnTo>
                    <a:pt x="35052" y="118872"/>
                  </a:lnTo>
                  <a:lnTo>
                    <a:pt x="35361" y="126666"/>
                  </a:lnTo>
                  <a:lnTo>
                    <a:pt x="54006" y="167211"/>
                  </a:lnTo>
                  <a:lnTo>
                    <a:pt x="88487" y="189071"/>
                  </a:lnTo>
                  <a:lnTo>
                    <a:pt x="128111" y="195167"/>
                  </a:lnTo>
                  <a:lnTo>
                    <a:pt x="228814" y="195167"/>
                  </a:lnTo>
                  <a:lnTo>
                    <a:pt x="225813" y="199048"/>
                  </a:lnTo>
                  <a:lnTo>
                    <a:pt x="188078" y="225575"/>
                  </a:lnTo>
                  <a:lnTo>
                    <a:pt x="140660" y="237291"/>
                  </a:lnTo>
                  <a:lnTo>
                    <a:pt x="128111" y="237839"/>
                  </a:lnTo>
                  <a:close/>
                </a:path>
                <a:path w="255269" h="238125">
                  <a:moveTo>
                    <a:pt x="228814" y="195167"/>
                  </a:moveTo>
                  <a:lnTo>
                    <a:pt x="128111" y="195167"/>
                  </a:lnTo>
                  <a:lnTo>
                    <a:pt x="138350" y="194857"/>
                  </a:lnTo>
                  <a:lnTo>
                    <a:pt x="148304" y="193833"/>
                  </a:lnTo>
                  <a:lnTo>
                    <a:pt x="189182" y="177498"/>
                  </a:lnTo>
                  <a:lnTo>
                    <a:pt x="213550" y="147923"/>
                  </a:lnTo>
                  <a:lnTo>
                    <a:pt x="219646" y="118872"/>
                  </a:lnTo>
                  <a:lnTo>
                    <a:pt x="219336" y="111132"/>
                  </a:lnTo>
                  <a:lnTo>
                    <a:pt x="200691" y="70627"/>
                  </a:lnTo>
                  <a:lnTo>
                    <a:pt x="166211" y="48768"/>
                  </a:lnTo>
                  <a:lnTo>
                    <a:pt x="128111" y="42672"/>
                  </a:lnTo>
                  <a:lnTo>
                    <a:pt x="228889" y="42672"/>
                  </a:lnTo>
                  <a:lnTo>
                    <a:pt x="248912" y="78795"/>
                  </a:lnTo>
                  <a:lnTo>
                    <a:pt x="254698" y="118872"/>
                  </a:lnTo>
                  <a:lnTo>
                    <a:pt x="254103" y="133214"/>
                  </a:lnTo>
                  <a:lnTo>
                    <a:pt x="238910" y="180141"/>
                  </a:lnTo>
                  <a:lnTo>
                    <a:pt x="232791" y="190023"/>
                  </a:lnTo>
                  <a:lnTo>
                    <a:pt x="228814" y="195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45424" y="3530442"/>
              <a:ext cx="248626" cy="128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56962" y="3286505"/>
              <a:ext cx="337185" cy="212090"/>
            </a:xfrm>
            <a:custGeom>
              <a:avLst/>
              <a:gdLst/>
              <a:ahLst/>
              <a:cxnLst/>
              <a:rect l="l" t="t" r="r" b="b"/>
              <a:pathLst>
                <a:path w="337184" h="212089">
                  <a:moveTo>
                    <a:pt x="256625" y="103632"/>
                  </a:moveTo>
                  <a:lnTo>
                    <a:pt x="183070" y="103632"/>
                  </a:lnTo>
                  <a:lnTo>
                    <a:pt x="337089" y="0"/>
                  </a:lnTo>
                  <a:lnTo>
                    <a:pt x="337089" y="50292"/>
                  </a:lnTo>
                  <a:lnTo>
                    <a:pt x="256625" y="103632"/>
                  </a:lnTo>
                  <a:close/>
                </a:path>
                <a:path w="337184" h="212089">
                  <a:moveTo>
                    <a:pt x="245554" y="172307"/>
                  </a:moveTo>
                  <a:lnTo>
                    <a:pt x="199834" y="172307"/>
                  </a:lnTo>
                  <a:lnTo>
                    <a:pt x="93059" y="60960"/>
                  </a:lnTo>
                  <a:lnTo>
                    <a:pt x="93059" y="6095"/>
                  </a:lnTo>
                  <a:lnTo>
                    <a:pt x="183070" y="103632"/>
                  </a:lnTo>
                  <a:lnTo>
                    <a:pt x="256625" y="103632"/>
                  </a:lnTo>
                  <a:lnTo>
                    <a:pt x="210502" y="134207"/>
                  </a:lnTo>
                  <a:lnTo>
                    <a:pt x="245554" y="172307"/>
                  </a:lnTo>
                  <a:close/>
                </a:path>
                <a:path w="337184" h="212089">
                  <a:moveTo>
                    <a:pt x="337089" y="211931"/>
                  </a:moveTo>
                  <a:lnTo>
                    <a:pt x="0" y="211931"/>
                  </a:lnTo>
                  <a:lnTo>
                    <a:pt x="0" y="172307"/>
                  </a:lnTo>
                  <a:lnTo>
                    <a:pt x="337089" y="172307"/>
                  </a:lnTo>
                  <a:lnTo>
                    <a:pt x="337089" y="211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84742" y="8177307"/>
              <a:ext cx="252095" cy="318770"/>
            </a:xfrm>
            <a:custGeom>
              <a:avLst/>
              <a:gdLst/>
              <a:ahLst/>
              <a:cxnLst/>
              <a:rect l="l" t="t" r="r" b="b"/>
              <a:pathLst>
                <a:path w="252094" h="318770">
                  <a:moveTo>
                    <a:pt x="0" y="318706"/>
                  </a:moveTo>
                  <a:lnTo>
                    <a:pt x="0" y="283654"/>
                  </a:lnTo>
                  <a:lnTo>
                    <a:pt x="210502" y="234791"/>
                  </a:lnTo>
                  <a:lnTo>
                    <a:pt x="210502" y="233267"/>
                  </a:lnTo>
                  <a:lnTo>
                    <a:pt x="0" y="176879"/>
                  </a:lnTo>
                  <a:lnTo>
                    <a:pt x="0" y="140303"/>
                  </a:lnTo>
                  <a:lnTo>
                    <a:pt x="210502" y="85344"/>
                  </a:lnTo>
                  <a:lnTo>
                    <a:pt x="210502" y="83820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251650" y="67056"/>
                  </a:lnTo>
                  <a:lnTo>
                    <a:pt x="251650" y="102203"/>
                  </a:lnTo>
                  <a:lnTo>
                    <a:pt x="39624" y="160115"/>
                  </a:lnTo>
                  <a:lnTo>
                    <a:pt x="251650" y="219551"/>
                  </a:lnTo>
                  <a:lnTo>
                    <a:pt x="251650" y="253174"/>
                  </a:lnTo>
                  <a:lnTo>
                    <a:pt x="0" y="3187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50369" y="8000333"/>
              <a:ext cx="190595" cy="1724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85409" y="7956804"/>
              <a:ext cx="253365" cy="0"/>
            </a:xfrm>
            <a:custGeom>
              <a:avLst/>
              <a:gdLst/>
              <a:ahLst/>
              <a:cxnLst/>
              <a:rect l="l" t="t" r="r" b="b"/>
              <a:pathLst>
                <a:path w="253365">
                  <a:moveTo>
                    <a:pt x="0" y="0"/>
                  </a:moveTo>
                  <a:lnTo>
                    <a:pt x="252983" y="0"/>
                  </a:lnTo>
                </a:path>
              </a:pathLst>
            </a:custGeom>
            <a:ln w="304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84741" y="7733539"/>
              <a:ext cx="251650" cy="1585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81693" y="7529132"/>
              <a:ext cx="255270" cy="102235"/>
            </a:xfrm>
            <a:custGeom>
              <a:avLst/>
              <a:gdLst/>
              <a:ahLst/>
              <a:cxnLst/>
              <a:rect l="l" t="t" r="r" b="b"/>
              <a:pathLst>
                <a:path w="255269" h="102234">
                  <a:moveTo>
                    <a:pt x="254698" y="70199"/>
                  </a:moveTo>
                  <a:lnTo>
                    <a:pt x="45720" y="70199"/>
                  </a:lnTo>
                  <a:lnTo>
                    <a:pt x="34885" y="69580"/>
                  </a:lnTo>
                  <a:lnTo>
                    <a:pt x="2476" y="41731"/>
                  </a:lnTo>
                  <a:lnTo>
                    <a:pt x="0" y="19812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1524" y="3048"/>
                  </a:lnTo>
                  <a:lnTo>
                    <a:pt x="3048" y="0"/>
                  </a:lnTo>
                  <a:lnTo>
                    <a:pt x="28956" y="0"/>
                  </a:lnTo>
                  <a:lnTo>
                    <a:pt x="27432" y="3048"/>
                  </a:lnTo>
                  <a:lnTo>
                    <a:pt x="27432" y="9144"/>
                  </a:lnTo>
                  <a:lnTo>
                    <a:pt x="25908" y="12192"/>
                  </a:lnTo>
                  <a:lnTo>
                    <a:pt x="25908" y="24384"/>
                  </a:lnTo>
                  <a:lnTo>
                    <a:pt x="27432" y="30480"/>
                  </a:lnTo>
                  <a:lnTo>
                    <a:pt x="30480" y="35052"/>
                  </a:lnTo>
                  <a:lnTo>
                    <a:pt x="33528" y="38100"/>
                  </a:lnTo>
                  <a:lnTo>
                    <a:pt x="39624" y="41148"/>
                  </a:lnTo>
                  <a:lnTo>
                    <a:pt x="254698" y="41148"/>
                  </a:lnTo>
                  <a:lnTo>
                    <a:pt x="254698" y="70199"/>
                  </a:lnTo>
                  <a:close/>
                </a:path>
                <a:path w="255269" h="102234">
                  <a:moveTo>
                    <a:pt x="99155" y="41148"/>
                  </a:moveTo>
                  <a:lnTo>
                    <a:pt x="71723" y="41148"/>
                  </a:lnTo>
                  <a:lnTo>
                    <a:pt x="71723" y="6096"/>
                  </a:lnTo>
                  <a:lnTo>
                    <a:pt x="99155" y="6096"/>
                  </a:lnTo>
                  <a:lnTo>
                    <a:pt x="99155" y="41148"/>
                  </a:lnTo>
                  <a:close/>
                </a:path>
                <a:path w="255269" h="102234">
                  <a:moveTo>
                    <a:pt x="99155" y="102203"/>
                  </a:moveTo>
                  <a:lnTo>
                    <a:pt x="71723" y="102203"/>
                  </a:lnTo>
                  <a:lnTo>
                    <a:pt x="71723" y="70199"/>
                  </a:lnTo>
                  <a:lnTo>
                    <a:pt x="99155" y="70199"/>
                  </a:lnTo>
                  <a:lnTo>
                    <a:pt x="99155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50256" y="7228713"/>
              <a:ext cx="190706" cy="2806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50369" y="6935914"/>
              <a:ext cx="186055" cy="257810"/>
            </a:xfrm>
            <a:custGeom>
              <a:avLst/>
              <a:gdLst/>
              <a:ahLst/>
              <a:cxnLst/>
              <a:rect l="l" t="t" r="r" b="b"/>
              <a:pathLst>
                <a:path w="186055" h="257809">
                  <a:moveTo>
                    <a:pt x="186023" y="257746"/>
                  </a:moveTo>
                  <a:lnTo>
                    <a:pt x="3048" y="257746"/>
                  </a:lnTo>
                  <a:lnTo>
                    <a:pt x="3048" y="228695"/>
                  </a:lnTo>
                  <a:lnTo>
                    <a:pt x="30480" y="228695"/>
                  </a:lnTo>
                  <a:lnTo>
                    <a:pt x="16716" y="217265"/>
                  </a:lnTo>
                  <a:lnTo>
                    <a:pt x="7239" y="203549"/>
                  </a:lnTo>
                  <a:lnTo>
                    <a:pt x="1762" y="187547"/>
                  </a:lnTo>
                  <a:lnTo>
                    <a:pt x="0" y="169259"/>
                  </a:lnTo>
                  <a:lnTo>
                    <a:pt x="309" y="160639"/>
                  </a:lnTo>
                  <a:lnTo>
                    <a:pt x="22812" y="122062"/>
                  </a:lnTo>
                  <a:lnTo>
                    <a:pt x="30480" y="118967"/>
                  </a:lnTo>
                  <a:lnTo>
                    <a:pt x="23907" y="114085"/>
                  </a:lnTo>
                  <a:lnTo>
                    <a:pt x="1524" y="78307"/>
                  </a:lnTo>
                  <a:lnTo>
                    <a:pt x="0" y="60959"/>
                  </a:lnTo>
                  <a:lnTo>
                    <a:pt x="0" y="44195"/>
                  </a:lnTo>
                  <a:lnTo>
                    <a:pt x="3048" y="36576"/>
                  </a:lnTo>
                  <a:lnTo>
                    <a:pt x="4572" y="28955"/>
                  </a:lnTo>
                  <a:lnTo>
                    <a:pt x="7620" y="22859"/>
                  </a:lnTo>
                  <a:lnTo>
                    <a:pt x="12192" y="16764"/>
                  </a:lnTo>
                  <a:lnTo>
                    <a:pt x="21336" y="7619"/>
                  </a:lnTo>
                  <a:lnTo>
                    <a:pt x="28956" y="4571"/>
                  </a:lnTo>
                  <a:lnTo>
                    <a:pt x="35052" y="1523"/>
                  </a:lnTo>
                  <a:lnTo>
                    <a:pt x="42672" y="0"/>
                  </a:lnTo>
                  <a:lnTo>
                    <a:pt x="186023" y="0"/>
                  </a:lnTo>
                  <a:lnTo>
                    <a:pt x="186023" y="30479"/>
                  </a:lnTo>
                  <a:lnTo>
                    <a:pt x="56388" y="30479"/>
                  </a:lnTo>
                  <a:lnTo>
                    <a:pt x="50292" y="32003"/>
                  </a:lnTo>
                  <a:lnTo>
                    <a:pt x="41148" y="35052"/>
                  </a:lnTo>
                  <a:lnTo>
                    <a:pt x="38100" y="36576"/>
                  </a:lnTo>
                  <a:lnTo>
                    <a:pt x="33528" y="39623"/>
                  </a:lnTo>
                  <a:lnTo>
                    <a:pt x="32004" y="44195"/>
                  </a:lnTo>
                  <a:lnTo>
                    <a:pt x="28956" y="48767"/>
                  </a:lnTo>
                  <a:lnTo>
                    <a:pt x="27432" y="53340"/>
                  </a:lnTo>
                  <a:lnTo>
                    <a:pt x="25908" y="59435"/>
                  </a:lnTo>
                  <a:lnTo>
                    <a:pt x="25908" y="65531"/>
                  </a:lnTo>
                  <a:lnTo>
                    <a:pt x="45291" y="106679"/>
                  </a:lnTo>
                  <a:lnTo>
                    <a:pt x="73152" y="114395"/>
                  </a:lnTo>
                  <a:lnTo>
                    <a:pt x="186023" y="114395"/>
                  </a:lnTo>
                  <a:lnTo>
                    <a:pt x="186023" y="143351"/>
                  </a:lnTo>
                  <a:lnTo>
                    <a:pt x="60960" y="143351"/>
                  </a:lnTo>
                  <a:lnTo>
                    <a:pt x="54864" y="144875"/>
                  </a:lnTo>
                  <a:lnTo>
                    <a:pt x="50292" y="144875"/>
                  </a:lnTo>
                  <a:lnTo>
                    <a:pt x="41148" y="147923"/>
                  </a:lnTo>
                  <a:lnTo>
                    <a:pt x="38100" y="150971"/>
                  </a:lnTo>
                  <a:lnTo>
                    <a:pt x="33528" y="154019"/>
                  </a:lnTo>
                  <a:lnTo>
                    <a:pt x="30480" y="157067"/>
                  </a:lnTo>
                  <a:lnTo>
                    <a:pt x="25908" y="170783"/>
                  </a:lnTo>
                  <a:lnTo>
                    <a:pt x="25908" y="187547"/>
                  </a:lnTo>
                  <a:lnTo>
                    <a:pt x="27432" y="195167"/>
                  </a:lnTo>
                  <a:lnTo>
                    <a:pt x="32004" y="201263"/>
                  </a:lnTo>
                  <a:lnTo>
                    <a:pt x="35052" y="207359"/>
                  </a:lnTo>
                  <a:lnTo>
                    <a:pt x="65532" y="225647"/>
                  </a:lnTo>
                  <a:lnTo>
                    <a:pt x="68580" y="227171"/>
                  </a:lnTo>
                  <a:lnTo>
                    <a:pt x="186023" y="227171"/>
                  </a:lnTo>
                  <a:lnTo>
                    <a:pt x="186023" y="257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84741" y="6641593"/>
              <a:ext cx="251650" cy="1509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50369" y="6428042"/>
              <a:ext cx="190595" cy="1784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50369" y="6136766"/>
              <a:ext cx="186055" cy="256540"/>
            </a:xfrm>
            <a:custGeom>
              <a:avLst/>
              <a:gdLst/>
              <a:ahLst/>
              <a:cxnLst/>
              <a:rect l="l" t="t" r="r" b="b"/>
              <a:pathLst>
                <a:path w="186055" h="256539">
                  <a:moveTo>
                    <a:pt x="186023" y="256222"/>
                  </a:moveTo>
                  <a:lnTo>
                    <a:pt x="3048" y="256222"/>
                  </a:lnTo>
                  <a:lnTo>
                    <a:pt x="3048" y="227266"/>
                  </a:lnTo>
                  <a:lnTo>
                    <a:pt x="30480" y="227266"/>
                  </a:lnTo>
                  <a:lnTo>
                    <a:pt x="16716" y="215821"/>
                  </a:lnTo>
                  <a:lnTo>
                    <a:pt x="7239" y="202072"/>
                  </a:lnTo>
                  <a:lnTo>
                    <a:pt x="1760" y="186023"/>
                  </a:lnTo>
                  <a:lnTo>
                    <a:pt x="0" y="167735"/>
                  </a:lnTo>
                  <a:lnTo>
                    <a:pt x="309" y="159758"/>
                  </a:lnTo>
                  <a:lnTo>
                    <a:pt x="22812" y="121181"/>
                  </a:lnTo>
                  <a:lnTo>
                    <a:pt x="30480" y="117443"/>
                  </a:lnTo>
                  <a:lnTo>
                    <a:pt x="23907" y="112561"/>
                  </a:lnTo>
                  <a:lnTo>
                    <a:pt x="1524" y="78200"/>
                  </a:lnTo>
                  <a:lnTo>
                    <a:pt x="47" y="54166"/>
                  </a:lnTo>
                  <a:lnTo>
                    <a:pt x="381" y="47446"/>
                  </a:lnTo>
                  <a:lnTo>
                    <a:pt x="1285" y="41030"/>
                  </a:lnTo>
                  <a:lnTo>
                    <a:pt x="3048" y="35052"/>
                  </a:lnTo>
                  <a:lnTo>
                    <a:pt x="4572" y="27432"/>
                  </a:lnTo>
                  <a:lnTo>
                    <a:pt x="7620" y="21336"/>
                  </a:lnTo>
                  <a:lnTo>
                    <a:pt x="12192" y="16764"/>
                  </a:lnTo>
                  <a:lnTo>
                    <a:pt x="16764" y="10667"/>
                  </a:lnTo>
                  <a:lnTo>
                    <a:pt x="21336" y="7620"/>
                  </a:lnTo>
                  <a:lnTo>
                    <a:pt x="28956" y="4572"/>
                  </a:lnTo>
                  <a:lnTo>
                    <a:pt x="35052" y="1524"/>
                  </a:lnTo>
                  <a:lnTo>
                    <a:pt x="42672" y="0"/>
                  </a:lnTo>
                  <a:lnTo>
                    <a:pt x="186023" y="0"/>
                  </a:lnTo>
                  <a:lnTo>
                    <a:pt x="186023" y="28955"/>
                  </a:lnTo>
                  <a:lnTo>
                    <a:pt x="60960" y="28955"/>
                  </a:lnTo>
                  <a:lnTo>
                    <a:pt x="56388" y="30479"/>
                  </a:lnTo>
                  <a:lnTo>
                    <a:pt x="50292" y="30479"/>
                  </a:lnTo>
                  <a:lnTo>
                    <a:pt x="41148" y="33528"/>
                  </a:lnTo>
                  <a:lnTo>
                    <a:pt x="38100" y="36576"/>
                  </a:lnTo>
                  <a:lnTo>
                    <a:pt x="33528" y="39624"/>
                  </a:lnTo>
                  <a:lnTo>
                    <a:pt x="32004" y="42672"/>
                  </a:lnTo>
                  <a:lnTo>
                    <a:pt x="28956" y="47243"/>
                  </a:lnTo>
                  <a:lnTo>
                    <a:pt x="27432" y="51816"/>
                  </a:lnTo>
                  <a:lnTo>
                    <a:pt x="25908" y="58007"/>
                  </a:lnTo>
                  <a:lnTo>
                    <a:pt x="25908" y="65627"/>
                  </a:lnTo>
                  <a:lnTo>
                    <a:pt x="45291" y="105798"/>
                  </a:lnTo>
                  <a:lnTo>
                    <a:pt x="73152" y="112871"/>
                  </a:lnTo>
                  <a:lnTo>
                    <a:pt x="186023" y="112871"/>
                  </a:lnTo>
                  <a:lnTo>
                    <a:pt x="186023" y="143351"/>
                  </a:lnTo>
                  <a:lnTo>
                    <a:pt x="54864" y="143351"/>
                  </a:lnTo>
                  <a:lnTo>
                    <a:pt x="50292" y="144875"/>
                  </a:lnTo>
                  <a:lnTo>
                    <a:pt x="45720" y="144875"/>
                  </a:lnTo>
                  <a:lnTo>
                    <a:pt x="41148" y="147923"/>
                  </a:lnTo>
                  <a:lnTo>
                    <a:pt x="38100" y="149447"/>
                  </a:lnTo>
                  <a:lnTo>
                    <a:pt x="33528" y="152495"/>
                  </a:lnTo>
                  <a:lnTo>
                    <a:pt x="30480" y="155543"/>
                  </a:lnTo>
                  <a:lnTo>
                    <a:pt x="27432" y="164687"/>
                  </a:lnTo>
                  <a:lnTo>
                    <a:pt x="25908" y="170783"/>
                  </a:lnTo>
                  <a:lnTo>
                    <a:pt x="25910" y="186038"/>
                  </a:lnTo>
                  <a:lnTo>
                    <a:pt x="27432" y="193643"/>
                  </a:lnTo>
                  <a:lnTo>
                    <a:pt x="32004" y="199834"/>
                  </a:lnTo>
                  <a:lnTo>
                    <a:pt x="35052" y="205930"/>
                  </a:lnTo>
                  <a:lnTo>
                    <a:pt x="48768" y="219646"/>
                  </a:lnTo>
                  <a:lnTo>
                    <a:pt x="54864" y="221170"/>
                  </a:lnTo>
                  <a:lnTo>
                    <a:pt x="59436" y="224218"/>
                  </a:lnTo>
                  <a:lnTo>
                    <a:pt x="65532" y="225742"/>
                  </a:lnTo>
                  <a:lnTo>
                    <a:pt x="186023" y="225742"/>
                  </a:lnTo>
                  <a:lnTo>
                    <a:pt x="186023" y="256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50446" y="5932456"/>
              <a:ext cx="190440" cy="1692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98457" y="5725002"/>
              <a:ext cx="237934" cy="976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50369" y="5523739"/>
              <a:ext cx="190595" cy="1768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53417" y="5150072"/>
              <a:ext cx="183515" cy="256540"/>
            </a:xfrm>
            <a:custGeom>
              <a:avLst/>
              <a:gdLst/>
              <a:ahLst/>
              <a:cxnLst/>
              <a:rect l="l" t="t" r="r" b="b"/>
              <a:pathLst>
                <a:path w="183515" h="256539">
                  <a:moveTo>
                    <a:pt x="0" y="256222"/>
                  </a:moveTo>
                  <a:lnTo>
                    <a:pt x="0" y="222694"/>
                  </a:lnTo>
                  <a:lnTo>
                    <a:pt x="150971" y="181451"/>
                  </a:lnTo>
                  <a:lnTo>
                    <a:pt x="0" y="144875"/>
                  </a:lnTo>
                  <a:lnTo>
                    <a:pt x="0" y="111347"/>
                  </a:lnTo>
                  <a:lnTo>
                    <a:pt x="150971" y="73247"/>
                  </a:lnTo>
                  <a:lnTo>
                    <a:pt x="150971" y="71723"/>
                  </a:lnTo>
                  <a:lnTo>
                    <a:pt x="0" y="30480"/>
                  </a:lnTo>
                  <a:lnTo>
                    <a:pt x="0" y="0"/>
                  </a:lnTo>
                  <a:lnTo>
                    <a:pt x="182975" y="57912"/>
                  </a:lnTo>
                  <a:lnTo>
                    <a:pt x="182975" y="90011"/>
                  </a:lnTo>
                  <a:lnTo>
                    <a:pt x="38099" y="128111"/>
                  </a:lnTo>
                  <a:lnTo>
                    <a:pt x="182975" y="164687"/>
                  </a:lnTo>
                  <a:lnTo>
                    <a:pt x="182975" y="198215"/>
                  </a:lnTo>
                  <a:lnTo>
                    <a:pt x="0" y="256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50369" y="4953381"/>
              <a:ext cx="190595" cy="17840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50256" y="4823745"/>
              <a:ext cx="186134" cy="960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84741" y="4639151"/>
              <a:ext cx="251650" cy="1601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84741" y="4486655"/>
              <a:ext cx="36830" cy="30480"/>
            </a:xfrm>
            <a:custGeom>
              <a:avLst/>
              <a:gdLst/>
              <a:ahLst/>
              <a:cxnLst/>
              <a:rect l="l" t="t" r="r" b="b"/>
              <a:pathLst>
                <a:path w="36830" h="30479">
                  <a:moveTo>
                    <a:pt x="36576" y="30480"/>
                  </a:moveTo>
                  <a:lnTo>
                    <a:pt x="0" y="30480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53417" y="4501896"/>
              <a:ext cx="183515" cy="0"/>
            </a:xfrm>
            <a:custGeom>
              <a:avLst/>
              <a:gdLst/>
              <a:ahLst/>
              <a:cxnLst/>
              <a:rect l="l" t="t" r="r" b="b"/>
              <a:pathLst>
                <a:path w="183515">
                  <a:moveTo>
                    <a:pt x="0" y="0"/>
                  </a:moveTo>
                  <a:lnTo>
                    <a:pt x="182975" y="0"/>
                  </a:lnTo>
                </a:path>
              </a:pathLst>
            </a:custGeom>
            <a:ln w="304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50494" y="4296061"/>
              <a:ext cx="190353" cy="15554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85409" y="4148328"/>
              <a:ext cx="253365" cy="0"/>
            </a:xfrm>
            <a:custGeom>
              <a:avLst/>
              <a:gdLst/>
              <a:ahLst/>
              <a:cxnLst/>
              <a:rect l="l" t="t" r="r" b="b"/>
              <a:pathLst>
                <a:path w="253365">
                  <a:moveTo>
                    <a:pt x="0" y="0"/>
                  </a:moveTo>
                  <a:lnTo>
                    <a:pt x="252983" y="0"/>
                  </a:lnTo>
                </a:path>
              </a:pathLst>
            </a:custGeom>
            <a:ln w="304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50446" y="3926968"/>
              <a:ext cx="190516" cy="16925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50477" y="3753136"/>
              <a:ext cx="190365" cy="1540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50476" y="3576257"/>
              <a:ext cx="190366" cy="15401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98457" y="3365755"/>
              <a:ext cx="237934" cy="976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84741" y="3181255"/>
              <a:ext cx="251650" cy="15097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50369" y="2973800"/>
              <a:ext cx="190595" cy="17240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50369" y="2793873"/>
              <a:ext cx="186023" cy="15249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86265" y="2546795"/>
              <a:ext cx="250126" cy="9610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84741" y="2194561"/>
              <a:ext cx="251650" cy="1585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50369" y="1915477"/>
              <a:ext cx="186055" cy="256540"/>
            </a:xfrm>
            <a:custGeom>
              <a:avLst/>
              <a:gdLst/>
              <a:ahLst/>
              <a:cxnLst/>
              <a:rect l="l" t="t" r="r" b="b"/>
              <a:pathLst>
                <a:path w="186055" h="256539">
                  <a:moveTo>
                    <a:pt x="186023" y="256222"/>
                  </a:moveTo>
                  <a:lnTo>
                    <a:pt x="3048" y="256222"/>
                  </a:lnTo>
                  <a:lnTo>
                    <a:pt x="3048" y="228695"/>
                  </a:lnTo>
                  <a:lnTo>
                    <a:pt x="30480" y="228695"/>
                  </a:lnTo>
                  <a:lnTo>
                    <a:pt x="30480" y="227171"/>
                  </a:lnTo>
                  <a:lnTo>
                    <a:pt x="16716" y="215741"/>
                  </a:lnTo>
                  <a:lnTo>
                    <a:pt x="7239" y="202025"/>
                  </a:lnTo>
                  <a:lnTo>
                    <a:pt x="1762" y="186023"/>
                  </a:lnTo>
                  <a:lnTo>
                    <a:pt x="0" y="167735"/>
                  </a:lnTo>
                  <a:lnTo>
                    <a:pt x="309" y="159758"/>
                  </a:lnTo>
                  <a:lnTo>
                    <a:pt x="22812" y="121181"/>
                  </a:lnTo>
                  <a:lnTo>
                    <a:pt x="30480" y="117443"/>
                  </a:lnTo>
                  <a:lnTo>
                    <a:pt x="23907" y="112560"/>
                  </a:lnTo>
                  <a:lnTo>
                    <a:pt x="1524" y="78105"/>
                  </a:lnTo>
                  <a:lnTo>
                    <a:pt x="47" y="54125"/>
                  </a:lnTo>
                  <a:lnTo>
                    <a:pt x="381" y="47434"/>
                  </a:lnTo>
                  <a:lnTo>
                    <a:pt x="1285" y="41028"/>
                  </a:lnTo>
                  <a:lnTo>
                    <a:pt x="3048" y="35052"/>
                  </a:lnTo>
                  <a:lnTo>
                    <a:pt x="4572" y="28955"/>
                  </a:lnTo>
                  <a:lnTo>
                    <a:pt x="7620" y="21336"/>
                  </a:lnTo>
                  <a:lnTo>
                    <a:pt x="12192" y="16764"/>
                  </a:lnTo>
                  <a:lnTo>
                    <a:pt x="16764" y="10667"/>
                  </a:lnTo>
                  <a:lnTo>
                    <a:pt x="21336" y="7620"/>
                  </a:lnTo>
                  <a:lnTo>
                    <a:pt x="28956" y="4572"/>
                  </a:lnTo>
                  <a:lnTo>
                    <a:pt x="35052" y="1524"/>
                  </a:lnTo>
                  <a:lnTo>
                    <a:pt x="42672" y="0"/>
                  </a:lnTo>
                  <a:lnTo>
                    <a:pt x="186023" y="0"/>
                  </a:lnTo>
                  <a:lnTo>
                    <a:pt x="186023" y="30479"/>
                  </a:lnTo>
                  <a:lnTo>
                    <a:pt x="56388" y="30479"/>
                  </a:lnTo>
                  <a:lnTo>
                    <a:pt x="50292" y="32003"/>
                  </a:lnTo>
                  <a:lnTo>
                    <a:pt x="45720" y="32003"/>
                  </a:lnTo>
                  <a:lnTo>
                    <a:pt x="41148" y="33528"/>
                  </a:lnTo>
                  <a:lnTo>
                    <a:pt x="38100" y="36576"/>
                  </a:lnTo>
                  <a:lnTo>
                    <a:pt x="33528" y="39624"/>
                  </a:lnTo>
                  <a:lnTo>
                    <a:pt x="32004" y="42672"/>
                  </a:lnTo>
                  <a:lnTo>
                    <a:pt x="28956" y="47243"/>
                  </a:lnTo>
                  <a:lnTo>
                    <a:pt x="27432" y="51816"/>
                  </a:lnTo>
                  <a:lnTo>
                    <a:pt x="25908" y="57912"/>
                  </a:lnTo>
                  <a:lnTo>
                    <a:pt x="25908" y="65532"/>
                  </a:lnTo>
                  <a:lnTo>
                    <a:pt x="45291" y="105758"/>
                  </a:lnTo>
                  <a:lnTo>
                    <a:pt x="73152" y="112871"/>
                  </a:lnTo>
                  <a:lnTo>
                    <a:pt x="186023" y="112871"/>
                  </a:lnTo>
                  <a:lnTo>
                    <a:pt x="186023" y="143351"/>
                  </a:lnTo>
                  <a:lnTo>
                    <a:pt x="54864" y="143351"/>
                  </a:lnTo>
                  <a:lnTo>
                    <a:pt x="41148" y="147923"/>
                  </a:lnTo>
                  <a:lnTo>
                    <a:pt x="25908" y="170783"/>
                  </a:lnTo>
                  <a:lnTo>
                    <a:pt x="25908" y="186023"/>
                  </a:lnTo>
                  <a:lnTo>
                    <a:pt x="27432" y="193643"/>
                  </a:lnTo>
                  <a:lnTo>
                    <a:pt x="32004" y="199739"/>
                  </a:lnTo>
                  <a:lnTo>
                    <a:pt x="35052" y="205835"/>
                  </a:lnTo>
                  <a:lnTo>
                    <a:pt x="39624" y="211931"/>
                  </a:lnTo>
                  <a:lnTo>
                    <a:pt x="44196" y="214979"/>
                  </a:lnTo>
                  <a:lnTo>
                    <a:pt x="48768" y="219551"/>
                  </a:lnTo>
                  <a:lnTo>
                    <a:pt x="54864" y="221075"/>
                  </a:lnTo>
                  <a:lnTo>
                    <a:pt x="59436" y="224123"/>
                  </a:lnTo>
                  <a:lnTo>
                    <a:pt x="65532" y="225647"/>
                  </a:lnTo>
                  <a:lnTo>
                    <a:pt x="186023" y="225647"/>
                  </a:lnTo>
                  <a:lnTo>
                    <a:pt x="186023" y="256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84742" y="1826991"/>
              <a:ext cx="252095" cy="40005"/>
            </a:xfrm>
            <a:custGeom>
              <a:avLst/>
              <a:gdLst/>
              <a:ahLst/>
              <a:cxnLst/>
              <a:rect l="l" t="t" r="r" b="b"/>
              <a:pathLst>
                <a:path w="252094" h="40005">
                  <a:moveTo>
                    <a:pt x="251650" y="39624"/>
                  </a:moveTo>
                  <a:lnTo>
                    <a:pt x="213550" y="39624"/>
                  </a:lnTo>
                  <a:lnTo>
                    <a:pt x="213550" y="0"/>
                  </a:lnTo>
                  <a:lnTo>
                    <a:pt x="251650" y="0"/>
                  </a:lnTo>
                  <a:lnTo>
                    <a:pt x="251650" y="39624"/>
                  </a:lnTo>
                  <a:close/>
                </a:path>
                <a:path w="252094" h="40005">
                  <a:moveTo>
                    <a:pt x="77819" y="36576"/>
                  </a:moveTo>
                  <a:lnTo>
                    <a:pt x="0" y="36576"/>
                  </a:lnTo>
                  <a:lnTo>
                    <a:pt x="0" y="3048"/>
                  </a:lnTo>
                  <a:lnTo>
                    <a:pt x="77819" y="3048"/>
                  </a:lnTo>
                  <a:lnTo>
                    <a:pt x="187642" y="12192"/>
                  </a:lnTo>
                  <a:lnTo>
                    <a:pt x="187642" y="27432"/>
                  </a:lnTo>
                  <a:lnTo>
                    <a:pt x="77819" y="365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06845" y="451105"/>
              <a:ext cx="5035295" cy="91714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3D34019-1B1D-45D2-8E47-5490E66D5422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6051963" y="8506682"/>
              <a:ext cx="335915" cy="288290"/>
            </a:xfrm>
            <a:custGeom>
              <a:avLst/>
              <a:gdLst/>
              <a:ahLst/>
              <a:cxnLst/>
              <a:rect l="l" t="t" r="r" b="b"/>
              <a:pathLst>
                <a:path w="335915" h="288290">
                  <a:moveTo>
                    <a:pt x="0" y="288226"/>
                  </a:moveTo>
                  <a:lnTo>
                    <a:pt x="0" y="240982"/>
                  </a:lnTo>
                  <a:lnTo>
                    <a:pt x="291369" y="144875"/>
                  </a:lnTo>
                  <a:lnTo>
                    <a:pt x="291369" y="143351"/>
                  </a:lnTo>
                  <a:lnTo>
                    <a:pt x="0" y="45815"/>
                  </a:lnTo>
                  <a:lnTo>
                    <a:pt x="0" y="0"/>
                  </a:lnTo>
                  <a:lnTo>
                    <a:pt x="335661" y="118967"/>
                  </a:lnTo>
                  <a:lnTo>
                    <a:pt x="335661" y="170878"/>
                  </a:lnTo>
                  <a:lnTo>
                    <a:pt x="0" y="2882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138997" y="8291107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4" h="224790">
                  <a:moveTo>
                    <a:pt x="126611" y="224718"/>
                  </a:moveTo>
                  <a:lnTo>
                    <a:pt x="86655" y="220218"/>
                  </a:lnTo>
                  <a:lnTo>
                    <a:pt x="44268" y="200167"/>
                  </a:lnTo>
                  <a:lnTo>
                    <a:pt x="14288" y="166139"/>
                  </a:lnTo>
                  <a:lnTo>
                    <a:pt x="502" y="122665"/>
                  </a:lnTo>
                  <a:lnTo>
                    <a:pt x="0" y="111847"/>
                  </a:lnTo>
                  <a:lnTo>
                    <a:pt x="52" y="107275"/>
                  </a:lnTo>
                  <a:lnTo>
                    <a:pt x="6398" y="68103"/>
                  </a:lnTo>
                  <a:lnTo>
                    <a:pt x="37291" y="29122"/>
                  </a:lnTo>
                  <a:lnTo>
                    <a:pt x="80058" y="6500"/>
                  </a:lnTo>
                  <a:lnTo>
                    <a:pt x="127335" y="0"/>
                  </a:lnTo>
                  <a:lnTo>
                    <a:pt x="138803" y="595"/>
                  </a:lnTo>
                  <a:lnTo>
                    <a:pt x="138803" y="41743"/>
                  </a:lnTo>
                  <a:lnTo>
                    <a:pt x="103656" y="41743"/>
                  </a:lnTo>
                  <a:lnTo>
                    <a:pt x="96798" y="42933"/>
                  </a:lnTo>
                  <a:lnTo>
                    <a:pt x="89940" y="44410"/>
                  </a:lnTo>
                  <a:lnTo>
                    <a:pt x="83082" y="46458"/>
                  </a:lnTo>
                  <a:lnTo>
                    <a:pt x="76224" y="49363"/>
                  </a:lnTo>
                  <a:lnTo>
                    <a:pt x="68604" y="52411"/>
                  </a:lnTo>
                  <a:lnTo>
                    <a:pt x="39648" y="84415"/>
                  </a:lnTo>
                  <a:lnTo>
                    <a:pt x="35076" y="111847"/>
                  </a:lnTo>
                  <a:lnTo>
                    <a:pt x="35362" y="119601"/>
                  </a:lnTo>
                  <a:lnTo>
                    <a:pt x="50578" y="157400"/>
                  </a:lnTo>
                  <a:lnTo>
                    <a:pt x="76224" y="175950"/>
                  </a:lnTo>
                  <a:lnTo>
                    <a:pt x="83082" y="178831"/>
                  </a:lnTo>
                  <a:lnTo>
                    <a:pt x="89940" y="180713"/>
                  </a:lnTo>
                  <a:lnTo>
                    <a:pt x="96798" y="181737"/>
                  </a:lnTo>
                  <a:lnTo>
                    <a:pt x="103656" y="182046"/>
                  </a:lnTo>
                  <a:lnTo>
                    <a:pt x="230413" y="182046"/>
                  </a:lnTo>
                  <a:lnTo>
                    <a:pt x="226481" y="186832"/>
                  </a:lnTo>
                  <a:lnTo>
                    <a:pt x="189549" y="213098"/>
                  </a:lnTo>
                  <a:lnTo>
                    <a:pt x="140065" y="224170"/>
                  </a:lnTo>
                  <a:lnTo>
                    <a:pt x="126611" y="224718"/>
                  </a:lnTo>
                  <a:close/>
                </a:path>
                <a:path w="254634" h="224790">
                  <a:moveTo>
                    <a:pt x="230413" y="182046"/>
                  </a:moveTo>
                  <a:lnTo>
                    <a:pt x="138803" y="182046"/>
                  </a:lnTo>
                  <a:lnTo>
                    <a:pt x="146780" y="181998"/>
                  </a:lnTo>
                  <a:lnTo>
                    <a:pt x="154615" y="181665"/>
                  </a:lnTo>
                  <a:lnTo>
                    <a:pt x="195191" y="165282"/>
                  </a:lnTo>
                  <a:lnTo>
                    <a:pt x="211955" y="140898"/>
                  </a:lnTo>
                  <a:lnTo>
                    <a:pt x="215130" y="133477"/>
                  </a:lnTo>
                  <a:lnTo>
                    <a:pt x="217563" y="125039"/>
                  </a:lnTo>
                  <a:lnTo>
                    <a:pt x="219121" y="115743"/>
                  </a:lnTo>
                  <a:lnTo>
                    <a:pt x="219587" y="107275"/>
                  </a:lnTo>
                  <a:lnTo>
                    <a:pt x="219617" y="104989"/>
                  </a:lnTo>
                  <a:lnTo>
                    <a:pt x="218836" y="93749"/>
                  </a:lnTo>
                  <a:lnTo>
                    <a:pt x="200811" y="57197"/>
                  </a:lnTo>
                  <a:lnTo>
                    <a:pt x="170807" y="43267"/>
                  </a:lnTo>
                  <a:lnTo>
                    <a:pt x="170807" y="3643"/>
                  </a:lnTo>
                  <a:lnTo>
                    <a:pt x="207240" y="16025"/>
                  </a:lnTo>
                  <a:lnTo>
                    <a:pt x="242507" y="53268"/>
                  </a:lnTo>
                  <a:lnTo>
                    <a:pt x="254614" y="105751"/>
                  </a:lnTo>
                  <a:lnTo>
                    <a:pt x="254533" y="111847"/>
                  </a:lnTo>
                  <a:lnTo>
                    <a:pt x="244055" y="159186"/>
                  </a:lnTo>
                  <a:lnTo>
                    <a:pt x="233387" y="178427"/>
                  </a:lnTo>
                  <a:lnTo>
                    <a:pt x="230413" y="182046"/>
                  </a:lnTo>
                  <a:close/>
                </a:path>
                <a:path w="254634" h="224790">
                  <a:moveTo>
                    <a:pt x="138803" y="182046"/>
                  </a:moveTo>
                  <a:lnTo>
                    <a:pt x="103656" y="182046"/>
                  </a:lnTo>
                  <a:lnTo>
                    <a:pt x="103656" y="41743"/>
                  </a:lnTo>
                  <a:lnTo>
                    <a:pt x="138803" y="41743"/>
                  </a:lnTo>
                  <a:lnTo>
                    <a:pt x="138803" y="182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38925" y="8047674"/>
              <a:ext cx="248602" cy="2012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43498" y="7785354"/>
              <a:ext cx="250221" cy="201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38973" y="7533704"/>
              <a:ext cx="255270" cy="206375"/>
            </a:xfrm>
            <a:custGeom>
              <a:avLst/>
              <a:gdLst/>
              <a:ahLst/>
              <a:cxnLst/>
              <a:rect l="l" t="t" r="r" b="b"/>
              <a:pathLst>
                <a:path w="255269" h="206375">
                  <a:moveTo>
                    <a:pt x="127161" y="158591"/>
                  </a:moveTo>
                  <a:lnTo>
                    <a:pt x="73199" y="158591"/>
                  </a:lnTo>
                  <a:lnTo>
                    <a:pt x="79295" y="157067"/>
                  </a:lnTo>
                  <a:lnTo>
                    <a:pt x="83891" y="150947"/>
                  </a:lnTo>
                  <a:lnTo>
                    <a:pt x="100107" y="114895"/>
                  </a:lnTo>
                  <a:lnTo>
                    <a:pt x="102155" y="108299"/>
                  </a:lnTo>
                  <a:lnTo>
                    <a:pt x="103536" y="100560"/>
                  </a:lnTo>
                  <a:lnTo>
                    <a:pt x="105203" y="93249"/>
                  </a:lnTo>
                  <a:lnTo>
                    <a:pt x="106870" y="86225"/>
                  </a:lnTo>
                  <a:lnTo>
                    <a:pt x="108251" y="79343"/>
                  </a:lnTo>
                  <a:lnTo>
                    <a:pt x="110354" y="71604"/>
                  </a:lnTo>
                  <a:lnTo>
                    <a:pt x="112283" y="63744"/>
                  </a:lnTo>
                  <a:lnTo>
                    <a:pt x="113917" y="57269"/>
                  </a:lnTo>
                  <a:lnTo>
                    <a:pt x="129682" y="24384"/>
                  </a:lnTo>
                  <a:lnTo>
                    <a:pt x="133397" y="18954"/>
                  </a:lnTo>
                  <a:lnTo>
                    <a:pt x="169616" y="309"/>
                  </a:lnTo>
                  <a:lnTo>
                    <a:pt x="178450" y="0"/>
                  </a:lnTo>
                  <a:lnTo>
                    <a:pt x="188453" y="571"/>
                  </a:lnTo>
                  <a:lnTo>
                    <a:pt x="227695" y="19431"/>
                  </a:lnTo>
                  <a:lnTo>
                    <a:pt x="243381" y="42672"/>
                  </a:lnTo>
                  <a:lnTo>
                    <a:pt x="183022" y="42672"/>
                  </a:lnTo>
                  <a:lnTo>
                    <a:pt x="175569" y="43268"/>
                  </a:lnTo>
                  <a:lnTo>
                    <a:pt x="148994" y="75080"/>
                  </a:lnTo>
                  <a:lnTo>
                    <a:pt x="137302" y="122015"/>
                  </a:lnTo>
                  <a:lnTo>
                    <a:pt x="134993" y="132040"/>
                  </a:lnTo>
                  <a:lnTo>
                    <a:pt x="132484" y="141827"/>
                  </a:lnTo>
                  <a:lnTo>
                    <a:pt x="129752" y="151090"/>
                  </a:lnTo>
                  <a:lnTo>
                    <a:pt x="127161" y="158591"/>
                  </a:lnTo>
                  <a:close/>
                </a:path>
                <a:path w="255269" h="206375">
                  <a:moveTo>
                    <a:pt x="68627" y="201358"/>
                  </a:moveTo>
                  <a:lnTo>
                    <a:pt x="30932" y="188849"/>
                  </a:lnTo>
                  <a:lnTo>
                    <a:pt x="5523" y="150971"/>
                  </a:lnTo>
                  <a:lnTo>
                    <a:pt x="0" y="99798"/>
                  </a:lnTo>
                  <a:lnTo>
                    <a:pt x="333" y="90201"/>
                  </a:lnTo>
                  <a:lnTo>
                    <a:pt x="11057" y="48244"/>
                  </a:lnTo>
                  <a:lnTo>
                    <a:pt x="38147" y="19812"/>
                  </a:lnTo>
                  <a:lnTo>
                    <a:pt x="76247" y="10668"/>
                  </a:lnTo>
                  <a:lnTo>
                    <a:pt x="76247" y="50387"/>
                  </a:lnTo>
                  <a:lnTo>
                    <a:pt x="67103" y="51911"/>
                  </a:lnTo>
                  <a:lnTo>
                    <a:pt x="61007" y="53435"/>
                  </a:lnTo>
                  <a:lnTo>
                    <a:pt x="56435" y="56483"/>
                  </a:lnTo>
                  <a:lnTo>
                    <a:pt x="50339" y="59531"/>
                  </a:lnTo>
                  <a:lnTo>
                    <a:pt x="47291" y="64103"/>
                  </a:lnTo>
                  <a:lnTo>
                    <a:pt x="44243" y="70199"/>
                  </a:lnTo>
                  <a:lnTo>
                    <a:pt x="41195" y="74771"/>
                  </a:lnTo>
                  <a:lnTo>
                    <a:pt x="38141" y="80891"/>
                  </a:lnTo>
                  <a:lnTo>
                    <a:pt x="36623" y="86963"/>
                  </a:lnTo>
                  <a:lnTo>
                    <a:pt x="35104" y="94559"/>
                  </a:lnTo>
                  <a:lnTo>
                    <a:pt x="35099" y="118967"/>
                  </a:lnTo>
                  <a:lnTo>
                    <a:pt x="36623" y="125063"/>
                  </a:lnTo>
                  <a:lnTo>
                    <a:pt x="36623" y="131159"/>
                  </a:lnTo>
                  <a:lnTo>
                    <a:pt x="38147" y="137255"/>
                  </a:lnTo>
                  <a:lnTo>
                    <a:pt x="41195" y="141827"/>
                  </a:lnTo>
                  <a:lnTo>
                    <a:pt x="42719" y="146399"/>
                  </a:lnTo>
                  <a:lnTo>
                    <a:pt x="50339" y="154019"/>
                  </a:lnTo>
                  <a:lnTo>
                    <a:pt x="54911" y="157067"/>
                  </a:lnTo>
                  <a:lnTo>
                    <a:pt x="59483" y="158591"/>
                  </a:lnTo>
                  <a:lnTo>
                    <a:pt x="127161" y="158591"/>
                  </a:lnTo>
                  <a:lnTo>
                    <a:pt x="126634" y="160115"/>
                  </a:lnTo>
                  <a:lnTo>
                    <a:pt x="97774" y="194929"/>
                  </a:lnTo>
                  <a:lnTo>
                    <a:pt x="79486" y="200739"/>
                  </a:lnTo>
                  <a:lnTo>
                    <a:pt x="68627" y="201358"/>
                  </a:lnTo>
                  <a:close/>
                </a:path>
                <a:path w="255269" h="206375">
                  <a:moveTo>
                    <a:pt x="172354" y="205930"/>
                  </a:moveTo>
                  <a:lnTo>
                    <a:pt x="172354" y="166211"/>
                  </a:lnTo>
                  <a:lnTo>
                    <a:pt x="181498" y="166211"/>
                  </a:lnTo>
                  <a:lnTo>
                    <a:pt x="187594" y="164687"/>
                  </a:lnTo>
                  <a:lnTo>
                    <a:pt x="193690" y="160115"/>
                  </a:lnTo>
                  <a:lnTo>
                    <a:pt x="201310" y="157067"/>
                  </a:lnTo>
                  <a:lnTo>
                    <a:pt x="205894" y="150947"/>
                  </a:lnTo>
                  <a:lnTo>
                    <a:pt x="208930" y="144875"/>
                  </a:lnTo>
                  <a:lnTo>
                    <a:pt x="213502" y="138779"/>
                  </a:lnTo>
                  <a:lnTo>
                    <a:pt x="215126" y="132659"/>
                  </a:lnTo>
                  <a:lnTo>
                    <a:pt x="218170" y="117443"/>
                  </a:lnTo>
                  <a:lnTo>
                    <a:pt x="219694" y="108299"/>
                  </a:lnTo>
                  <a:lnTo>
                    <a:pt x="219688" y="94559"/>
                  </a:lnTo>
                  <a:lnTo>
                    <a:pt x="218170" y="88487"/>
                  </a:lnTo>
                  <a:lnTo>
                    <a:pt x="218170" y="80867"/>
                  </a:lnTo>
                  <a:lnTo>
                    <a:pt x="216646" y="74771"/>
                  </a:lnTo>
                  <a:lnTo>
                    <a:pt x="215122" y="67151"/>
                  </a:lnTo>
                  <a:lnTo>
                    <a:pt x="211978" y="62579"/>
                  </a:lnTo>
                  <a:lnTo>
                    <a:pt x="210454" y="56483"/>
                  </a:lnTo>
                  <a:lnTo>
                    <a:pt x="205882" y="51911"/>
                  </a:lnTo>
                  <a:lnTo>
                    <a:pt x="201310" y="47244"/>
                  </a:lnTo>
                  <a:lnTo>
                    <a:pt x="196738" y="44196"/>
                  </a:lnTo>
                  <a:lnTo>
                    <a:pt x="190642" y="42672"/>
                  </a:lnTo>
                  <a:lnTo>
                    <a:pt x="243381" y="42672"/>
                  </a:lnTo>
                  <a:lnTo>
                    <a:pt x="245792" y="48244"/>
                  </a:lnTo>
                  <a:lnTo>
                    <a:pt x="248483" y="56730"/>
                  </a:lnTo>
                  <a:lnTo>
                    <a:pt x="250478" y="67151"/>
                  </a:lnTo>
                  <a:lnTo>
                    <a:pt x="252174" y="75652"/>
                  </a:lnTo>
                  <a:lnTo>
                    <a:pt x="253603" y="85248"/>
                  </a:lnTo>
                  <a:lnTo>
                    <a:pt x="254461" y="94583"/>
                  </a:lnTo>
                  <a:lnTo>
                    <a:pt x="254746" y="103727"/>
                  </a:lnTo>
                  <a:lnTo>
                    <a:pt x="254460" y="113752"/>
                  </a:lnTo>
                  <a:lnTo>
                    <a:pt x="244459" y="158972"/>
                  </a:lnTo>
                  <a:lnTo>
                    <a:pt x="217987" y="192771"/>
                  </a:lnTo>
                  <a:lnTo>
                    <a:pt x="183237" y="205359"/>
                  </a:lnTo>
                  <a:lnTo>
                    <a:pt x="172354" y="205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50439" y="7315676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4">
                  <a:moveTo>
                    <a:pt x="48863" y="39624"/>
                  </a:moveTo>
                  <a:lnTo>
                    <a:pt x="0" y="3962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39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43498" y="7335487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030" y="0"/>
                  </a:lnTo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38926" y="7050310"/>
              <a:ext cx="248697" cy="2027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42914" y="6568344"/>
              <a:ext cx="352425" cy="300990"/>
            </a:xfrm>
            <a:custGeom>
              <a:avLst/>
              <a:gdLst/>
              <a:ahLst/>
              <a:cxnLst/>
              <a:rect l="l" t="t" r="r" b="b"/>
              <a:pathLst>
                <a:path w="352425" h="300990">
                  <a:moveTo>
                    <a:pt x="308610" y="256222"/>
                  </a:moveTo>
                  <a:lnTo>
                    <a:pt x="173831" y="256222"/>
                  </a:lnTo>
                  <a:lnTo>
                    <a:pt x="188419" y="255912"/>
                  </a:lnTo>
                  <a:lnTo>
                    <a:pt x="202453" y="254889"/>
                  </a:lnTo>
                  <a:lnTo>
                    <a:pt x="241053" y="246149"/>
                  </a:lnTo>
                  <a:lnTo>
                    <a:pt x="282463" y="221384"/>
                  </a:lnTo>
                  <a:lnTo>
                    <a:pt x="308641" y="181943"/>
                  </a:lnTo>
                  <a:lnTo>
                    <a:pt x="315753" y="141827"/>
                  </a:lnTo>
                  <a:lnTo>
                    <a:pt x="315204" y="130706"/>
                  </a:lnTo>
                  <a:lnTo>
                    <a:pt x="304085" y="93606"/>
                  </a:lnTo>
                  <a:lnTo>
                    <a:pt x="273367" y="61626"/>
                  </a:lnTo>
                  <a:lnTo>
                    <a:pt x="228361" y="45720"/>
                  </a:lnTo>
                  <a:lnTo>
                    <a:pt x="218122" y="44291"/>
                  </a:lnTo>
                  <a:lnTo>
                    <a:pt x="218122" y="0"/>
                  </a:lnTo>
                  <a:lnTo>
                    <a:pt x="275093" y="13918"/>
                  </a:lnTo>
                  <a:lnTo>
                    <a:pt x="317277" y="42767"/>
                  </a:lnTo>
                  <a:lnTo>
                    <a:pt x="343947" y="87534"/>
                  </a:lnTo>
                  <a:lnTo>
                    <a:pt x="352329" y="144875"/>
                  </a:lnTo>
                  <a:lnTo>
                    <a:pt x="351472" y="163749"/>
                  </a:lnTo>
                  <a:lnTo>
                    <a:pt x="338613" y="213550"/>
                  </a:lnTo>
                  <a:lnTo>
                    <a:pt x="312856" y="252341"/>
                  </a:lnTo>
                  <a:lnTo>
                    <a:pt x="308610" y="256222"/>
                  </a:lnTo>
                  <a:close/>
                </a:path>
                <a:path w="352425" h="300990">
                  <a:moveTo>
                    <a:pt x="176879" y="300418"/>
                  </a:moveTo>
                  <a:lnTo>
                    <a:pt x="124587" y="295275"/>
                  </a:lnTo>
                  <a:lnTo>
                    <a:pt x="78307" y="277749"/>
                  </a:lnTo>
                  <a:lnTo>
                    <a:pt x="40076" y="249936"/>
                  </a:lnTo>
                  <a:lnTo>
                    <a:pt x="13716" y="210502"/>
                  </a:lnTo>
                  <a:lnTo>
                    <a:pt x="857" y="160701"/>
                  </a:lnTo>
                  <a:lnTo>
                    <a:pt x="0" y="141827"/>
                  </a:lnTo>
                  <a:lnTo>
                    <a:pt x="547" y="128397"/>
                  </a:lnTo>
                  <a:lnTo>
                    <a:pt x="11358" y="80152"/>
                  </a:lnTo>
                  <a:lnTo>
                    <a:pt x="34837" y="40188"/>
                  </a:lnTo>
                  <a:lnTo>
                    <a:pt x="73082" y="12906"/>
                  </a:lnTo>
                  <a:lnTo>
                    <a:pt x="109823" y="3048"/>
                  </a:lnTo>
                  <a:lnTo>
                    <a:pt x="109823" y="47339"/>
                  </a:lnTo>
                  <a:lnTo>
                    <a:pt x="92646" y="52792"/>
                  </a:lnTo>
                  <a:lnTo>
                    <a:pt x="77926" y="60102"/>
                  </a:lnTo>
                  <a:lnTo>
                    <a:pt x="48387" y="94249"/>
                  </a:lnTo>
                  <a:lnTo>
                    <a:pt x="38100" y="141827"/>
                  </a:lnTo>
                  <a:lnTo>
                    <a:pt x="38695" y="156367"/>
                  </a:lnTo>
                  <a:lnTo>
                    <a:pt x="48768" y="193738"/>
                  </a:lnTo>
                  <a:lnTo>
                    <a:pt x="79248" y="228790"/>
                  </a:lnTo>
                  <a:lnTo>
                    <a:pt x="123539" y="250126"/>
                  </a:lnTo>
                  <a:lnTo>
                    <a:pt x="161258" y="255912"/>
                  </a:lnTo>
                  <a:lnTo>
                    <a:pt x="173831" y="256222"/>
                  </a:lnTo>
                  <a:lnTo>
                    <a:pt x="308610" y="256222"/>
                  </a:lnTo>
                  <a:lnTo>
                    <a:pt x="301942" y="262318"/>
                  </a:lnTo>
                  <a:lnTo>
                    <a:pt x="262509" y="285892"/>
                  </a:lnTo>
                  <a:lnTo>
                    <a:pt x="213121" y="298132"/>
                  </a:lnTo>
                  <a:lnTo>
                    <a:pt x="195134" y="299847"/>
                  </a:lnTo>
                  <a:lnTo>
                    <a:pt x="176879" y="3004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51297" y="6496050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6804" y="0"/>
                  </a:lnTo>
                </a:path>
              </a:pathLst>
            </a:custGeom>
            <a:ln w="411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43498" y="6211539"/>
              <a:ext cx="250221" cy="2027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38973" y="5959888"/>
              <a:ext cx="255270" cy="207645"/>
            </a:xfrm>
            <a:custGeom>
              <a:avLst/>
              <a:gdLst/>
              <a:ahLst/>
              <a:cxnLst/>
              <a:rect l="l" t="t" r="r" b="b"/>
              <a:pathLst>
                <a:path w="255269" h="207645">
                  <a:moveTo>
                    <a:pt x="127148" y="160115"/>
                  </a:moveTo>
                  <a:lnTo>
                    <a:pt x="73199" y="160115"/>
                  </a:lnTo>
                  <a:lnTo>
                    <a:pt x="79295" y="157067"/>
                  </a:lnTo>
                  <a:lnTo>
                    <a:pt x="88439" y="147923"/>
                  </a:lnTo>
                  <a:lnTo>
                    <a:pt x="100107" y="115133"/>
                  </a:lnTo>
                  <a:lnTo>
                    <a:pt x="102155" y="108299"/>
                  </a:lnTo>
                  <a:lnTo>
                    <a:pt x="103609" y="101093"/>
                  </a:lnTo>
                  <a:lnTo>
                    <a:pt x="105203" y="94345"/>
                  </a:lnTo>
                  <a:lnTo>
                    <a:pt x="106870" y="87001"/>
                  </a:lnTo>
                  <a:lnTo>
                    <a:pt x="108251" y="79248"/>
                  </a:lnTo>
                  <a:lnTo>
                    <a:pt x="110354" y="72151"/>
                  </a:lnTo>
                  <a:lnTo>
                    <a:pt x="113917" y="57388"/>
                  </a:lnTo>
                  <a:lnTo>
                    <a:pt x="134254" y="18288"/>
                  </a:lnTo>
                  <a:lnTo>
                    <a:pt x="169616" y="547"/>
                  </a:lnTo>
                  <a:lnTo>
                    <a:pt x="178450" y="0"/>
                  </a:lnTo>
                  <a:lnTo>
                    <a:pt x="188453" y="571"/>
                  </a:lnTo>
                  <a:lnTo>
                    <a:pt x="227695" y="20193"/>
                  </a:lnTo>
                  <a:lnTo>
                    <a:pt x="242730" y="42672"/>
                  </a:lnTo>
                  <a:lnTo>
                    <a:pt x="183022" y="42672"/>
                  </a:lnTo>
                  <a:lnTo>
                    <a:pt x="175569" y="43505"/>
                  </a:lnTo>
                  <a:lnTo>
                    <a:pt x="148994" y="75223"/>
                  </a:lnTo>
                  <a:lnTo>
                    <a:pt x="134894" y="132683"/>
                  </a:lnTo>
                  <a:lnTo>
                    <a:pt x="132540" y="142398"/>
                  </a:lnTo>
                  <a:lnTo>
                    <a:pt x="129808" y="152209"/>
                  </a:lnTo>
                  <a:lnTo>
                    <a:pt x="127148" y="160115"/>
                  </a:lnTo>
                  <a:close/>
                </a:path>
                <a:path w="255269" h="207645">
                  <a:moveTo>
                    <a:pt x="68627" y="202787"/>
                  </a:moveTo>
                  <a:lnTo>
                    <a:pt x="30932" y="189666"/>
                  </a:lnTo>
                  <a:lnTo>
                    <a:pt x="5563" y="151304"/>
                  </a:lnTo>
                  <a:lnTo>
                    <a:pt x="0" y="101093"/>
                  </a:lnTo>
                  <a:lnTo>
                    <a:pt x="333" y="91106"/>
                  </a:lnTo>
                  <a:lnTo>
                    <a:pt x="1238" y="81691"/>
                  </a:lnTo>
                  <a:lnTo>
                    <a:pt x="3000" y="73152"/>
                  </a:lnTo>
                  <a:lnTo>
                    <a:pt x="4705" y="64317"/>
                  </a:lnTo>
                  <a:lnTo>
                    <a:pt x="25574" y="30289"/>
                  </a:lnTo>
                  <a:lnTo>
                    <a:pt x="65365" y="12120"/>
                  </a:lnTo>
                  <a:lnTo>
                    <a:pt x="76247" y="10668"/>
                  </a:lnTo>
                  <a:lnTo>
                    <a:pt x="76247" y="51816"/>
                  </a:lnTo>
                  <a:lnTo>
                    <a:pt x="67103" y="51816"/>
                  </a:lnTo>
                  <a:lnTo>
                    <a:pt x="61007" y="53340"/>
                  </a:lnTo>
                  <a:lnTo>
                    <a:pt x="56435" y="57912"/>
                  </a:lnTo>
                  <a:lnTo>
                    <a:pt x="50339" y="60960"/>
                  </a:lnTo>
                  <a:lnTo>
                    <a:pt x="44243" y="70104"/>
                  </a:lnTo>
                  <a:lnTo>
                    <a:pt x="38147" y="82296"/>
                  </a:lnTo>
                  <a:lnTo>
                    <a:pt x="35158" y="94345"/>
                  </a:lnTo>
                  <a:lnTo>
                    <a:pt x="35099" y="120491"/>
                  </a:lnTo>
                  <a:lnTo>
                    <a:pt x="36623" y="126587"/>
                  </a:lnTo>
                  <a:lnTo>
                    <a:pt x="36623" y="132683"/>
                  </a:lnTo>
                  <a:lnTo>
                    <a:pt x="38147" y="137255"/>
                  </a:lnTo>
                  <a:lnTo>
                    <a:pt x="41195" y="143351"/>
                  </a:lnTo>
                  <a:lnTo>
                    <a:pt x="42719" y="147923"/>
                  </a:lnTo>
                  <a:lnTo>
                    <a:pt x="50339" y="155543"/>
                  </a:lnTo>
                  <a:lnTo>
                    <a:pt x="54911" y="158591"/>
                  </a:lnTo>
                  <a:lnTo>
                    <a:pt x="59483" y="160115"/>
                  </a:lnTo>
                  <a:lnTo>
                    <a:pt x="127148" y="160115"/>
                  </a:lnTo>
                  <a:lnTo>
                    <a:pt x="126634" y="161639"/>
                  </a:lnTo>
                  <a:lnTo>
                    <a:pt x="97774" y="195714"/>
                  </a:lnTo>
                  <a:lnTo>
                    <a:pt x="79486" y="201953"/>
                  </a:lnTo>
                  <a:lnTo>
                    <a:pt x="68627" y="202787"/>
                  </a:lnTo>
                  <a:close/>
                </a:path>
                <a:path w="255269" h="207645">
                  <a:moveTo>
                    <a:pt x="172354" y="207359"/>
                  </a:moveTo>
                  <a:lnTo>
                    <a:pt x="172354" y="167735"/>
                  </a:lnTo>
                  <a:lnTo>
                    <a:pt x="181498" y="167735"/>
                  </a:lnTo>
                  <a:lnTo>
                    <a:pt x="193690" y="161639"/>
                  </a:lnTo>
                  <a:lnTo>
                    <a:pt x="201310" y="157067"/>
                  </a:lnTo>
                  <a:lnTo>
                    <a:pt x="205882" y="152495"/>
                  </a:lnTo>
                  <a:lnTo>
                    <a:pt x="208930" y="146399"/>
                  </a:lnTo>
                  <a:lnTo>
                    <a:pt x="213502" y="140303"/>
                  </a:lnTo>
                  <a:lnTo>
                    <a:pt x="215203" y="132278"/>
                  </a:lnTo>
                  <a:lnTo>
                    <a:pt x="219694" y="109823"/>
                  </a:lnTo>
                  <a:lnTo>
                    <a:pt x="219694" y="96107"/>
                  </a:lnTo>
                  <a:lnTo>
                    <a:pt x="218170" y="88392"/>
                  </a:lnTo>
                  <a:lnTo>
                    <a:pt x="218049" y="81691"/>
                  </a:lnTo>
                  <a:lnTo>
                    <a:pt x="216646" y="74676"/>
                  </a:lnTo>
                  <a:lnTo>
                    <a:pt x="215122" y="68580"/>
                  </a:lnTo>
                  <a:lnTo>
                    <a:pt x="211978" y="62484"/>
                  </a:lnTo>
                  <a:lnTo>
                    <a:pt x="210454" y="56388"/>
                  </a:lnTo>
                  <a:lnTo>
                    <a:pt x="205882" y="51816"/>
                  </a:lnTo>
                  <a:lnTo>
                    <a:pt x="201310" y="48768"/>
                  </a:lnTo>
                  <a:lnTo>
                    <a:pt x="196738" y="44196"/>
                  </a:lnTo>
                  <a:lnTo>
                    <a:pt x="190642" y="42672"/>
                  </a:lnTo>
                  <a:lnTo>
                    <a:pt x="242730" y="42672"/>
                  </a:lnTo>
                  <a:lnTo>
                    <a:pt x="245800" y="49744"/>
                  </a:lnTo>
                  <a:lnTo>
                    <a:pt x="248483" y="58173"/>
                  </a:lnTo>
                  <a:lnTo>
                    <a:pt x="250174" y="67056"/>
                  </a:lnTo>
                  <a:lnTo>
                    <a:pt x="252174" y="76201"/>
                  </a:lnTo>
                  <a:lnTo>
                    <a:pt x="253603" y="85355"/>
                  </a:lnTo>
                  <a:lnTo>
                    <a:pt x="254443" y="94345"/>
                  </a:lnTo>
                  <a:lnTo>
                    <a:pt x="254746" y="103727"/>
                  </a:lnTo>
                  <a:lnTo>
                    <a:pt x="254460" y="113990"/>
                  </a:lnTo>
                  <a:lnTo>
                    <a:pt x="247602" y="152209"/>
                  </a:lnTo>
                  <a:lnTo>
                    <a:pt x="224635" y="187928"/>
                  </a:lnTo>
                  <a:lnTo>
                    <a:pt x="183237" y="206787"/>
                  </a:lnTo>
                  <a:lnTo>
                    <a:pt x="172354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70346" y="5811965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9823" y="48768"/>
                  </a:moveTo>
                  <a:lnTo>
                    <a:pt x="73152" y="48768"/>
                  </a:lnTo>
                  <a:lnTo>
                    <a:pt x="73152" y="0"/>
                  </a:lnTo>
                  <a:lnTo>
                    <a:pt x="109823" y="0"/>
                  </a:lnTo>
                  <a:lnTo>
                    <a:pt x="109823" y="48768"/>
                  </a:lnTo>
                  <a:close/>
                </a:path>
                <a:path w="317500" h="130175">
                  <a:moveTo>
                    <a:pt x="263842" y="88392"/>
                  </a:moveTo>
                  <a:lnTo>
                    <a:pt x="0" y="88392"/>
                  </a:lnTo>
                  <a:lnTo>
                    <a:pt x="0" y="48768"/>
                  </a:lnTo>
                  <a:lnTo>
                    <a:pt x="265366" y="48768"/>
                  </a:lnTo>
                  <a:lnTo>
                    <a:pt x="268414" y="47244"/>
                  </a:lnTo>
                  <a:lnTo>
                    <a:pt x="271462" y="47244"/>
                  </a:lnTo>
                  <a:lnTo>
                    <a:pt x="277558" y="44196"/>
                  </a:lnTo>
                  <a:lnTo>
                    <a:pt x="279082" y="42672"/>
                  </a:lnTo>
                  <a:lnTo>
                    <a:pt x="280606" y="39624"/>
                  </a:lnTo>
                  <a:lnTo>
                    <a:pt x="280606" y="36576"/>
                  </a:lnTo>
                  <a:lnTo>
                    <a:pt x="282130" y="33528"/>
                  </a:lnTo>
                  <a:lnTo>
                    <a:pt x="282130" y="0"/>
                  </a:lnTo>
                  <a:lnTo>
                    <a:pt x="317277" y="0"/>
                  </a:lnTo>
                  <a:lnTo>
                    <a:pt x="317219" y="39624"/>
                  </a:lnTo>
                  <a:lnTo>
                    <a:pt x="303561" y="79248"/>
                  </a:lnTo>
                  <a:lnTo>
                    <a:pt x="272429" y="88130"/>
                  </a:lnTo>
                  <a:lnTo>
                    <a:pt x="263842" y="88392"/>
                  </a:lnTo>
                  <a:close/>
                </a:path>
                <a:path w="317500" h="130175">
                  <a:moveTo>
                    <a:pt x="109823" y="129635"/>
                  </a:moveTo>
                  <a:lnTo>
                    <a:pt x="73152" y="129635"/>
                  </a:lnTo>
                  <a:lnTo>
                    <a:pt x="73152" y="88392"/>
                  </a:lnTo>
                  <a:lnTo>
                    <a:pt x="109823" y="88392"/>
                  </a:lnTo>
                  <a:lnTo>
                    <a:pt x="109823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38987" y="5555147"/>
              <a:ext cx="255270" cy="225425"/>
            </a:xfrm>
            <a:custGeom>
              <a:avLst/>
              <a:gdLst/>
              <a:ahLst/>
              <a:cxnLst/>
              <a:rect l="l" t="t" r="r" b="b"/>
              <a:pathLst>
                <a:path w="255269" h="225425">
                  <a:moveTo>
                    <a:pt x="126621" y="224813"/>
                  </a:moveTo>
                  <a:lnTo>
                    <a:pt x="86665" y="220273"/>
                  </a:lnTo>
                  <a:lnTo>
                    <a:pt x="44277" y="200167"/>
                  </a:lnTo>
                  <a:lnTo>
                    <a:pt x="14297" y="166139"/>
                  </a:lnTo>
                  <a:lnTo>
                    <a:pt x="511" y="122705"/>
                  </a:lnTo>
                  <a:lnTo>
                    <a:pt x="0" y="108894"/>
                  </a:lnTo>
                  <a:lnTo>
                    <a:pt x="559" y="94996"/>
                  </a:lnTo>
                  <a:lnTo>
                    <a:pt x="12225" y="56983"/>
                  </a:lnTo>
                  <a:lnTo>
                    <a:pt x="47277" y="21931"/>
                  </a:lnTo>
                  <a:lnTo>
                    <a:pt x="91473" y="3643"/>
                  </a:lnTo>
                  <a:lnTo>
                    <a:pt x="127344" y="0"/>
                  </a:lnTo>
                  <a:lnTo>
                    <a:pt x="138813" y="595"/>
                  </a:lnTo>
                  <a:lnTo>
                    <a:pt x="138813" y="43267"/>
                  </a:lnTo>
                  <a:lnTo>
                    <a:pt x="103665" y="43267"/>
                  </a:lnTo>
                  <a:lnTo>
                    <a:pt x="96807" y="43576"/>
                  </a:lnTo>
                  <a:lnTo>
                    <a:pt x="89949" y="44600"/>
                  </a:lnTo>
                  <a:lnTo>
                    <a:pt x="83091" y="46482"/>
                  </a:lnTo>
                  <a:lnTo>
                    <a:pt x="76233" y="49363"/>
                  </a:lnTo>
                  <a:lnTo>
                    <a:pt x="68613" y="52411"/>
                  </a:lnTo>
                  <a:lnTo>
                    <a:pt x="39657" y="86034"/>
                  </a:lnTo>
                  <a:lnTo>
                    <a:pt x="35197" y="116466"/>
                  </a:lnTo>
                  <a:lnTo>
                    <a:pt x="35371" y="121181"/>
                  </a:lnTo>
                  <a:lnTo>
                    <a:pt x="50587" y="157614"/>
                  </a:lnTo>
                  <a:lnTo>
                    <a:pt x="76233" y="175950"/>
                  </a:lnTo>
                  <a:lnTo>
                    <a:pt x="83091" y="178831"/>
                  </a:lnTo>
                  <a:lnTo>
                    <a:pt x="89949" y="180713"/>
                  </a:lnTo>
                  <a:lnTo>
                    <a:pt x="96807" y="181737"/>
                  </a:lnTo>
                  <a:lnTo>
                    <a:pt x="103665" y="182046"/>
                  </a:lnTo>
                  <a:lnTo>
                    <a:pt x="138813" y="182046"/>
                  </a:lnTo>
                  <a:lnTo>
                    <a:pt x="146790" y="182641"/>
                  </a:lnTo>
                  <a:lnTo>
                    <a:pt x="229933" y="182641"/>
                  </a:lnTo>
                  <a:lnTo>
                    <a:pt x="226490" y="186832"/>
                  </a:lnTo>
                  <a:lnTo>
                    <a:pt x="189559" y="213098"/>
                  </a:lnTo>
                  <a:lnTo>
                    <a:pt x="140075" y="224264"/>
                  </a:lnTo>
                  <a:lnTo>
                    <a:pt x="126621" y="224813"/>
                  </a:lnTo>
                  <a:close/>
                </a:path>
                <a:path w="255269" h="225425">
                  <a:moveTo>
                    <a:pt x="229933" y="182641"/>
                  </a:moveTo>
                  <a:lnTo>
                    <a:pt x="146790" y="182641"/>
                  </a:lnTo>
                  <a:lnTo>
                    <a:pt x="154624" y="182237"/>
                  </a:lnTo>
                  <a:lnTo>
                    <a:pt x="162173" y="180975"/>
                  </a:lnTo>
                  <a:lnTo>
                    <a:pt x="200606" y="160401"/>
                  </a:lnTo>
                  <a:lnTo>
                    <a:pt x="211965" y="140898"/>
                  </a:lnTo>
                  <a:lnTo>
                    <a:pt x="215139" y="133516"/>
                  </a:lnTo>
                  <a:lnTo>
                    <a:pt x="217573" y="125277"/>
                  </a:lnTo>
                  <a:lnTo>
                    <a:pt x="219131" y="116466"/>
                  </a:lnTo>
                  <a:lnTo>
                    <a:pt x="219496" y="110418"/>
                  </a:lnTo>
                  <a:lnTo>
                    <a:pt x="219575" y="105751"/>
                  </a:lnTo>
                  <a:lnTo>
                    <a:pt x="218845" y="94473"/>
                  </a:lnTo>
                  <a:lnTo>
                    <a:pt x="200820" y="57411"/>
                  </a:lnTo>
                  <a:lnTo>
                    <a:pt x="170817" y="43267"/>
                  </a:lnTo>
                  <a:lnTo>
                    <a:pt x="170817" y="3643"/>
                  </a:lnTo>
                  <a:lnTo>
                    <a:pt x="207250" y="17168"/>
                  </a:lnTo>
                  <a:lnTo>
                    <a:pt x="242516" y="53293"/>
                  </a:lnTo>
                  <a:lnTo>
                    <a:pt x="254628" y="107370"/>
                  </a:lnTo>
                  <a:lnTo>
                    <a:pt x="254664" y="110418"/>
                  </a:lnTo>
                  <a:lnTo>
                    <a:pt x="254187" y="121181"/>
                  </a:lnTo>
                  <a:lnTo>
                    <a:pt x="244064" y="159186"/>
                  </a:lnTo>
                  <a:lnTo>
                    <a:pt x="233396" y="178427"/>
                  </a:lnTo>
                  <a:lnTo>
                    <a:pt x="229933" y="182641"/>
                  </a:lnTo>
                  <a:close/>
                </a:path>
                <a:path w="255269" h="225425">
                  <a:moveTo>
                    <a:pt x="138813" y="182046"/>
                  </a:moveTo>
                  <a:lnTo>
                    <a:pt x="103665" y="182046"/>
                  </a:lnTo>
                  <a:lnTo>
                    <a:pt x="103665" y="43267"/>
                  </a:lnTo>
                  <a:lnTo>
                    <a:pt x="138813" y="43267"/>
                  </a:lnTo>
                  <a:lnTo>
                    <a:pt x="138813" y="182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38902" y="5386483"/>
              <a:ext cx="248626" cy="1281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53695" y="5023485"/>
              <a:ext cx="334010" cy="221615"/>
            </a:xfrm>
            <a:custGeom>
              <a:avLst/>
              <a:gdLst/>
              <a:ahLst/>
              <a:cxnLst/>
              <a:rect l="l" t="t" r="r" b="b"/>
              <a:pathLst>
                <a:path w="334009" h="221614">
                  <a:moveTo>
                    <a:pt x="118853" y="212026"/>
                  </a:moveTo>
                  <a:lnTo>
                    <a:pt x="71514" y="205930"/>
                  </a:lnTo>
                  <a:lnTo>
                    <a:pt x="33414" y="186023"/>
                  </a:lnTo>
                  <a:lnTo>
                    <a:pt x="9030" y="150971"/>
                  </a:lnTo>
                  <a:lnTo>
                    <a:pt x="34" y="107156"/>
                  </a:lnTo>
                  <a:lnTo>
                    <a:pt x="0" y="99941"/>
                  </a:lnTo>
                  <a:lnTo>
                    <a:pt x="214" y="93249"/>
                  </a:lnTo>
                  <a:lnTo>
                    <a:pt x="9696" y="53665"/>
                  </a:lnTo>
                  <a:lnTo>
                    <a:pt x="37795" y="16764"/>
                  </a:lnTo>
                  <a:lnTo>
                    <a:pt x="74192" y="1524"/>
                  </a:lnTo>
                  <a:lnTo>
                    <a:pt x="95993" y="0"/>
                  </a:lnTo>
                  <a:lnTo>
                    <a:pt x="106899" y="309"/>
                  </a:lnTo>
                  <a:lnTo>
                    <a:pt x="151428" y="14097"/>
                  </a:lnTo>
                  <a:lnTo>
                    <a:pt x="182712" y="41147"/>
                  </a:lnTo>
                  <a:lnTo>
                    <a:pt x="95993" y="41147"/>
                  </a:lnTo>
                  <a:lnTo>
                    <a:pt x="89104" y="41457"/>
                  </a:lnTo>
                  <a:lnTo>
                    <a:pt x="51702" y="61055"/>
                  </a:lnTo>
                  <a:lnTo>
                    <a:pt x="45606" y="67151"/>
                  </a:lnTo>
                  <a:lnTo>
                    <a:pt x="34964" y="107156"/>
                  </a:lnTo>
                  <a:lnTo>
                    <a:pt x="35485" y="114728"/>
                  </a:lnTo>
                  <a:lnTo>
                    <a:pt x="55416" y="152447"/>
                  </a:lnTo>
                  <a:lnTo>
                    <a:pt x="88278" y="167735"/>
                  </a:lnTo>
                  <a:lnTo>
                    <a:pt x="95453" y="169711"/>
                  </a:lnTo>
                  <a:lnTo>
                    <a:pt x="103029" y="170973"/>
                  </a:lnTo>
                  <a:lnTo>
                    <a:pt x="110874" y="171378"/>
                  </a:lnTo>
                  <a:lnTo>
                    <a:pt x="118853" y="171378"/>
                  </a:lnTo>
                  <a:lnTo>
                    <a:pt x="118853" y="212026"/>
                  </a:lnTo>
                  <a:close/>
                </a:path>
                <a:path w="334009" h="221614">
                  <a:moveTo>
                    <a:pt x="333927" y="173831"/>
                  </a:moveTo>
                  <a:lnTo>
                    <a:pt x="298780" y="173831"/>
                  </a:lnTo>
                  <a:lnTo>
                    <a:pt x="298780" y="3047"/>
                  </a:lnTo>
                  <a:lnTo>
                    <a:pt x="333927" y="3047"/>
                  </a:lnTo>
                  <a:lnTo>
                    <a:pt x="333927" y="173831"/>
                  </a:lnTo>
                  <a:close/>
                </a:path>
                <a:path w="334009" h="221614">
                  <a:moveTo>
                    <a:pt x="333927" y="221170"/>
                  </a:moveTo>
                  <a:lnTo>
                    <a:pt x="294413" y="214526"/>
                  </a:lnTo>
                  <a:lnTo>
                    <a:pt x="255251" y="195460"/>
                  </a:lnTo>
                  <a:lnTo>
                    <a:pt x="225533" y="168068"/>
                  </a:lnTo>
                  <a:lnTo>
                    <a:pt x="202387" y="135469"/>
                  </a:lnTo>
                  <a:lnTo>
                    <a:pt x="190688" y="116586"/>
                  </a:lnTo>
                  <a:lnTo>
                    <a:pt x="184587" y="107156"/>
                  </a:lnTo>
                  <a:lnTo>
                    <a:pt x="178790" y="98298"/>
                  </a:lnTo>
                  <a:lnTo>
                    <a:pt x="173717" y="90011"/>
                  </a:lnTo>
                  <a:lnTo>
                    <a:pt x="168002" y="82296"/>
                  </a:lnTo>
                  <a:lnTo>
                    <a:pt x="139236" y="53768"/>
                  </a:lnTo>
                  <a:lnTo>
                    <a:pt x="95993" y="41147"/>
                  </a:lnTo>
                  <a:lnTo>
                    <a:pt x="182712" y="41147"/>
                  </a:lnTo>
                  <a:lnTo>
                    <a:pt x="205576" y="72888"/>
                  </a:lnTo>
                  <a:lnTo>
                    <a:pt x="210388" y="80867"/>
                  </a:lnTo>
                  <a:lnTo>
                    <a:pt x="214960" y="87987"/>
                  </a:lnTo>
                  <a:lnTo>
                    <a:pt x="219532" y="95535"/>
                  </a:lnTo>
                  <a:lnTo>
                    <a:pt x="224104" y="103370"/>
                  </a:lnTo>
                  <a:lnTo>
                    <a:pt x="228676" y="111347"/>
                  </a:lnTo>
                  <a:lnTo>
                    <a:pt x="233486" y="119086"/>
                  </a:lnTo>
                  <a:lnTo>
                    <a:pt x="238582" y="126396"/>
                  </a:lnTo>
                  <a:lnTo>
                    <a:pt x="243678" y="133421"/>
                  </a:lnTo>
                  <a:lnTo>
                    <a:pt x="248553" y="140374"/>
                  </a:lnTo>
                  <a:lnTo>
                    <a:pt x="277349" y="165901"/>
                  </a:lnTo>
                  <a:lnTo>
                    <a:pt x="298780" y="173831"/>
                  </a:lnTo>
                  <a:lnTo>
                    <a:pt x="333927" y="173831"/>
                  </a:lnTo>
                  <a:lnTo>
                    <a:pt x="333927" y="221170"/>
                  </a:lnTo>
                  <a:close/>
                </a:path>
                <a:path w="334009" h="221614">
                  <a:moveTo>
                    <a:pt x="118853" y="171378"/>
                  </a:moveTo>
                  <a:lnTo>
                    <a:pt x="110874" y="171378"/>
                  </a:lnTo>
                  <a:lnTo>
                    <a:pt x="118853" y="170783"/>
                  </a:lnTo>
                  <a:lnTo>
                    <a:pt x="118853" y="1713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38926" y="4630007"/>
              <a:ext cx="248697" cy="20135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39049" y="4357950"/>
              <a:ext cx="254635" cy="225425"/>
            </a:xfrm>
            <a:custGeom>
              <a:avLst/>
              <a:gdLst/>
              <a:ahLst/>
              <a:cxnLst/>
              <a:rect l="l" t="t" r="r" b="b"/>
              <a:pathLst>
                <a:path w="254634" h="225425">
                  <a:moveTo>
                    <a:pt x="126559" y="224813"/>
                  </a:moveTo>
                  <a:lnTo>
                    <a:pt x="86603" y="220313"/>
                  </a:lnTo>
                  <a:lnTo>
                    <a:pt x="44216" y="200263"/>
                  </a:lnTo>
                  <a:lnTo>
                    <a:pt x="14236" y="166194"/>
                  </a:lnTo>
                  <a:lnTo>
                    <a:pt x="450" y="122705"/>
                  </a:lnTo>
                  <a:lnTo>
                    <a:pt x="0" y="107370"/>
                  </a:lnTo>
                  <a:lnTo>
                    <a:pt x="497" y="95011"/>
                  </a:lnTo>
                  <a:lnTo>
                    <a:pt x="12164" y="57078"/>
                  </a:lnTo>
                  <a:lnTo>
                    <a:pt x="47216" y="21931"/>
                  </a:lnTo>
                  <a:lnTo>
                    <a:pt x="91412" y="3643"/>
                  </a:lnTo>
                  <a:lnTo>
                    <a:pt x="127283" y="0"/>
                  </a:lnTo>
                  <a:lnTo>
                    <a:pt x="138751" y="595"/>
                  </a:lnTo>
                  <a:lnTo>
                    <a:pt x="138751" y="41838"/>
                  </a:lnTo>
                  <a:lnTo>
                    <a:pt x="103604" y="41838"/>
                  </a:lnTo>
                  <a:lnTo>
                    <a:pt x="96746" y="43029"/>
                  </a:lnTo>
                  <a:lnTo>
                    <a:pt x="89888" y="44505"/>
                  </a:lnTo>
                  <a:lnTo>
                    <a:pt x="83030" y="46553"/>
                  </a:lnTo>
                  <a:lnTo>
                    <a:pt x="76172" y="49458"/>
                  </a:lnTo>
                  <a:lnTo>
                    <a:pt x="68552" y="52506"/>
                  </a:lnTo>
                  <a:lnTo>
                    <a:pt x="39596" y="84510"/>
                  </a:lnTo>
                  <a:lnTo>
                    <a:pt x="35119" y="115824"/>
                  </a:lnTo>
                  <a:lnTo>
                    <a:pt x="35310" y="120538"/>
                  </a:lnTo>
                  <a:lnTo>
                    <a:pt x="50526" y="157400"/>
                  </a:lnTo>
                  <a:lnTo>
                    <a:pt x="83030" y="178927"/>
                  </a:lnTo>
                  <a:lnTo>
                    <a:pt x="103604" y="182141"/>
                  </a:lnTo>
                  <a:lnTo>
                    <a:pt x="138751" y="182141"/>
                  </a:lnTo>
                  <a:lnTo>
                    <a:pt x="146728" y="182737"/>
                  </a:lnTo>
                  <a:lnTo>
                    <a:pt x="229866" y="182737"/>
                  </a:lnTo>
                  <a:lnTo>
                    <a:pt x="226429" y="186926"/>
                  </a:lnTo>
                  <a:lnTo>
                    <a:pt x="189497" y="213193"/>
                  </a:lnTo>
                  <a:lnTo>
                    <a:pt x="140013" y="224266"/>
                  </a:lnTo>
                  <a:lnTo>
                    <a:pt x="126559" y="224813"/>
                  </a:lnTo>
                  <a:close/>
                </a:path>
                <a:path w="254634" h="225425">
                  <a:moveTo>
                    <a:pt x="229866" y="182737"/>
                  </a:moveTo>
                  <a:lnTo>
                    <a:pt x="146728" y="182737"/>
                  </a:lnTo>
                  <a:lnTo>
                    <a:pt x="154563" y="182332"/>
                  </a:lnTo>
                  <a:lnTo>
                    <a:pt x="162111" y="181070"/>
                  </a:lnTo>
                  <a:lnTo>
                    <a:pt x="200545" y="160226"/>
                  </a:lnTo>
                  <a:lnTo>
                    <a:pt x="211903" y="140898"/>
                  </a:lnTo>
                  <a:lnTo>
                    <a:pt x="215078" y="133492"/>
                  </a:lnTo>
                  <a:lnTo>
                    <a:pt x="217511" y="125087"/>
                  </a:lnTo>
                  <a:lnTo>
                    <a:pt x="219069" y="115824"/>
                  </a:lnTo>
                  <a:lnTo>
                    <a:pt x="219610" y="105727"/>
                  </a:lnTo>
                  <a:lnTo>
                    <a:pt x="218784" y="93845"/>
                  </a:lnTo>
                  <a:lnTo>
                    <a:pt x="200759" y="57292"/>
                  </a:lnTo>
                  <a:lnTo>
                    <a:pt x="170755" y="43362"/>
                  </a:lnTo>
                  <a:lnTo>
                    <a:pt x="170755" y="3643"/>
                  </a:lnTo>
                  <a:lnTo>
                    <a:pt x="207188" y="16609"/>
                  </a:lnTo>
                  <a:lnTo>
                    <a:pt x="242455" y="53363"/>
                  </a:lnTo>
                  <a:lnTo>
                    <a:pt x="254553" y="105727"/>
                  </a:lnTo>
                  <a:lnTo>
                    <a:pt x="254544" y="110418"/>
                  </a:lnTo>
                  <a:lnTo>
                    <a:pt x="244002" y="159186"/>
                  </a:lnTo>
                  <a:lnTo>
                    <a:pt x="233334" y="178510"/>
                  </a:lnTo>
                  <a:lnTo>
                    <a:pt x="229866" y="182737"/>
                  </a:lnTo>
                  <a:close/>
                </a:path>
                <a:path w="254634" h="225425">
                  <a:moveTo>
                    <a:pt x="138751" y="182141"/>
                  </a:moveTo>
                  <a:lnTo>
                    <a:pt x="103604" y="182141"/>
                  </a:lnTo>
                  <a:lnTo>
                    <a:pt x="103604" y="41838"/>
                  </a:lnTo>
                  <a:lnTo>
                    <a:pt x="138751" y="41838"/>
                  </a:lnTo>
                  <a:lnTo>
                    <a:pt x="138751" y="1821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39005" y="4100799"/>
              <a:ext cx="255270" cy="229235"/>
            </a:xfrm>
            <a:custGeom>
              <a:avLst/>
              <a:gdLst/>
              <a:ahLst/>
              <a:cxnLst/>
              <a:rect l="l" t="t" r="r" b="b"/>
              <a:pathLst>
                <a:path w="255269" h="229235">
                  <a:moveTo>
                    <a:pt x="80787" y="219646"/>
                  </a:moveTo>
                  <a:lnTo>
                    <a:pt x="42651" y="210478"/>
                  </a:lnTo>
                  <a:lnTo>
                    <a:pt x="12478" y="180498"/>
                  </a:lnTo>
                  <a:lnTo>
                    <a:pt x="873" y="136350"/>
                  </a:lnTo>
                  <a:lnTo>
                    <a:pt x="0" y="105251"/>
                  </a:lnTo>
                  <a:lnTo>
                    <a:pt x="91" y="100869"/>
                  </a:lnTo>
                  <a:lnTo>
                    <a:pt x="7507" y="60293"/>
                  </a:lnTo>
                  <a:lnTo>
                    <a:pt x="39211" y="28979"/>
                  </a:lnTo>
                  <a:lnTo>
                    <a:pt x="67071" y="24479"/>
                  </a:lnTo>
                  <a:lnTo>
                    <a:pt x="207375" y="24479"/>
                  </a:lnTo>
                  <a:lnTo>
                    <a:pt x="216614" y="21431"/>
                  </a:lnTo>
                  <a:lnTo>
                    <a:pt x="219662" y="18383"/>
                  </a:lnTo>
                  <a:lnTo>
                    <a:pt x="219662" y="7715"/>
                  </a:lnTo>
                  <a:lnTo>
                    <a:pt x="218138" y="4667"/>
                  </a:lnTo>
                  <a:lnTo>
                    <a:pt x="216614" y="0"/>
                  </a:lnTo>
                  <a:lnTo>
                    <a:pt x="248618" y="0"/>
                  </a:lnTo>
                  <a:lnTo>
                    <a:pt x="250856" y="5222"/>
                  </a:lnTo>
                  <a:lnTo>
                    <a:pt x="252809" y="11703"/>
                  </a:lnTo>
                  <a:lnTo>
                    <a:pt x="254190" y="19596"/>
                  </a:lnTo>
                  <a:lnTo>
                    <a:pt x="254714" y="29051"/>
                  </a:lnTo>
                  <a:lnTo>
                    <a:pt x="254142" y="35861"/>
                  </a:lnTo>
                  <a:lnTo>
                    <a:pt x="226067" y="62007"/>
                  </a:lnTo>
                  <a:lnTo>
                    <a:pt x="216614" y="62579"/>
                  </a:lnTo>
                  <a:lnTo>
                    <a:pt x="218347" y="64103"/>
                  </a:lnTo>
                  <a:lnTo>
                    <a:pt x="67071" y="64103"/>
                  </a:lnTo>
                  <a:lnTo>
                    <a:pt x="59451" y="65627"/>
                  </a:lnTo>
                  <a:lnTo>
                    <a:pt x="39639" y="86963"/>
                  </a:lnTo>
                  <a:lnTo>
                    <a:pt x="36591" y="93059"/>
                  </a:lnTo>
                  <a:lnTo>
                    <a:pt x="36591" y="99155"/>
                  </a:lnTo>
                  <a:lnTo>
                    <a:pt x="35067" y="105251"/>
                  </a:lnTo>
                  <a:lnTo>
                    <a:pt x="35158" y="120872"/>
                  </a:lnTo>
                  <a:lnTo>
                    <a:pt x="44211" y="160210"/>
                  </a:lnTo>
                  <a:lnTo>
                    <a:pt x="80787" y="178498"/>
                  </a:lnTo>
                  <a:lnTo>
                    <a:pt x="80787" y="219646"/>
                  </a:lnTo>
                  <a:close/>
                </a:path>
                <a:path w="255269" h="229235">
                  <a:moveTo>
                    <a:pt x="186039" y="228790"/>
                  </a:moveTo>
                  <a:lnTo>
                    <a:pt x="145962" y="217455"/>
                  </a:lnTo>
                  <a:lnTo>
                    <a:pt x="120673" y="183808"/>
                  </a:lnTo>
                  <a:lnTo>
                    <a:pt x="118983" y="176974"/>
                  </a:lnTo>
                  <a:lnTo>
                    <a:pt x="116329" y="167830"/>
                  </a:lnTo>
                  <a:lnTo>
                    <a:pt x="114601" y="161734"/>
                  </a:lnTo>
                  <a:lnTo>
                    <a:pt x="112768" y="154257"/>
                  </a:lnTo>
                  <a:lnTo>
                    <a:pt x="111363" y="146494"/>
                  </a:lnTo>
                  <a:lnTo>
                    <a:pt x="109307" y="138438"/>
                  </a:lnTo>
                  <a:lnTo>
                    <a:pt x="107850" y="130409"/>
                  </a:lnTo>
                  <a:lnTo>
                    <a:pt x="106983" y="122397"/>
                  </a:lnTo>
                  <a:lnTo>
                    <a:pt x="106695" y="114395"/>
                  </a:lnTo>
                  <a:lnTo>
                    <a:pt x="104018" y="98679"/>
                  </a:lnTo>
                  <a:lnTo>
                    <a:pt x="82311" y="64103"/>
                  </a:lnTo>
                  <a:lnTo>
                    <a:pt x="123555" y="64103"/>
                  </a:lnTo>
                  <a:lnTo>
                    <a:pt x="129651" y="76295"/>
                  </a:lnTo>
                  <a:lnTo>
                    <a:pt x="131175" y="83915"/>
                  </a:lnTo>
                  <a:lnTo>
                    <a:pt x="132773" y="93059"/>
                  </a:lnTo>
                  <a:lnTo>
                    <a:pt x="134604" y="103203"/>
                  </a:lnTo>
                  <a:lnTo>
                    <a:pt x="135747" y="109823"/>
                  </a:lnTo>
                  <a:lnTo>
                    <a:pt x="136652" y="116681"/>
                  </a:lnTo>
                  <a:lnTo>
                    <a:pt x="137891" y="130409"/>
                  </a:lnTo>
                  <a:lnTo>
                    <a:pt x="138795" y="137255"/>
                  </a:lnTo>
                  <a:lnTo>
                    <a:pt x="154035" y="175450"/>
                  </a:lnTo>
                  <a:lnTo>
                    <a:pt x="160131" y="180022"/>
                  </a:lnTo>
                  <a:lnTo>
                    <a:pt x="164703" y="184594"/>
                  </a:lnTo>
                  <a:lnTo>
                    <a:pt x="173847" y="186118"/>
                  </a:lnTo>
                  <a:lnTo>
                    <a:pt x="248635" y="186118"/>
                  </a:lnTo>
                  <a:lnTo>
                    <a:pt x="248451" y="186856"/>
                  </a:lnTo>
                  <a:lnTo>
                    <a:pt x="223805" y="219003"/>
                  </a:lnTo>
                  <a:lnTo>
                    <a:pt x="194898" y="228480"/>
                  </a:lnTo>
                  <a:lnTo>
                    <a:pt x="186039" y="228790"/>
                  </a:lnTo>
                  <a:close/>
                </a:path>
                <a:path w="255269" h="229235">
                  <a:moveTo>
                    <a:pt x="248635" y="186118"/>
                  </a:moveTo>
                  <a:lnTo>
                    <a:pt x="190611" y="186118"/>
                  </a:lnTo>
                  <a:lnTo>
                    <a:pt x="199755" y="183070"/>
                  </a:lnTo>
                  <a:lnTo>
                    <a:pt x="208899" y="176974"/>
                  </a:lnTo>
                  <a:lnTo>
                    <a:pt x="210423" y="172402"/>
                  </a:lnTo>
                  <a:lnTo>
                    <a:pt x="213471" y="167830"/>
                  </a:lnTo>
                  <a:lnTo>
                    <a:pt x="216614" y="163258"/>
                  </a:lnTo>
                  <a:lnTo>
                    <a:pt x="218138" y="157162"/>
                  </a:lnTo>
                  <a:lnTo>
                    <a:pt x="218138" y="151066"/>
                  </a:lnTo>
                  <a:lnTo>
                    <a:pt x="219662" y="144970"/>
                  </a:lnTo>
                  <a:lnTo>
                    <a:pt x="219555" y="135652"/>
                  </a:lnTo>
                  <a:lnTo>
                    <a:pt x="219351" y="129682"/>
                  </a:lnTo>
                  <a:lnTo>
                    <a:pt x="218316" y="120872"/>
                  </a:lnTo>
                  <a:lnTo>
                    <a:pt x="216407" y="112633"/>
                  </a:lnTo>
                  <a:lnTo>
                    <a:pt x="213471" y="105251"/>
                  </a:lnTo>
                  <a:lnTo>
                    <a:pt x="210899" y="98679"/>
                  </a:lnTo>
                  <a:lnTo>
                    <a:pt x="207756" y="92678"/>
                  </a:lnTo>
                  <a:lnTo>
                    <a:pt x="204041" y="87249"/>
                  </a:lnTo>
                  <a:lnTo>
                    <a:pt x="199755" y="82391"/>
                  </a:lnTo>
                  <a:lnTo>
                    <a:pt x="195183" y="76295"/>
                  </a:lnTo>
                  <a:lnTo>
                    <a:pt x="189087" y="71723"/>
                  </a:lnTo>
                  <a:lnTo>
                    <a:pt x="181467" y="68675"/>
                  </a:lnTo>
                  <a:lnTo>
                    <a:pt x="175371" y="65627"/>
                  </a:lnTo>
                  <a:lnTo>
                    <a:pt x="169275" y="64103"/>
                  </a:lnTo>
                  <a:lnTo>
                    <a:pt x="218347" y="64103"/>
                  </a:lnTo>
                  <a:lnTo>
                    <a:pt x="245570" y="100679"/>
                  </a:lnTo>
                  <a:lnTo>
                    <a:pt x="254643" y="146494"/>
                  </a:lnTo>
                  <a:lnTo>
                    <a:pt x="254585" y="151623"/>
                  </a:lnTo>
                  <a:lnTo>
                    <a:pt x="254428" y="156019"/>
                  </a:lnTo>
                  <a:lnTo>
                    <a:pt x="253571" y="164020"/>
                  </a:lnTo>
                  <a:lnTo>
                    <a:pt x="252142" y="172021"/>
                  </a:lnTo>
                  <a:lnTo>
                    <a:pt x="248635" y="186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38903" y="3936111"/>
              <a:ext cx="248720" cy="1281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47486" y="3664648"/>
              <a:ext cx="340360" cy="134620"/>
            </a:xfrm>
            <a:custGeom>
              <a:avLst/>
              <a:gdLst/>
              <a:ahLst/>
              <a:cxnLst/>
              <a:rect l="l" t="t" r="r" b="b"/>
              <a:pathLst>
                <a:path w="340359" h="134620">
                  <a:moveTo>
                    <a:pt x="340137" y="93059"/>
                  </a:moveTo>
                  <a:lnTo>
                    <a:pt x="59436" y="93059"/>
                  </a:lnTo>
                  <a:lnTo>
                    <a:pt x="45672" y="92154"/>
                  </a:lnTo>
                  <a:lnTo>
                    <a:pt x="8358" y="66936"/>
                  </a:lnTo>
                  <a:lnTo>
                    <a:pt x="0" y="26003"/>
                  </a:lnTo>
                  <a:lnTo>
                    <a:pt x="0" y="13716"/>
                  </a:lnTo>
                  <a:lnTo>
                    <a:pt x="1524" y="7620"/>
                  </a:lnTo>
                  <a:lnTo>
                    <a:pt x="3048" y="4572"/>
                  </a:lnTo>
                  <a:lnTo>
                    <a:pt x="3048" y="0"/>
                  </a:lnTo>
                  <a:lnTo>
                    <a:pt x="38100" y="0"/>
                  </a:lnTo>
                  <a:lnTo>
                    <a:pt x="36576" y="3048"/>
                  </a:lnTo>
                  <a:lnTo>
                    <a:pt x="36576" y="12192"/>
                  </a:lnTo>
                  <a:lnTo>
                    <a:pt x="35052" y="15240"/>
                  </a:lnTo>
                  <a:lnTo>
                    <a:pt x="35052" y="32099"/>
                  </a:lnTo>
                  <a:lnTo>
                    <a:pt x="36576" y="39719"/>
                  </a:lnTo>
                  <a:lnTo>
                    <a:pt x="41148" y="45815"/>
                  </a:lnTo>
                  <a:lnTo>
                    <a:pt x="44196" y="50387"/>
                  </a:lnTo>
                  <a:lnTo>
                    <a:pt x="51816" y="53435"/>
                  </a:lnTo>
                  <a:lnTo>
                    <a:pt x="340137" y="53435"/>
                  </a:lnTo>
                  <a:lnTo>
                    <a:pt x="340137" y="93059"/>
                  </a:lnTo>
                  <a:close/>
                </a:path>
                <a:path w="340359" h="134620">
                  <a:moveTo>
                    <a:pt x="132683" y="53435"/>
                  </a:moveTo>
                  <a:lnTo>
                    <a:pt x="96012" y="53435"/>
                  </a:lnTo>
                  <a:lnTo>
                    <a:pt x="96012" y="6096"/>
                  </a:lnTo>
                  <a:lnTo>
                    <a:pt x="132683" y="6096"/>
                  </a:lnTo>
                  <a:lnTo>
                    <a:pt x="132683" y="53435"/>
                  </a:lnTo>
                  <a:close/>
                </a:path>
                <a:path w="340359" h="134620">
                  <a:moveTo>
                    <a:pt x="132683" y="134207"/>
                  </a:moveTo>
                  <a:lnTo>
                    <a:pt x="96012" y="134207"/>
                  </a:lnTo>
                  <a:lnTo>
                    <a:pt x="96012" y="93059"/>
                  </a:lnTo>
                  <a:lnTo>
                    <a:pt x="132683" y="93059"/>
                  </a:lnTo>
                  <a:lnTo>
                    <a:pt x="132683" y="1342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43498" y="3432906"/>
              <a:ext cx="250221" cy="2027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70346" y="3268123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9823" y="48863"/>
                  </a:moveTo>
                  <a:lnTo>
                    <a:pt x="73152" y="48863"/>
                  </a:lnTo>
                  <a:lnTo>
                    <a:pt x="73152" y="0"/>
                  </a:lnTo>
                  <a:lnTo>
                    <a:pt x="109823" y="0"/>
                  </a:lnTo>
                  <a:lnTo>
                    <a:pt x="109823" y="48863"/>
                  </a:lnTo>
                  <a:close/>
                </a:path>
                <a:path w="317500" h="131445">
                  <a:moveTo>
                    <a:pt x="263842" y="88487"/>
                  </a:moveTo>
                  <a:lnTo>
                    <a:pt x="0" y="88487"/>
                  </a:lnTo>
                  <a:lnTo>
                    <a:pt x="0" y="48863"/>
                  </a:lnTo>
                  <a:lnTo>
                    <a:pt x="268414" y="48863"/>
                  </a:lnTo>
                  <a:lnTo>
                    <a:pt x="271462" y="47339"/>
                  </a:lnTo>
                  <a:lnTo>
                    <a:pt x="274510" y="47339"/>
                  </a:lnTo>
                  <a:lnTo>
                    <a:pt x="277558" y="45815"/>
                  </a:lnTo>
                  <a:lnTo>
                    <a:pt x="279082" y="42767"/>
                  </a:lnTo>
                  <a:lnTo>
                    <a:pt x="280606" y="41243"/>
                  </a:lnTo>
                  <a:lnTo>
                    <a:pt x="280606" y="38195"/>
                  </a:lnTo>
                  <a:lnTo>
                    <a:pt x="282130" y="33623"/>
                  </a:lnTo>
                  <a:lnTo>
                    <a:pt x="282130" y="0"/>
                  </a:lnTo>
                  <a:lnTo>
                    <a:pt x="317277" y="0"/>
                  </a:lnTo>
                  <a:lnTo>
                    <a:pt x="317185" y="41243"/>
                  </a:lnTo>
                  <a:lnTo>
                    <a:pt x="303561" y="80867"/>
                  </a:lnTo>
                  <a:lnTo>
                    <a:pt x="291369" y="85439"/>
                  </a:lnTo>
                  <a:lnTo>
                    <a:pt x="286211" y="87201"/>
                  </a:lnTo>
                  <a:lnTo>
                    <a:pt x="279892" y="88106"/>
                  </a:lnTo>
                  <a:lnTo>
                    <a:pt x="272429" y="88439"/>
                  </a:lnTo>
                  <a:lnTo>
                    <a:pt x="263842" y="88487"/>
                  </a:lnTo>
                  <a:close/>
                </a:path>
                <a:path w="317500" h="131445">
                  <a:moveTo>
                    <a:pt x="109823" y="131159"/>
                  </a:moveTo>
                  <a:lnTo>
                    <a:pt x="73152" y="131159"/>
                  </a:lnTo>
                  <a:lnTo>
                    <a:pt x="73152" y="88487"/>
                  </a:lnTo>
                  <a:lnTo>
                    <a:pt x="109823" y="88487"/>
                  </a:lnTo>
                  <a:lnTo>
                    <a:pt x="109823" y="13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43498" y="3022664"/>
              <a:ext cx="250221" cy="2012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38903" y="2835021"/>
              <a:ext cx="248720" cy="12811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38987" y="2601158"/>
              <a:ext cx="255270" cy="224790"/>
            </a:xfrm>
            <a:custGeom>
              <a:avLst/>
              <a:gdLst/>
              <a:ahLst/>
              <a:cxnLst/>
              <a:rect l="l" t="t" r="r" b="b"/>
              <a:pathLst>
                <a:path w="255269" h="224789">
                  <a:moveTo>
                    <a:pt x="126621" y="224718"/>
                  </a:moveTo>
                  <a:lnTo>
                    <a:pt x="86665" y="220218"/>
                  </a:lnTo>
                  <a:lnTo>
                    <a:pt x="44277" y="200167"/>
                  </a:lnTo>
                  <a:lnTo>
                    <a:pt x="14297" y="166139"/>
                  </a:lnTo>
                  <a:lnTo>
                    <a:pt x="511" y="122665"/>
                  </a:lnTo>
                  <a:lnTo>
                    <a:pt x="0" y="108799"/>
                  </a:lnTo>
                  <a:lnTo>
                    <a:pt x="559" y="94916"/>
                  </a:lnTo>
                  <a:lnTo>
                    <a:pt x="12225" y="56983"/>
                  </a:lnTo>
                  <a:lnTo>
                    <a:pt x="47277" y="21931"/>
                  </a:lnTo>
                  <a:lnTo>
                    <a:pt x="91473" y="3643"/>
                  </a:lnTo>
                  <a:lnTo>
                    <a:pt x="127344" y="0"/>
                  </a:lnTo>
                  <a:lnTo>
                    <a:pt x="138813" y="595"/>
                  </a:lnTo>
                  <a:lnTo>
                    <a:pt x="138813" y="43267"/>
                  </a:lnTo>
                  <a:lnTo>
                    <a:pt x="103665" y="43267"/>
                  </a:lnTo>
                  <a:lnTo>
                    <a:pt x="96807" y="43576"/>
                  </a:lnTo>
                  <a:lnTo>
                    <a:pt x="89949" y="44600"/>
                  </a:lnTo>
                  <a:lnTo>
                    <a:pt x="83091" y="46482"/>
                  </a:lnTo>
                  <a:lnTo>
                    <a:pt x="76233" y="49363"/>
                  </a:lnTo>
                  <a:lnTo>
                    <a:pt x="68613" y="52411"/>
                  </a:lnTo>
                  <a:lnTo>
                    <a:pt x="39657" y="85939"/>
                  </a:lnTo>
                  <a:lnTo>
                    <a:pt x="35195" y="116426"/>
                  </a:lnTo>
                  <a:lnTo>
                    <a:pt x="35371" y="121181"/>
                  </a:lnTo>
                  <a:lnTo>
                    <a:pt x="50587" y="157614"/>
                  </a:lnTo>
                  <a:lnTo>
                    <a:pt x="76233" y="175950"/>
                  </a:lnTo>
                  <a:lnTo>
                    <a:pt x="83091" y="178831"/>
                  </a:lnTo>
                  <a:lnTo>
                    <a:pt x="89949" y="180713"/>
                  </a:lnTo>
                  <a:lnTo>
                    <a:pt x="96807" y="181737"/>
                  </a:lnTo>
                  <a:lnTo>
                    <a:pt x="103665" y="182046"/>
                  </a:lnTo>
                  <a:lnTo>
                    <a:pt x="138813" y="182046"/>
                  </a:lnTo>
                  <a:lnTo>
                    <a:pt x="146790" y="182641"/>
                  </a:lnTo>
                  <a:lnTo>
                    <a:pt x="230259" y="182641"/>
                  </a:lnTo>
                  <a:lnTo>
                    <a:pt x="226490" y="187475"/>
                  </a:lnTo>
                  <a:lnTo>
                    <a:pt x="189559" y="213121"/>
                  </a:lnTo>
                  <a:lnTo>
                    <a:pt x="140075" y="224170"/>
                  </a:lnTo>
                  <a:lnTo>
                    <a:pt x="126621" y="224718"/>
                  </a:lnTo>
                  <a:close/>
                </a:path>
                <a:path w="255269" h="224789">
                  <a:moveTo>
                    <a:pt x="230259" y="182641"/>
                  </a:moveTo>
                  <a:lnTo>
                    <a:pt x="146790" y="182641"/>
                  </a:lnTo>
                  <a:lnTo>
                    <a:pt x="154624" y="182237"/>
                  </a:lnTo>
                  <a:lnTo>
                    <a:pt x="162173" y="180975"/>
                  </a:lnTo>
                  <a:lnTo>
                    <a:pt x="200606" y="160401"/>
                  </a:lnTo>
                  <a:lnTo>
                    <a:pt x="211965" y="140898"/>
                  </a:lnTo>
                  <a:lnTo>
                    <a:pt x="215139" y="133515"/>
                  </a:lnTo>
                  <a:lnTo>
                    <a:pt x="217572" y="125265"/>
                  </a:lnTo>
                  <a:lnTo>
                    <a:pt x="219131" y="116426"/>
                  </a:lnTo>
                  <a:lnTo>
                    <a:pt x="219497" y="110323"/>
                  </a:lnTo>
                  <a:lnTo>
                    <a:pt x="219578" y="105696"/>
                  </a:lnTo>
                  <a:lnTo>
                    <a:pt x="218845" y="94392"/>
                  </a:lnTo>
                  <a:lnTo>
                    <a:pt x="200820" y="57411"/>
                  </a:lnTo>
                  <a:lnTo>
                    <a:pt x="170817" y="43267"/>
                  </a:lnTo>
                  <a:lnTo>
                    <a:pt x="170817" y="3643"/>
                  </a:lnTo>
                  <a:lnTo>
                    <a:pt x="207250" y="17168"/>
                  </a:lnTo>
                  <a:lnTo>
                    <a:pt x="242516" y="53292"/>
                  </a:lnTo>
                  <a:lnTo>
                    <a:pt x="254628" y="107275"/>
                  </a:lnTo>
                  <a:lnTo>
                    <a:pt x="254665" y="110323"/>
                  </a:lnTo>
                  <a:lnTo>
                    <a:pt x="254185" y="121181"/>
                  </a:lnTo>
                  <a:lnTo>
                    <a:pt x="244064" y="159186"/>
                  </a:lnTo>
                  <a:lnTo>
                    <a:pt x="233396" y="178617"/>
                  </a:lnTo>
                  <a:lnTo>
                    <a:pt x="230259" y="182641"/>
                  </a:lnTo>
                  <a:close/>
                </a:path>
                <a:path w="255269" h="224789">
                  <a:moveTo>
                    <a:pt x="138813" y="182046"/>
                  </a:moveTo>
                  <a:lnTo>
                    <a:pt x="103665" y="182046"/>
                  </a:lnTo>
                  <a:lnTo>
                    <a:pt x="103665" y="43267"/>
                  </a:lnTo>
                  <a:lnTo>
                    <a:pt x="138813" y="43267"/>
                  </a:lnTo>
                  <a:lnTo>
                    <a:pt x="138813" y="182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50534" y="2226564"/>
              <a:ext cx="337185" cy="203200"/>
            </a:xfrm>
            <a:custGeom>
              <a:avLst/>
              <a:gdLst/>
              <a:ahLst/>
              <a:cxnLst/>
              <a:rect l="l" t="t" r="r" b="b"/>
              <a:pathLst>
                <a:path w="337184" h="203200">
                  <a:moveTo>
                    <a:pt x="199834" y="161639"/>
                  </a:moveTo>
                  <a:lnTo>
                    <a:pt x="129635" y="161639"/>
                  </a:lnTo>
                  <a:lnTo>
                    <a:pt x="122015" y="158591"/>
                  </a:lnTo>
                  <a:lnTo>
                    <a:pt x="115919" y="154019"/>
                  </a:lnTo>
                  <a:lnTo>
                    <a:pt x="109823" y="147923"/>
                  </a:lnTo>
                  <a:lnTo>
                    <a:pt x="100679" y="135731"/>
                  </a:lnTo>
                  <a:lnTo>
                    <a:pt x="97631" y="128111"/>
                  </a:lnTo>
                  <a:lnTo>
                    <a:pt x="94488" y="122015"/>
                  </a:lnTo>
                  <a:lnTo>
                    <a:pt x="91440" y="114395"/>
                  </a:lnTo>
                  <a:lnTo>
                    <a:pt x="88392" y="99155"/>
                  </a:lnTo>
                  <a:lnTo>
                    <a:pt x="88392" y="83915"/>
                  </a:lnTo>
                  <a:lnTo>
                    <a:pt x="94488" y="44196"/>
                  </a:lnTo>
                  <a:lnTo>
                    <a:pt x="118872" y="13144"/>
                  </a:lnTo>
                  <a:lnTo>
                    <a:pt x="140303" y="4572"/>
                  </a:lnTo>
                  <a:lnTo>
                    <a:pt x="148590" y="2571"/>
                  </a:lnTo>
                  <a:lnTo>
                    <a:pt x="157448" y="1143"/>
                  </a:lnTo>
                  <a:lnTo>
                    <a:pt x="166878" y="285"/>
                  </a:lnTo>
                  <a:lnTo>
                    <a:pt x="176879" y="0"/>
                  </a:lnTo>
                  <a:lnTo>
                    <a:pt x="337089" y="0"/>
                  </a:lnTo>
                  <a:lnTo>
                    <a:pt x="337089" y="39624"/>
                  </a:lnTo>
                  <a:lnTo>
                    <a:pt x="172307" y="39624"/>
                  </a:lnTo>
                  <a:lnTo>
                    <a:pt x="161448" y="40481"/>
                  </a:lnTo>
                  <a:lnTo>
                    <a:pt x="126777" y="69389"/>
                  </a:lnTo>
                  <a:lnTo>
                    <a:pt x="123539" y="90011"/>
                  </a:lnTo>
                  <a:lnTo>
                    <a:pt x="123848" y="98869"/>
                  </a:lnTo>
                  <a:lnTo>
                    <a:pt x="124872" y="107156"/>
                  </a:lnTo>
                  <a:lnTo>
                    <a:pt x="126753" y="114871"/>
                  </a:lnTo>
                  <a:lnTo>
                    <a:pt x="129635" y="122015"/>
                  </a:lnTo>
                  <a:lnTo>
                    <a:pt x="132230" y="128563"/>
                  </a:lnTo>
                  <a:lnTo>
                    <a:pt x="162663" y="154495"/>
                  </a:lnTo>
                  <a:lnTo>
                    <a:pt x="191802" y="161353"/>
                  </a:lnTo>
                  <a:lnTo>
                    <a:pt x="199834" y="161639"/>
                  </a:lnTo>
                  <a:close/>
                </a:path>
                <a:path w="337184" h="203200">
                  <a:moveTo>
                    <a:pt x="337089" y="202787"/>
                  </a:moveTo>
                  <a:lnTo>
                    <a:pt x="0" y="202787"/>
                  </a:lnTo>
                  <a:lnTo>
                    <a:pt x="0" y="161639"/>
                  </a:lnTo>
                  <a:lnTo>
                    <a:pt x="337089" y="161639"/>
                  </a:lnTo>
                  <a:lnTo>
                    <a:pt x="337089" y="202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38925" y="1942909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5">
                  <a:moveTo>
                    <a:pt x="126682" y="236410"/>
                  </a:moveTo>
                  <a:lnTo>
                    <a:pt x="76295" y="228790"/>
                  </a:lnTo>
                  <a:lnTo>
                    <a:pt x="28098" y="198405"/>
                  </a:lnTo>
                  <a:lnTo>
                    <a:pt x="5183" y="157519"/>
                  </a:lnTo>
                  <a:lnTo>
                    <a:pt x="0" y="117443"/>
                  </a:lnTo>
                  <a:lnTo>
                    <a:pt x="563" y="104011"/>
                  </a:lnTo>
                  <a:lnTo>
                    <a:pt x="14382" y="56197"/>
                  </a:lnTo>
                  <a:lnTo>
                    <a:pt x="45219" y="23050"/>
                  </a:lnTo>
                  <a:lnTo>
                    <a:pt x="88869" y="4500"/>
                  </a:lnTo>
                  <a:lnTo>
                    <a:pt x="126682" y="0"/>
                  </a:lnTo>
                  <a:lnTo>
                    <a:pt x="140112" y="547"/>
                  </a:lnTo>
                  <a:lnTo>
                    <a:pt x="188120" y="11620"/>
                  </a:lnTo>
                  <a:lnTo>
                    <a:pt x="225909" y="37909"/>
                  </a:lnTo>
                  <a:lnTo>
                    <a:pt x="229785" y="42672"/>
                  </a:lnTo>
                  <a:lnTo>
                    <a:pt x="126682" y="42672"/>
                  </a:lnTo>
                  <a:lnTo>
                    <a:pt x="116428" y="42981"/>
                  </a:lnTo>
                  <a:lnTo>
                    <a:pt x="106441" y="44005"/>
                  </a:lnTo>
                  <a:lnTo>
                    <a:pt x="97027" y="45886"/>
                  </a:lnTo>
                  <a:lnTo>
                    <a:pt x="88487" y="48768"/>
                  </a:lnTo>
                  <a:lnTo>
                    <a:pt x="79890" y="51577"/>
                  </a:lnTo>
                  <a:lnTo>
                    <a:pt x="48101" y="75676"/>
                  </a:lnTo>
                  <a:lnTo>
                    <a:pt x="35147" y="117443"/>
                  </a:lnTo>
                  <a:lnTo>
                    <a:pt x="35456" y="125420"/>
                  </a:lnTo>
                  <a:lnTo>
                    <a:pt x="53459" y="166568"/>
                  </a:lnTo>
                  <a:lnTo>
                    <a:pt x="88487" y="187547"/>
                  </a:lnTo>
                  <a:lnTo>
                    <a:pt x="97027" y="190428"/>
                  </a:lnTo>
                  <a:lnTo>
                    <a:pt x="106441" y="192309"/>
                  </a:lnTo>
                  <a:lnTo>
                    <a:pt x="116428" y="193333"/>
                  </a:lnTo>
                  <a:lnTo>
                    <a:pt x="126682" y="193643"/>
                  </a:lnTo>
                  <a:lnTo>
                    <a:pt x="229785" y="193643"/>
                  </a:lnTo>
                  <a:lnTo>
                    <a:pt x="225909" y="198405"/>
                  </a:lnTo>
                  <a:lnTo>
                    <a:pt x="188120" y="224788"/>
                  </a:lnTo>
                  <a:lnTo>
                    <a:pt x="140112" y="236077"/>
                  </a:lnTo>
                  <a:lnTo>
                    <a:pt x="126682" y="236410"/>
                  </a:lnTo>
                  <a:close/>
                </a:path>
                <a:path w="255269" h="236855">
                  <a:moveTo>
                    <a:pt x="229785" y="193643"/>
                  </a:moveTo>
                  <a:lnTo>
                    <a:pt x="126682" y="193643"/>
                  </a:lnTo>
                  <a:lnTo>
                    <a:pt x="137802" y="193333"/>
                  </a:lnTo>
                  <a:lnTo>
                    <a:pt x="148209" y="192309"/>
                  </a:lnTo>
                  <a:lnTo>
                    <a:pt x="157757" y="190428"/>
                  </a:lnTo>
                  <a:lnTo>
                    <a:pt x="166306" y="187547"/>
                  </a:lnTo>
                  <a:lnTo>
                    <a:pt x="174902" y="184737"/>
                  </a:lnTo>
                  <a:lnTo>
                    <a:pt x="205549" y="160686"/>
                  </a:lnTo>
                  <a:lnTo>
                    <a:pt x="219741" y="117443"/>
                  </a:lnTo>
                  <a:lnTo>
                    <a:pt x="219216" y="110347"/>
                  </a:lnTo>
                  <a:lnTo>
                    <a:pt x="200691" y="69761"/>
                  </a:lnTo>
                  <a:lnTo>
                    <a:pt x="166306" y="48768"/>
                  </a:lnTo>
                  <a:lnTo>
                    <a:pt x="157757" y="45886"/>
                  </a:lnTo>
                  <a:lnTo>
                    <a:pt x="148209" y="44005"/>
                  </a:lnTo>
                  <a:lnTo>
                    <a:pt x="137802" y="42981"/>
                  </a:lnTo>
                  <a:lnTo>
                    <a:pt x="126682" y="42672"/>
                  </a:lnTo>
                  <a:lnTo>
                    <a:pt x="229785" y="42672"/>
                  </a:lnTo>
                  <a:lnTo>
                    <a:pt x="249007" y="78826"/>
                  </a:lnTo>
                  <a:lnTo>
                    <a:pt x="254793" y="117443"/>
                  </a:lnTo>
                  <a:lnTo>
                    <a:pt x="254198" y="131754"/>
                  </a:lnTo>
                  <a:lnTo>
                    <a:pt x="244125" y="169259"/>
                  </a:lnTo>
                  <a:lnTo>
                    <a:pt x="232886" y="189833"/>
                  </a:lnTo>
                  <a:lnTo>
                    <a:pt x="229785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38925" y="1554004"/>
              <a:ext cx="248920" cy="342265"/>
            </a:xfrm>
            <a:custGeom>
              <a:avLst/>
              <a:gdLst/>
              <a:ahLst/>
              <a:cxnLst/>
              <a:rect l="l" t="t" r="r" b="b"/>
              <a:pathLst>
                <a:path w="248919" h="342264">
                  <a:moveTo>
                    <a:pt x="248697" y="341661"/>
                  </a:moveTo>
                  <a:lnTo>
                    <a:pt x="4572" y="341661"/>
                  </a:lnTo>
                  <a:lnTo>
                    <a:pt x="4572" y="303466"/>
                  </a:lnTo>
                  <a:lnTo>
                    <a:pt x="41243" y="303466"/>
                  </a:lnTo>
                  <a:lnTo>
                    <a:pt x="23226" y="288083"/>
                  </a:lnTo>
                  <a:lnTo>
                    <a:pt x="10334" y="269557"/>
                  </a:lnTo>
                  <a:lnTo>
                    <a:pt x="2586" y="248173"/>
                  </a:lnTo>
                  <a:lnTo>
                    <a:pt x="0" y="224218"/>
                  </a:lnTo>
                  <a:lnTo>
                    <a:pt x="572" y="213072"/>
                  </a:lnTo>
                  <a:lnTo>
                    <a:pt x="14668" y="174426"/>
                  </a:lnTo>
                  <a:lnTo>
                    <a:pt x="41243" y="157067"/>
                  </a:lnTo>
                  <a:lnTo>
                    <a:pt x="31551" y="150780"/>
                  </a:lnTo>
                  <a:lnTo>
                    <a:pt x="5826" y="114514"/>
                  </a:lnTo>
                  <a:lnTo>
                    <a:pt x="0" y="80867"/>
                  </a:lnTo>
                  <a:lnTo>
                    <a:pt x="47" y="71985"/>
                  </a:lnTo>
                  <a:lnTo>
                    <a:pt x="8620" y="33730"/>
                  </a:lnTo>
                  <a:lnTo>
                    <a:pt x="38195" y="6095"/>
                  </a:lnTo>
                  <a:lnTo>
                    <a:pt x="70199" y="0"/>
                  </a:lnTo>
                  <a:lnTo>
                    <a:pt x="248697" y="0"/>
                  </a:lnTo>
                  <a:lnTo>
                    <a:pt x="248697" y="39624"/>
                  </a:lnTo>
                  <a:lnTo>
                    <a:pt x="74771" y="39624"/>
                  </a:lnTo>
                  <a:lnTo>
                    <a:pt x="67151" y="41148"/>
                  </a:lnTo>
                  <a:lnTo>
                    <a:pt x="61055" y="42672"/>
                  </a:lnTo>
                  <a:lnTo>
                    <a:pt x="54959" y="45719"/>
                  </a:lnTo>
                  <a:lnTo>
                    <a:pt x="50387" y="48863"/>
                  </a:lnTo>
                  <a:lnTo>
                    <a:pt x="45815" y="51911"/>
                  </a:lnTo>
                  <a:lnTo>
                    <a:pt x="41243" y="56483"/>
                  </a:lnTo>
                  <a:lnTo>
                    <a:pt x="39719" y="62579"/>
                  </a:lnTo>
                  <a:lnTo>
                    <a:pt x="36671" y="68675"/>
                  </a:lnTo>
                  <a:lnTo>
                    <a:pt x="35147" y="77819"/>
                  </a:lnTo>
                  <a:lnTo>
                    <a:pt x="35147" y="86963"/>
                  </a:lnTo>
                  <a:lnTo>
                    <a:pt x="44791" y="124467"/>
                  </a:lnTo>
                  <a:lnTo>
                    <a:pt x="83629" y="149852"/>
                  </a:lnTo>
                  <a:lnTo>
                    <a:pt x="97631" y="150971"/>
                  </a:lnTo>
                  <a:lnTo>
                    <a:pt x="248697" y="150971"/>
                  </a:lnTo>
                  <a:lnTo>
                    <a:pt x="248697" y="190690"/>
                  </a:lnTo>
                  <a:lnTo>
                    <a:pt x="73247" y="190690"/>
                  </a:lnTo>
                  <a:lnTo>
                    <a:pt x="61055" y="193738"/>
                  </a:lnTo>
                  <a:lnTo>
                    <a:pt x="35147" y="227266"/>
                  </a:lnTo>
                  <a:lnTo>
                    <a:pt x="35147" y="236410"/>
                  </a:lnTo>
                  <a:lnTo>
                    <a:pt x="49815" y="277939"/>
                  </a:lnTo>
                  <a:lnTo>
                    <a:pt x="79343" y="297370"/>
                  </a:lnTo>
                  <a:lnTo>
                    <a:pt x="86963" y="300418"/>
                  </a:lnTo>
                  <a:lnTo>
                    <a:pt x="93059" y="301942"/>
                  </a:lnTo>
                  <a:lnTo>
                    <a:pt x="248697" y="301942"/>
                  </a:lnTo>
                  <a:lnTo>
                    <a:pt x="248697" y="341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39002" y="1281017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59">
                  <a:moveTo>
                    <a:pt x="126607" y="225742"/>
                  </a:moveTo>
                  <a:lnTo>
                    <a:pt x="86651" y="220599"/>
                  </a:lnTo>
                  <a:lnTo>
                    <a:pt x="44263" y="200310"/>
                  </a:lnTo>
                  <a:lnTo>
                    <a:pt x="14283" y="167083"/>
                  </a:lnTo>
                  <a:lnTo>
                    <a:pt x="497" y="122991"/>
                  </a:lnTo>
                  <a:lnTo>
                    <a:pt x="0" y="112871"/>
                  </a:lnTo>
                  <a:lnTo>
                    <a:pt x="42" y="108299"/>
                  </a:lnTo>
                  <a:lnTo>
                    <a:pt x="6394" y="68270"/>
                  </a:lnTo>
                  <a:lnTo>
                    <a:pt x="37286" y="29399"/>
                  </a:lnTo>
                  <a:lnTo>
                    <a:pt x="80054" y="7429"/>
                  </a:lnTo>
                  <a:lnTo>
                    <a:pt x="127330" y="285"/>
                  </a:lnTo>
                  <a:lnTo>
                    <a:pt x="138799" y="0"/>
                  </a:lnTo>
                  <a:lnTo>
                    <a:pt x="138799" y="42767"/>
                  </a:lnTo>
                  <a:lnTo>
                    <a:pt x="103652" y="42767"/>
                  </a:lnTo>
                  <a:lnTo>
                    <a:pt x="96794" y="43291"/>
                  </a:lnTo>
                  <a:lnTo>
                    <a:pt x="59718" y="59793"/>
                  </a:lnTo>
                  <a:lnTo>
                    <a:pt x="37644" y="91654"/>
                  </a:lnTo>
                  <a:lnTo>
                    <a:pt x="35072" y="112871"/>
                  </a:lnTo>
                  <a:lnTo>
                    <a:pt x="35358" y="120610"/>
                  </a:lnTo>
                  <a:lnTo>
                    <a:pt x="50574" y="158329"/>
                  </a:lnTo>
                  <a:lnTo>
                    <a:pt x="60980" y="167735"/>
                  </a:lnTo>
                  <a:lnTo>
                    <a:pt x="68600" y="173831"/>
                  </a:lnTo>
                  <a:lnTo>
                    <a:pt x="103652" y="183070"/>
                  </a:lnTo>
                  <a:lnTo>
                    <a:pt x="230287" y="183070"/>
                  </a:lnTo>
                  <a:lnTo>
                    <a:pt x="226477" y="187818"/>
                  </a:lnTo>
                  <a:lnTo>
                    <a:pt x="189545" y="212621"/>
                  </a:lnTo>
                  <a:lnTo>
                    <a:pt x="140061" y="224313"/>
                  </a:lnTo>
                  <a:lnTo>
                    <a:pt x="126607" y="225742"/>
                  </a:lnTo>
                  <a:close/>
                </a:path>
                <a:path w="254634" h="226059">
                  <a:moveTo>
                    <a:pt x="230287" y="183070"/>
                  </a:moveTo>
                  <a:lnTo>
                    <a:pt x="138799" y="183070"/>
                  </a:lnTo>
                  <a:lnTo>
                    <a:pt x="146776" y="182783"/>
                  </a:lnTo>
                  <a:lnTo>
                    <a:pt x="154611" y="181915"/>
                  </a:lnTo>
                  <a:lnTo>
                    <a:pt x="195187" y="164687"/>
                  </a:lnTo>
                  <a:lnTo>
                    <a:pt x="217559" y="125444"/>
                  </a:lnTo>
                  <a:lnTo>
                    <a:pt x="219598" y="105798"/>
                  </a:lnTo>
                  <a:lnTo>
                    <a:pt x="218831" y="94773"/>
                  </a:lnTo>
                  <a:lnTo>
                    <a:pt x="200807" y="58221"/>
                  </a:lnTo>
                  <a:lnTo>
                    <a:pt x="170803" y="44291"/>
                  </a:lnTo>
                  <a:lnTo>
                    <a:pt x="170803" y="4572"/>
                  </a:lnTo>
                  <a:lnTo>
                    <a:pt x="207236" y="16954"/>
                  </a:lnTo>
                  <a:lnTo>
                    <a:pt x="242502" y="54252"/>
                  </a:lnTo>
                  <a:lnTo>
                    <a:pt x="254610" y="106775"/>
                  </a:lnTo>
                  <a:lnTo>
                    <a:pt x="254528" y="112871"/>
                  </a:lnTo>
                  <a:lnTo>
                    <a:pt x="239145" y="169464"/>
                  </a:lnTo>
                  <a:lnTo>
                    <a:pt x="233382" y="179212"/>
                  </a:lnTo>
                  <a:lnTo>
                    <a:pt x="230287" y="183070"/>
                  </a:lnTo>
                  <a:close/>
                </a:path>
                <a:path w="254634" h="226059">
                  <a:moveTo>
                    <a:pt x="138799" y="183070"/>
                  </a:moveTo>
                  <a:lnTo>
                    <a:pt x="103652" y="183070"/>
                  </a:lnTo>
                  <a:lnTo>
                    <a:pt x="103652" y="42767"/>
                  </a:lnTo>
                  <a:lnTo>
                    <a:pt x="138799" y="42767"/>
                  </a:lnTo>
                  <a:lnTo>
                    <a:pt x="138799" y="18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26656" y="0"/>
              <a:ext cx="5349239" cy="100584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64">
            <a:extLst>
              <a:ext uri="{FF2B5EF4-FFF2-40B4-BE49-F238E27FC236}">
                <a16:creationId xmlns:a16="http://schemas.microsoft.com/office/drawing/2014/main" id="{112F15F8-C5AD-4BEA-B9CD-7B0B01B024D9}"/>
              </a:ext>
            </a:extLst>
          </p:cNvPr>
          <p:cNvGrpSpPr/>
          <p:nvPr/>
        </p:nvGrpSpPr>
        <p:grpSpPr>
          <a:xfrm rot="5400000">
            <a:off x="5885752" y="799147"/>
            <a:ext cx="5184838" cy="8671370"/>
            <a:chOff x="5885752" y="799147"/>
            <a:chExt cx="5184838" cy="8671370"/>
          </a:xfrm>
        </p:grpSpPr>
        <p:sp>
          <p:nvSpPr>
            <p:cNvPr id="2" name="object 2"/>
            <p:cNvSpPr/>
            <p:nvPr/>
          </p:nvSpPr>
          <p:spPr>
            <a:xfrm>
              <a:off x="5893372" y="6348793"/>
              <a:ext cx="337185" cy="273050"/>
            </a:xfrm>
            <a:custGeom>
              <a:avLst/>
              <a:gdLst/>
              <a:ahLst/>
              <a:cxnLst/>
              <a:rect l="l" t="t" r="r" b="b"/>
              <a:pathLst>
                <a:path w="337184" h="273050">
                  <a:moveTo>
                    <a:pt x="219646" y="70104"/>
                  </a:moveTo>
                  <a:lnTo>
                    <a:pt x="175450" y="70104"/>
                  </a:lnTo>
                  <a:lnTo>
                    <a:pt x="176879" y="62650"/>
                  </a:lnTo>
                  <a:lnTo>
                    <a:pt x="199834" y="32004"/>
                  </a:lnTo>
                  <a:lnTo>
                    <a:pt x="205930" y="27431"/>
                  </a:lnTo>
                  <a:lnTo>
                    <a:pt x="213550" y="25907"/>
                  </a:lnTo>
                  <a:lnTo>
                    <a:pt x="221170" y="22860"/>
                  </a:lnTo>
                  <a:lnTo>
                    <a:pt x="236410" y="19812"/>
                  </a:lnTo>
                  <a:lnTo>
                    <a:pt x="244030" y="19812"/>
                  </a:lnTo>
                  <a:lnTo>
                    <a:pt x="250705" y="18930"/>
                  </a:lnTo>
                  <a:lnTo>
                    <a:pt x="257067" y="18478"/>
                  </a:lnTo>
                  <a:lnTo>
                    <a:pt x="263412" y="18311"/>
                  </a:lnTo>
                  <a:lnTo>
                    <a:pt x="270033" y="18288"/>
                  </a:lnTo>
                  <a:lnTo>
                    <a:pt x="277653" y="18288"/>
                  </a:lnTo>
                  <a:lnTo>
                    <a:pt x="286797" y="16764"/>
                  </a:lnTo>
                  <a:lnTo>
                    <a:pt x="317277" y="10667"/>
                  </a:lnTo>
                  <a:lnTo>
                    <a:pt x="324897" y="7619"/>
                  </a:lnTo>
                  <a:lnTo>
                    <a:pt x="330993" y="4572"/>
                  </a:lnTo>
                  <a:lnTo>
                    <a:pt x="337089" y="0"/>
                  </a:lnTo>
                  <a:lnTo>
                    <a:pt x="337089" y="50292"/>
                  </a:lnTo>
                  <a:lnTo>
                    <a:pt x="334041" y="53340"/>
                  </a:lnTo>
                  <a:lnTo>
                    <a:pt x="329469" y="54864"/>
                  </a:lnTo>
                  <a:lnTo>
                    <a:pt x="317277" y="57912"/>
                  </a:lnTo>
                  <a:lnTo>
                    <a:pt x="295941" y="57912"/>
                  </a:lnTo>
                  <a:lnTo>
                    <a:pt x="288321" y="59436"/>
                  </a:lnTo>
                  <a:lnTo>
                    <a:pt x="271557" y="59436"/>
                  </a:lnTo>
                  <a:lnTo>
                    <a:pt x="262413" y="60960"/>
                  </a:lnTo>
                  <a:lnTo>
                    <a:pt x="254793" y="62484"/>
                  </a:lnTo>
                  <a:lnTo>
                    <a:pt x="245554" y="64007"/>
                  </a:lnTo>
                  <a:lnTo>
                    <a:pt x="222694" y="68580"/>
                  </a:lnTo>
                  <a:lnTo>
                    <a:pt x="219646" y="70104"/>
                  </a:lnTo>
                  <a:close/>
                </a:path>
                <a:path w="337184" h="273050">
                  <a:moveTo>
                    <a:pt x="337089" y="272986"/>
                  </a:moveTo>
                  <a:lnTo>
                    <a:pt x="0" y="272986"/>
                  </a:lnTo>
                  <a:lnTo>
                    <a:pt x="0" y="114300"/>
                  </a:lnTo>
                  <a:lnTo>
                    <a:pt x="5905" y="71056"/>
                  </a:lnTo>
                  <a:lnTo>
                    <a:pt x="36971" y="26336"/>
                  </a:lnTo>
                  <a:lnTo>
                    <a:pt x="88487" y="12192"/>
                  </a:lnTo>
                  <a:lnTo>
                    <a:pt x="103036" y="13049"/>
                  </a:lnTo>
                  <a:lnTo>
                    <a:pt x="141827" y="25907"/>
                  </a:lnTo>
                  <a:lnTo>
                    <a:pt x="168495" y="56126"/>
                  </a:lnTo>
                  <a:lnTo>
                    <a:pt x="96107" y="56388"/>
                  </a:lnTo>
                  <a:lnTo>
                    <a:pt x="83891" y="57245"/>
                  </a:lnTo>
                  <a:lnTo>
                    <a:pt x="47141" y="78105"/>
                  </a:lnTo>
                  <a:lnTo>
                    <a:pt x="38100" y="227171"/>
                  </a:lnTo>
                  <a:lnTo>
                    <a:pt x="337089" y="227171"/>
                  </a:lnTo>
                  <a:lnTo>
                    <a:pt x="337089" y="272986"/>
                  </a:lnTo>
                  <a:close/>
                </a:path>
                <a:path w="337184" h="273050">
                  <a:moveTo>
                    <a:pt x="193738" y="227171"/>
                  </a:moveTo>
                  <a:lnTo>
                    <a:pt x="155638" y="227171"/>
                  </a:lnTo>
                  <a:lnTo>
                    <a:pt x="155638" y="134207"/>
                  </a:lnTo>
                  <a:lnTo>
                    <a:pt x="155376" y="126429"/>
                  </a:lnTo>
                  <a:lnTo>
                    <a:pt x="146509" y="84986"/>
                  </a:lnTo>
                  <a:lnTo>
                    <a:pt x="112299" y="57721"/>
                  </a:lnTo>
                  <a:lnTo>
                    <a:pt x="96107" y="56388"/>
                  </a:lnTo>
                  <a:lnTo>
                    <a:pt x="168597" y="56388"/>
                  </a:lnTo>
                  <a:lnTo>
                    <a:pt x="173926" y="70104"/>
                  </a:lnTo>
                  <a:lnTo>
                    <a:pt x="219646" y="70104"/>
                  </a:lnTo>
                  <a:lnTo>
                    <a:pt x="216598" y="71628"/>
                  </a:lnTo>
                  <a:lnTo>
                    <a:pt x="212026" y="76200"/>
                  </a:lnTo>
                  <a:lnTo>
                    <a:pt x="205930" y="79248"/>
                  </a:lnTo>
                  <a:lnTo>
                    <a:pt x="201358" y="85343"/>
                  </a:lnTo>
                  <a:lnTo>
                    <a:pt x="193854" y="114300"/>
                  </a:lnTo>
                  <a:lnTo>
                    <a:pt x="193738" y="2271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980335" y="6092571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60">
                  <a:moveTo>
                    <a:pt x="128111" y="225647"/>
                  </a:moveTo>
                  <a:lnTo>
                    <a:pt x="88034" y="220503"/>
                  </a:lnTo>
                  <a:lnTo>
                    <a:pt x="45126" y="200215"/>
                  </a:lnTo>
                  <a:lnTo>
                    <a:pt x="15787" y="167068"/>
                  </a:lnTo>
                  <a:lnTo>
                    <a:pt x="595" y="122991"/>
                  </a:lnTo>
                  <a:lnTo>
                    <a:pt x="0" y="111347"/>
                  </a:lnTo>
                  <a:lnTo>
                    <a:pt x="857" y="95218"/>
                  </a:lnTo>
                  <a:lnTo>
                    <a:pt x="13716" y="56388"/>
                  </a:lnTo>
                  <a:lnTo>
                    <a:pt x="48768" y="22860"/>
                  </a:lnTo>
                  <a:lnTo>
                    <a:pt x="93059" y="4572"/>
                  </a:lnTo>
                  <a:lnTo>
                    <a:pt x="140303" y="0"/>
                  </a:lnTo>
                  <a:lnTo>
                    <a:pt x="140303" y="42672"/>
                  </a:lnTo>
                  <a:lnTo>
                    <a:pt x="105251" y="42672"/>
                  </a:lnTo>
                  <a:lnTo>
                    <a:pt x="98393" y="43195"/>
                  </a:lnTo>
                  <a:lnTo>
                    <a:pt x="61277" y="59697"/>
                  </a:lnTo>
                  <a:lnTo>
                    <a:pt x="39147" y="91573"/>
                  </a:lnTo>
                  <a:lnTo>
                    <a:pt x="36576" y="112871"/>
                  </a:lnTo>
                  <a:lnTo>
                    <a:pt x="36861" y="120610"/>
                  </a:lnTo>
                  <a:lnTo>
                    <a:pt x="52077" y="158329"/>
                  </a:lnTo>
                  <a:lnTo>
                    <a:pt x="84677" y="179117"/>
                  </a:lnTo>
                  <a:lnTo>
                    <a:pt x="105251" y="182975"/>
                  </a:lnTo>
                  <a:lnTo>
                    <a:pt x="231214" y="182975"/>
                  </a:lnTo>
                  <a:lnTo>
                    <a:pt x="227337" y="187737"/>
                  </a:lnTo>
                  <a:lnTo>
                    <a:pt x="190500" y="212526"/>
                  </a:lnTo>
                  <a:lnTo>
                    <a:pt x="141542" y="224218"/>
                  </a:lnTo>
                  <a:lnTo>
                    <a:pt x="128111" y="225647"/>
                  </a:lnTo>
                  <a:close/>
                </a:path>
                <a:path w="254634" h="226060">
                  <a:moveTo>
                    <a:pt x="231214" y="182975"/>
                  </a:moveTo>
                  <a:lnTo>
                    <a:pt x="140303" y="182975"/>
                  </a:lnTo>
                  <a:lnTo>
                    <a:pt x="148281" y="182689"/>
                  </a:lnTo>
                  <a:lnTo>
                    <a:pt x="156126" y="181832"/>
                  </a:lnTo>
                  <a:lnTo>
                    <a:pt x="196786" y="164687"/>
                  </a:lnTo>
                  <a:lnTo>
                    <a:pt x="219075" y="125444"/>
                  </a:lnTo>
                  <a:lnTo>
                    <a:pt x="221101" y="105784"/>
                  </a:lnTo>
                  <a:lnTo>
                    <a:pt x="220337" y="94718"/>
                  </a:lnTo>
                  <a:lnTo>
                    <a:pt x="202406" y="58126"/>
                  </a:lnTo>
                  <a:lnTo>
                    <a:pt x="172402" y="44196"/>
                  </a:lnTo>
                  <a:lnTo>
                    <a:pt x="172402" y="4572"/>
                  </a:lnTo>
                  <a:lnTo>
                    <a:pt x="208788" y="16954"/>
                  </a:lnTo>
                  <a:lnTo>
                    <a:pt x="243768" y="54198"/>
                  </a:lnTo>
                  <a:lnTo>
                    <a:pt x="254608" y="106775"/>
                  </a:lnTo>
                  <a:lnTo>
                    <a:pt x="254515" y="112871"/>
                  </a:lnTo>
                  <a:lnTo>
                    <a:pt x="245554" y="158591"/>
                  </a:lnTo>
                  <a:lnTo>
                    <a:pt x="234315" y="179165"/>
                  </a:lnTo>
                  <a:lnTo>
                    <a:pt x="231214" y="182975"/>
                  </a:lnTo>
                  <a:close/>
                </a:path>
                <a:path w="254634" h="226060">
                  <a:moveTo>
                    <a:pt x="140303" y="182975"/>
                  </a:moveTo>
                  <a:lnTo>
                    <a:pt x="105251" y="182975"/>
                  </a:lnTo>
                  <a:lnTo>
                    <a:pt x="105251" y="42672"/>
                  </a:lnTo>
                  <a:lnTo>
                    <a:pt x="140303" y="42672"/>
                  </a:lnTo>
                  <a:lnTo>
                    <a:pt x="140303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80427" y="5818061"/>
              <a:ext cx="343535" cy="231775"/>
            </a:xfrm>
            <a:custGeom>
              <a:avLst/>
              <a:gdLst/>
              <a:ahLst/>
              <a:cxnLst/>
              <a:rect l="l" t="t" r="r" b="b"/>
              <a:pathLst>
                <a:path w="343534" h="231775">
                  <a:moveTo>
                    <a:pt x="343094" y="231743"/>
                  </a:moveTo>
                  <a:lnTo>
                    <a:pt x="6004" y="231743"/>
                  </a:lnTo>
                  <a:lnTo>
                    <a:pt x="6004" y="192119"/>
                  </a:lnTo>
                  <a:lnTo>
                    <a:pt x="39532" y="192119"/>
                  </a:lnTo>
                  <a:lnTo>
                    <a:pt x="39532" y="190595"/>
                  </a:lnTo>
                  <a:lnTo>
                    <a:pt x="9052" y="160115"/>
                  </a:lnTo>
                  <a:lnTo>
                    <a:pt x="49" y="115919"/>
                  </a:lnTo>
                  <a:lnTo>
                    <a:pt x="0" y="111347"/>
                  </a:lnTo>
                  <a:lnTo>
                    <a:pt x="717" y="99409"/>
                  </a:lnTo>
                  <a:lnTo>
                    <a:pt x="16600" y="54030"/>
                  </a:lnTo>
                  <a:lnTo>
                    <a:pt x="48095" y="22407"/>
                  </a:lnTo>
                  <a:lnTo>
                    <a:pt x="91610" y="4500"/>
                  </a:lnTo>
                  <a:lnTo>
                    <a:pt x="129543" y="0"/>
                  </a:lnTo>
                  <a:lnTo>
                    <a:pt x="142094" y="547"/>
                  </a:lnTo>
                  <a:lnTo>
                    <a:pt x="189527" y="11358"/>
                  </a:lnTo>
                  <a:lnTo>
                    <a:pt x="226603" y="35480"/>
                  </a:lnTo>
                  <a:lnTo>
                    <a:pt x="233013" y="42672"/>
                  </a:lnTo>
                  <a:lnTo>
                    <a:pt x="126495" y="42672"/>
                  </a:lnTo>
                  <a:lnTo>
                    <a:pt x="117613" y="42957"/>
                  </a:lnTo>
                  <a:lnTo>
                    <a:pt x="77346" y="52959"/>
                  </a:lnTo>
                  <a:lnTo>
                    <a:pt x="47844" y="77890"/>
                  </a:lnTo>
                  <a:lnTo>
                    <a:pt x="44104" y="85344"/>
                  </a:lnTo>
                  <a:lnTo>
                    <a:pt x="40341" y="92526"/>
                  </a:lnTo>
                  <a:lnTo>
                    <a:pt x="38008" y="100441"/>
                  </a:lnTo>
                  <a:lnTo>
                    <a:pt x="36817" y="109213"/>
                  </a:lnTo>
                  <a:lnTo>
                    <a:pt x="36484" y="118967"/>
                  </a:lnTo>
                  <a:lnTo>
                    <a:pt x="36817" y="128706"/>
                  </a:lnTo>
                  <a:lnTo>
                    <a:pt x="53069" y="166211"/>
                  </a:lnTo>
                  <a:lnTo>
                    <a:pt x="65535" y="175355"/>
                  </a:lnTo>
                  <a:lnTo>
                    <a:pt x="71774" y="179641"/>
                  </a:lnTo>
                  <a:lnTo>
                    <a:pt x="111255" y="192500"/>
                  </a:lnTo>
                  <a:lnTo>
                    <a:pt x="128019" y="193643"/>
                  </a:lnTo>
                  <a:lnTo>
                    <a:pt x="343094" y="193643"/>
                  </a:lnTo>
                  <a:lnTo>
                    <a:pt x="343094" y="231743"/>
                  </a:lnTo>
                  <a:close/>
                </a:path>
                <a:path w="343534" h="231775">
                  <a:moveTo>
                    <a:pt x="343094" y="193643"/>
                  </a:moveTo>
                  <a:lnTo>
                    <a:pt x="128019" y="193643"/>
                  </a:lnTo>
                  <a:lnTo>
                    <a:pt x="136925" y="193357"/>
                  </a:lnTo>
                  <a:lnTo>
                    <a:pt x="145545" y="192500"/>
                  </a:lnTo>
                  <a:lnTo>
                    <a:pt x="185882" y="179641"/>
                  </a:lnTo>
                  <a:lnTo>
                    <a:pt x="213458" y="150971"/>
                  </a:lnTo>
                  <a:lnTo>
                    <a:pt x="221078" y="115919"/>
                  </a:lnTo>
                  <a:lnTo>
                    <a:pt x="220507" y="106141"/>
                  </a:lnTo>
                  <a:lnTo>
                    <a:pt x="202981" y="68389"/>
                  </a:lnTo>
                  <a:lnTo>
                    <a:pt x="190598" y="59436"/>
                  </a:lnTo>
                  <a:lnTo>
                    <a:pt x="184358" y="55173"/>
                  </a:lnTo>
                  <a:lnTo>
                    <a:pt x="177251" y="51625"/>
                  </a:lnTo>
                  <a:lnTo>
                    <a:pt x="169556" y="48934"/>
                  </a:lnTo>
                  <a:lnTo>
                    <a:pt x="161547" y="47243"/>
                  </a:lnTo>
                  <a:lnTo>
                    <a:pt x="152641" y="45243"/>
                  </a:lnTo>
                  <a:lnTo>
                    <a:pt x="144021" y="43814"/>
                  </a:lnTo>
                  <a:lnTo>
                    <a:pt x="135401" y="42957"/>
                  </a:lnTo>
                  <a:lnTo>
                    <a:pt x="126495" y="42672"/>
                  </a:lnTo>
                  <a:lnTo>
                    <a:pt x="233013" y="42672"/>
                  </a:lnTo>
                  <a:lnTo>
                    <a:pt x="252320" y="85736"/>
                  </a:lnTo>
                  <a:lnTo>
                    <a:pt x="254583" y="125182"/>
                  </a:lnTo>
                  <a:lnTo>
                    <a:pt x="253082" y="132683"/>
                  </a:lnTo>
                  <a:lnTo>
                    <a:pt x="251558" y="138779"/>
                  </a:lnTo>
                  <a:lnTo>
                    <a:pt x="250034" y="146399"/>
                  </a:lnTo>
                  <a:lnTo>
                    <a:pt x="230222" y="181451"/>
                  </a:lnTo>
                  <a:lnTo>
                    <a:pt x="218030" y="190595"/>
                  </a:lnTo>
                  <a:lnTo>
                    <a:pt x="218030" y="192119"/>
                  </a:lnTo>
                  <a:lnTo>
                    <a:pt x="343094" y="192119"/>
                  </a:lnTo>
                  <a:lnTo>
                    <a:pt x="343094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80334" y="5548121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4">
                  <a:moveTo>
                    <a:pt x="128111" y="236410"/>
                  </a:moveTo>
                  <a:lnTo>
                    <a:pt x="90177" y="231909"/>
                  </a:lnTo>
                  <a:lnTo>
                    <a:pt x="46663" y="213266"/>
                  </a:lnTo>
                  <a:lnTo>
                    <a:pt x="15811" y="180117"/>
                  </a:lnTo>
                  <a:lnTo>
                    <a:pt x="809" y="131754"/>
                  </a:lnTo>
                  <a:lnTo>
                    <a:pt x="0" y="117443"/>
                  </a:lnTo>
                  <a:lnTo>
                    <a:pt x="809" y="103783"/>
                  </a:lnTo>
                  <a:lnTo>
                    <a:pt x="15811" y="56197"/>
                  </a:lnTo>
                  <a:lnTo>
                    <a:pt x="46663" y="23050"/>
                  </a:lnTo>
                  <a:lnTo>
                    <a:pt x="90392" y="3857"/>
                  </a:lnTo>
                  <a:lnTo>
                    <a:pt x="128111" y="0"/>
                  </a:lnTo>
                  <a:lnTo>
                    <a:pt x="141542" y="333"/>
                  </a:lnTo>
                  <a:lnTo>
                    <a:pt x="189642" y="11620"/>
                  </a:lnTo>
                  <a:lnTo>
                    <a:pt x="227337" y="37909"/>
                  </a:lnTo>
                  <a:lnTo>
                    <a:pt x="231214" y="42672"/>
                  </a:lnTo>
                  <a:lnTo>
                    <a:pt x="128111" y="42672"/>
                  </a:lnTo>
                  <a:lnTo>
                    <a:pt x="117871" y="42981"/>
                  </a:lnTo>
                  <a:lnTo>
                    <a:pt x="107918" y="44005"/>
                  </a:lnTo>
                  <a:lnTo>
                    <a:pt x="98536" y="45886"/>
                  </a:lnTo>
                  <a:lnTo>
                    <a:pt x="90011" y="48768"/>
                  </a:lnTo>
                  <a:lnTo>
                    <a:pt x="81389" y="51577"/>
                  </a:lnTo>
                  <a:lnTo>
                    <a:pt x="49339" y="75640"/>
                  </a:lnTo>
                  <a:lnTo>
                    <a:pt x="36576" y="117443"/>
                  </a:lnTo>
                  <a:lnTo>
                    <a:pt x="36885" y="125420"/>
                  </a:lnTo>
                  <a:lnTo>
                    <a:pt x="54030" y="166568"/>
                  </a:lnTo>
                  <a:lnTo>
                    <a:pt x="90011" y="187547"/>
                  </a:lnTo>
                  <a:lnTo>
                    <a:pt x="98536" y="190428"/>
                  </a:lnTo>
                  <a:lnTo>
                    <a:pt x="107918" y="192309"/>
                  </a:lnTo>
                  <a:lnTo>
                    <a:pt x="117871" y="193333"/>
                  </a:lnTo>
                  <a:lnTo>
                    <a:pt x="128111" y="193643"/>
                  </a:lnTo>
                  <a:lnTo>
                    <a:pt x="231214" y="193643"/>
                  </a:lnTo>
                  <a:lnTo>
                    <a:pt x="227337" y="198405"/>
                  </a:lnTo>
                  <a:lnTo>
                    <a:pt x="189642" y="224734"/>
                  </a:lnTo>
                  <a:lnTo>
                    <a:pt x="141542" y="235862"/>
                  </a:lnTo>
                  <a:lnTo>
                    <a:pt x="128111" y="236410"/>
                  </a:lnTo>
                  <a:close/>
                </a:path>
                <a:path w="255269" h="236854">
                  <a:moveTo>
                    <a:pt x="231214" y="193643"/>
                  </a:moveTo>
                  <a:lnTo>
                    <a:pt x="128111" y="193643"/>
                  </a:lnTo>
                  <a:lnTo>
                    <a:pt x="139233" y="193333"/>
                  </a:lnTo>
                  <a:lnTo>
                    <a:pt x="149649" y="192309"/>
                  </a:lnTo>
                  <a:lnTo>
                    <a:pt x="190761" y="176831"/>
                  </a:lnTo>
                  <a:lnTo>
                    <a:pt x="217312" y="140803"/>
                  </a:lnTo>
                  <a:lnTo>
                    <a:pt x="221170" y="117443"/>
                  </a:lnTo>
                  <a:lnTo>
                    <a:pt x="220646" y="110347"/>
                  </a:lnTo>
                  <a:lnTo>
                    <a:pt x="202215" y="69748"/>
                  </a:lnTo>
                  <a:lnTo>
                    <a:pt x="159226" y="45886"/>
                  </a:lnTo>
                  <a:lnTo>
                    <a:pt x="128111" y="42672"/>
                  </a:lnTo>
                  <a:lnTo>
                    <a:pt x="231214" y="42672"/>
                  </a:lnTo>
                  <a:lnTo>
                    <a:pt x="249555" y="78143"/>
                  </a:lnTo>
                  <a:lnTo>
                    <a:pt x="254698" y="117443"/>
                  </a:lnTo>
                  <a:lnTo>
                    <a:pt x="254127" y="131754"/>
                  </a:lnTo>
                  <a:lnTo>
                    <a:pt x="245554" y="169259"/>
                  </a:lnTo>
                  <a:lnTo>
                    <a:pt x="234315" y="189833"/>
                  </a:lnTo>
                  <a:lnTo>
                    <a:pt x="231214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80334" y="5374291"/>
              <a:ext cx="250126" cy="128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13183" y="5240084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7244"/>
                  </a:moveTo>
                  <a:lnTo>
                    <a:pt x="73247" y="47244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7244"/>
                  </a:lnTo>
                  <a:close/>
                </a:path>
                <a:path w="317500" h="130175">
                  <a:moveTo>
                    <a:pt x="263937" y="88392"/>
                  </a:moveTo>
                  <a:lnTo>
                    <a:pt x="0" y="88392"/>
                  </a:lnTo>
                  <a:lnTo>
                    <a:pt x="0" y="47244"/>
                  </a:lnTo>
                  <a:lnTo>
                    <a:pt x="271557" y="47244"/>
                  </a:lnTo>
                  <a:lnTo>
                    <a:pt x="274605" y="45720"/>
                  </a:lnTo>
                  <a:lnTo>
                    <a:pt x="280701" y="39624"/>
                  </a:lnTo>
                  <a:lnTo>
                    <a:pt x="280701" y="33528"/>
                  </a:lnTo>
                  <a:lnTo>
                    <a:pt x="282225" y="28956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196" y="39624"/>
                  </a:lnTo>
                  <a:lnTo>
                    <a:pt x="303561" y="79248"/>
                  </a:lnTo>
                  <a:lnTo>
                    <a:pt x="291369" y="83820"/>
                  </a:lnTo>
                  <a:lnTo>
                    <a:pt x="286226" y="85820"/>
                  </a:lnTo>
                  <a:lnTo>
                    <a:pt x="279939" y="87249"/>
                  </a:lnTo>
                  <a:lnTo>
                    <a:pt x="272510" y="88106"/>
                  </a:lnTo>
                  <a:lnTo>
                    <a:pt x="263937" y="88392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247" y="129635"/>
                  </a:lnTo>
                  <a:lnTo>
                    <a:pt x="73247" y="88392"/>
                  </a:lnTo>
                  <a:lnTo>
                    <a:pt x="108299" y="88392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85752" y="4771834"/>
              <a:ext cx="352425" cy="302260"/>
            </a:xfrm>
            <a:custGeom>
              <a:avLst/>
              <a:gdLst/>
              <a:ahLst/>
              <a:cxnLst/>
              <a:rect l="l" t="t" r="r" b="b"/>
              <a:pathLst>
                <a:path w="352425" h="302260">
                  <a:moveTo>
                    <a:pt x="308147" y="257746"/>
                  </a:moveTo>
                  <a:lnTo>
                    <a:pt x="173926" y="257746"/>
                  </a:lnTo>
                  <a:lnTo>
                    <a:pt x="188499" y="257198"/>
                  </a:lnTo>
                  <a:lnTo>
                    <a:pt x="202501" y="255651"/>
                  </a:lnTo>
                  <a:lnTo>
                    <a:pt x="241068" y="246387"/>
                  </a:lnTo>
                  <a:lnTo>
                    <a:pt x="282559" y="222885"/>
                  </a:lnTo>
                  <a:lnTo>
                    <a:pt x="308681" y="182841"/>
                  </a:lnTo>
                  <a:lnTo>
                    <a:pt x="315753" y="141827"/>
                  </a:lnTo>
                  <a:lnTo>
                    <a:pt x="315206" y="131587"/>
                  </a:lnTo>
                  <a:lnTo>
                    <a:pt x="304180" y="94892"/>
                  </a:lnTo>
                  <a:lnTo>
                    <a:pt x="273450" y="62198"/>
                  </a:lnTo>
                  <a:lnTo>
                    <a:pt x="237744" y="47910"/>
                  </a:lnTo>
                  <a:lnTo>
                    <a:pt x="218122" y="45815"/>
                  </a:lnTo>
                  <a:lnTo>
                    <a:pt x="218122" y="0"/>
                  </a:lnTo>
                  <a:lnTo>
                    <a:pt x="274593" y="14680"/>
                  </a:lnTo>
                  <a:lnTo>
                    <a:pt x="317277" y="44291"/>
                  </a:lnTo>
                  <a:lnTo>
                    <a:pt x="343376" y="88487"/>
                  </a:lnTo>
                  <a:lnTo>
                    <a:pt x="352329" y="146399"/>
                  </a:lnTo>
                  <a:lnTo>
                    <a:pt x="351472" y="165313"/>
                  </a:lnTo>
                  <a:lnTo>
                    <a:pt x="338613" y="215074"/>
                  </a:lnTo>
                  <a:lnTo>
                    <a:pt x="312896" y="253007"/>
                  </a:lnTo>
                  <a:lnTo>
                    <a:pt x="308147" y="257746"/>
                  </a:lnTo>
                  <a:close/>
                </a:path>
                <a:path w="352425" h="302260">
                  <a:moveTo>
                    <a:pt x="176974" y="301942"/>
                  </a:moveTo>
                  <a:lnTo>
                    <a:pt x="124588" y="296156"/>
                  </a:lnTo>
                  <a:lnTo>
                    <a:pt x="77819" y="278892"/>
                  </a:lnTo>
                  <a:lnTo>
                    <a:pt x="40116" y="249936"/>
                  </a:lnTo>
                  <a:lnTo>
                    <a:pt x="13716" y="210502"/>
                  </a:lnTo>
                  <a:lnTo>
                    <a:pt x="857" y="160741"/>
                  </a:lnTo>
                  <a:lnTo>
                    <a:pt x="0" y="141827"/>
                  </a:lnTo>
                  <a:lnTo>
                    <a:pt x="547" y="129278"/>
                  </a:lnTo>
                  <a:lnTo>
                    <a:pt x="11358" y="81033"/>
                  </a:lnTo>
                  <a:lnTo>
                    <a:pt x="34839" y="41537"/>
                  </a:lnTo>
                  <a:lnTo>
                    <a:pt x="73175" y="13763"/>
                  </a:lnTo>
                  <a:lnTo>
                    <a:pt x="109823" y="3048"/>
                  </a:lnTo>
                  <a:lnTo>
                    <a:pt x="109823" y="48863"/>
                  </a:lnTo>
                  <a:lnTo>
                    <a:pt x="92702" y="53459"/>
                  </a:lnTo>
                  <a:lnTo>
                    <a:pt x="78009" y="60483"/>
                  </a:lnTo>
                  <a:lnTo>
                    <a:pt x="48427" y="95559"/>
                  </a:lnTo>
                  <a:lnTo>
                    <a:pt x="38199" y="141827"/>
                  </a:lnTo>
                  <a:lnTo>
                    <a:pt x="38226" y="146399"/>
                  </a:lnTo>
                  <a:lnTo>
                    <a:pt x="48768" y="195262"/>
                  </a:lnTo>
                  <a:lnTo>
                    <a:pt x="79343" y="230314"/>
                  </a:lnTo>
                  <a:lnTo>
                    <a:pt x="123539" y="250126"/>
                  </a:lnTo>
                  <a:lnTo>
                    <a:pt x="161124" y="257198"/>
                  </a:lnTo>
                  <a:lnTo>
                    <a:pt x="173926" y="257746"/>
                  </a:lnTo>
                  <a:lnTo>
                    <a:pt x="308147" y="257746"/>
                  </a:lnTo>
                  <a:lnTo>
                    <a:pt x="302037" y="263842"/>
                  </a:lnTo>
                  <a:lnTo>
                    <a:pt x="261278" y="286773"/>
                  </a:lnTo>
                  <a:lnTo>
                    <a:pt x="212407" y="299656"/>
                  </a:lnTo>
                  <a:lnTo>
                    <a:pt x="194976" y="301371"/>
                  </a:lnTo>
                  <a:lnTo>
                    <a:pt x="176974" y="3019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80334" y="4498848"/>
              <a:ext cx="255270" cy="238125"/>
            </a:xfrm>
            <a:custGeom>
              <a:avLst/>
              <a:gdLst/>
              <a:ahLst/>
              <a:cxnLst/>
              <a:rect l="l" t="t" r="r" b="b"/>
              <a:pathLst>
                <a:path w="255269" h="238125">
                  <a:moveTo>
                    <a:pt x="128111" y="237934"/>
                  </a:moveTo>
                  <a:lnTo>
                    <a:pt x="90177" y="233433"/>
                  </a:lnTo>
                  <a:lnTo>
                    <a:pt x="46663" y="214026"/>
                  </a:lnTo>
                  <a:lnTo>
                    <a:pt x="15811" y="180236"/>
                  </a:lnTo>
                  <a:lnTo>
                    <a:pt x="809" y="133256"/>
                  </a:lnTo>
                  <a:lnTo>
                    <a:pt x="0" y="118967"/>
                  </a:lnTo>
                  <a:lnTo>
                    <a:pt x="809" y="104655"/>
                  </a:lnTo>
                  <a:lnTo>
                    <a:pt x="10668" y="67151"/>
                  </a:lnTo>
                  <a:lnTo>
                    <a:pt x="38100" y="30575"/>
                  </a:lnTo>
                  <a:lnTo>
                    <a:pt x="77819" y="7619"/>
                  </a:lnTo>
                  <a:lnTo>
                    <a:pt x="115538" y="547"/>
                  </a:lnTo>
                  <a:lnTo>
                    <a:pt x="128111" y="0"/>
                  </a:lnTo>
                  <a:lnTo>
                    <a:pt x="141542" y="547"/>
                  </a:lnTo>
                  <a:lnTo>
                    <a:pt x="189642" y="12479"/>
                  </a:lnTo>
                  <a:lnTo>
                    <a:pt x="227337" y="38861"/>
                  </a:lnTo>
                  <a:lnTo>
                    <a:pt x="230413" y="42767"/>
                  </a:lnTo>
                  <a:lnTo>
                    <a:pt x="128111" y="42767"/>
                  </a:lnTo>
                  <a:lnTo>
                    <a:pt x="117871" y="43291"/>
                  </a:lnTo>
                  <a:lnTo>
                    <a:pt x="73616" y="56102"/>
                  </a:lnTo>
                  <a:lnTo>
                    <a:pt x="45505" y="83200"/>
                  </a:lnTo>
                  <a:lnTo>
                    <a:pt x="36576" y="118967"/>
                  </a:lnTo>
                  <a:lnTo>
                    <a:pt x="36885" y="126706"/>
                  </a:lnTo>
                  <a:lnTo>
                    <a:pt x="54030" y="167291"/>
                  </a:lnTo>
                  <a:lnTo>
                    <a:pt x="90011" y="189166"/>
                  </a:lnTo>
                  <a:lnTo>
                    <a:pt x="128111" y="195262"/>
                  </a:lnTo>
                  <a:lnTo>
                    <a:pt x="230338" y="195262"/>
                  </a:lnTo>
                  <a:lnTo>
                    <a:pt x="227337" y="199143"/>
                  </a:lnTo>
                  <a:lnTo>
                    <a:pt x="189642" y="225671"/>
                  </a:lnTo>
                  <a:lnTo>
                    <a:pt x="141542" y="237386"/>
                  </a:lnTo>
                  <a:lnTo>
                    <a:pt x="128111" y="237934"/>
                  </a:lnTo>
                  <a:close/>
                </a:path>
                <a:path w="255269" h="238125">
                  <a:moveTo>
                    <a:pt x="230338" y="195262"/>
                  </a:moveTo>
                  <a:lnTo>
                    <a:pt x="128111" y="195262"/>
                  </a:lnTo>
                  <a:lnTo>
                    <a:pt x="139233" y="194952"/>
                  </a:lnTo>
                  <a:lnTo>
                    <a:pt x="149649" y="193929"/>
                  </a:lnTo>
                  <a:lnTo>
                    <a:pt x="190761" y="177593"/>
                  </a:lnTo>
                  <a:lnTo>
                    <a:pt x="215074" y="147923"/>
                  </a:lnTo>
                  <a:lnTo>
                    <a:pt x="221170" y="118967"/>
                  </a:lnTo>
                  <a:lnTo>
                    <a:pt x="220646" y="111228"/>
                  </a:lnTo>
                  <a:lnTo>
                    <a:pt x="202215" y="70723"/>
                  </a:lnTo>
                  <a:lnTo>
                    <a:pt x="167830" y="48863"/>
                  </a:lnTo>
                  <a:lnTo>
                    <a:pt x="128111" y="42767"/>
                  </a:lnTo>
                  <a:lnTo>
                    <a:pt x="230413" y="42767"/>
                  </a:lnTo>
                  <a:lnTo>
                    <a:pt x="249555" y="78890"/>
                  </a:lnTo>
                  <a:lnTo>
                    <a:pt x="254698" y="118967"/>
                  </a:lnTo>
                  <a:lnTo>
                    <a:pt x="254127" y="133256"/>
                  </a:lnTo>
                  <a:lnTo>
                    <a:pt x="240434" y="180236"/>
                  </a:lnTo>
                  <a:lnTo>
                    <a:pt x="234315" y="190119"/>
                  </a:lnTo>
                  <a:lnTo>
                    <a:pt x="230338" y="195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80334" y="4250341"/>
              <a:ext cx="250126" cy="201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13183" y="4085559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8863"/>
                  </a:moveTo>
                  <a:lnTo>
                    <a:pt x="73247" y="48863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8863"/>
                  </a:lnTo>
                  <a:close/>
                </a:path>
                <a:path w="317500" h="130175">
                  <a:moveTo>
                    <a:pt x="263937" y="88487"/>
                  </a:moveTo>
                  <a:lnTo>
                    <a:pt x="0" y="88487"/>
                  </a:lnTo>
                  <a:lnTo>
                    <a:pt x="0" y="48863"/>
                  </a:lnTo>
                  <a:lnTo>
                    <a:pt x="268509" y="48863"/>
                  </a:lnTo>
                  <a:lnTo>
                    <a:pt x="271557" y="47339"/>
                  </a:lnTo>
                  <a:lnTo>
                    <a:pt x="274605" y="47339"/>
                  </a:lnTo>
                  <a:lnTo>
                    <a:pt x="276129" y="45815"/>
                  </a:lnTo>
                  <a:lnTo>
                    <a:pt x="277653" y="42767"/>
                  </a:lnTo>
                  <a:lnTo>
                    <a:pt x="280701" y="41243"/>
                  </a:lnTo>
                  <a:lnTo>
                    <a:pt x="280701" y="33623"/>
                  </a:lnTo>
                  <a:lnTo>
                    <a:pt x="282225" y="30575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185" y="41243"/>
                  </a:lnTo>
                  <a:lnTo>
                    <a:pt x="298989" y="83915"/>
                  </a:lnTo>
                  <a:lnTo>
                    <a:pt x="291369" y="85439"/>
                  </a:lnTo>
                  <a:lnTo>
                    <a:pt x="286226" y="87201"/>
                  </a:lnTo>
                  <a:lnTo>
                    <a:pt x="279939" y="88106"/>
                  </a:lnTo>
                  <a:lnTo>
                    <a:pt x="272510" y="88439"/>
                  </a:lnTo>
                  <a:lnTo>
                    <a:pt x="263937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247" y="129635"/>
                  </a:lnTo>
                  <a:lnTo>
                    <a:pt x="73247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0420" y="3829430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60">
                  <a:moveTo>
                    <a:pt x="128026" y="225647"/>
                  </a:moveTo>
                  <a:lnTo>
                    <a:pt x="87950" y="220503"/>
                  </a:lnTo>
                  <a:lnTo>
                    <a:pt x="45041" y="199572"/>
                  </a:lnTo>
                  <a:lnTo>
                    <a:pt x="15702" y="167044"/>
                  </a:lnTo>
                  <a:lnTo>
                    <a:pt x="510" y="122053"/>
                  </a:lnTo>
                  <a:lnTo>
                    <a:pt x="0" y="108204"/>
                  </a:lnTo>
                  <a:lnTo>
                    <a:pt x="772" y="94321"/>
                  </a:lnTo>
                  <a:lnTo>
                    <a:pt x="13631" y="56388"/>
                  </a:lnTo>
                  <a:lnTo>
                    <a:pt x="48683" y="22860"/>
                  </a:lnTo>
                  <a:lnTo>
                    <a:pt x="92974" y="4572"/>
                  </a:lnTo>
                  <a:lnTo>
                    <a:pt x="140218" y="0"/>
                  </a:lnTo>
                  <a:lnTo>
                    <a:pt x="140218" y="42672"/>
                  </a:lnTo>
                  <a:lnTo>
                    <a:pt x="105166" y="42672"/>
                  </a:lnTo>
                  <a:lnTo>
                    <a:pt x="98308" y="43195"/>
                  </a:lnTo>
                  <a:lnTo>
                    <a:pt x="61192" y="59697"/>
                  </a:lnTo>
                  <a:lnTo>
                    <a:pt x="39062" y="91344"/>
                  </a:lnTo>
                  <a:lnTo>
                    <a:pt x="36491" y="112776"/>
                  </a:lnTo>
                  <a:lnTo>
                    <a:pt x="36776" y="120492"/>
                  </a:lnTo>
                  <a:lnTo>
                    <a:pt x="51993" y="158305"/>
                  </a:lnTo>
                  <a:lnTo>
                    <a:pt x="84592" y="178903"/>
                  </a:lnTo>
                  <a:lnTo>
                    <a:pt x="105166" y="182975"/>
                  </a:lnTo>
                  <a:lnTo>
                    <a:pt x="230634" y="182975"/>
                  </a:lnTo>
                  <a:lnTo>
                    <a:pt x="227253" y="187094"/>
                  </a:lnTo>
                  <a:lnTo>
                    <a:pt x="190415" y="212526"/>
                  </a:lnTo>
                  <a:lnTo>
                    <a:pt x="141458" y="224218"/>
                  </a:lnTo>
                  <a:lnTo>
                    <a:pt x="128026" y="225647"/>
                  </a:lnTo>
                  <a:close/>
                </a:path>
                <a:path w="254634" h="226060">
                  <a:moveTo>
                    <a:pt x="230634" y="182975"/>
                  </a:moveTo>
                  <a:lnTo>
                    <a:pt x="140218" y="182975"/>
                  </a:lnTo>
                  <a:lnTo>
                    <a:pt x="148197" y="182689"/>
                  </a:lnTo>
                  <a:lnTo>
                    <a:pt x="156168" y="181808"/>
                  </a:lnTo>
                  <a:lnTo>
                    <a:pt x="196701" y="164687"/>
                  </a:lnTo>
                  <a:lnTo>
                    <a:pt x="218990" y="125360"/>
                  </a:lnTo>
                  <a:lnTo>
                    <a:pt x="220973" y="105060"/>
                  </a:lnTo>
                  <a:lnTo>
                    <a:pt x="220252" y="94678"/>
                  </a:lnTo>
                  <a:lnTo>
                    <a:pt x="202321" y="58126"/>
                  </a:lnTo>
                  <a:lnTo>
                    <a:pt x="172317" y="44196"/>
                  </a:lnTo>
                  <a:lnTo>
                    <a:pt x="172317" y="4572"/>
                  </a:lnTo>
                  <a:lnTo>
                    <a:pt x="208703" y="16954"/>
                  </a:lnTo>
                  <a:lnTo>
                    <a:pt x="243683" y="54197"/>
                  </a:lnTo>
                  <a:lnTo>
                    <a:pt x="254523" y="106680"/>
                  </a:lnTo>
                  <a:lnTo>
                    <a:pt x="254431" y="112776"/>
                  </a:lnTo>
                  <a:lnTo>
                    <a:pt x="245469" y="158591"/>
                  </a:lnTo>
                  <a:lnTo>
                    <a:pt x="234230" y="178593"/>
                  </a:lnTo>
                  <a:lnTo>
                    <a:pt x="230634" y="182975"/>
                  </a:lnTo>
                  <a:close/>
                </a:path>
                <a:path w="254634" h="226060">
                  <a:moveTo>
                    <a:pt x="140218" y="182975"/>
                  </a:moveTo>
                  <a:lnTo>
                    <a:pt x="105166" y="182975"/>
                  </a:lnTo>
                  <a:lnTo>
                    <a:pt x="105166" y="42672"/>
                  </a:lnTo>
                  <a:lnTo>
                    <a:pt x="140218" y="42672"/>
                  </a:lnTo>
                  <a:lnTo>
                    <a:pt x="140218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80334" y="3585401"/>
              <a:ext cx="250126" cy="2027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13183" y="3420714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8299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1445">
                  <a:moveTo>
                    <a:pt x="263937" y="89916"/>
                  </a:moveTo>
                  <a:lnTo>
                    <a:pt x="0" y="89916"/>
                  </a:lnTo>
                  <a:lnTo>
                    <a:pt x="0" y="48768"/>
                  </a:lnTo>
                  <a:lnTo>
                    <a:pt x="271557" y="48768"/>
                  </a:lnTo>
                  <a:lnTo>
                    <a:pt x="274605" y="47244"/>
                  </a:lnTo>
                  <a:lnTo>
                    <a:pt x="280701" y="41148"/>
                  </a:lnTo>
                  <a:lnTo>
                    <a:pt x="280701" y="35052"/>
                  </a:lnTo>
                  <a:lnTo>
                    <a:pt x="282225" y="30480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196" y="41148"/>
                  </a:lnTo>
                  <a:lnTo>
                    <a:pt x="303561" y="80772"/>
                  </a:lnTo>
                  <a:lnTo>
                    <a:pt x="291369" y="85344"/>
                  </a:lnTo>
                  <a:lnTo>
                    <a:pt x="286226" y="87344"/>
                  </a:lnTo>
                  <a:lnTo>
                    <a:pt x="279939" y="88773"/>
                  </a:lnTo>
                  <a:lnTo>
                    <a:pt x="272510" y="89630"/>
                  </a:lnTo>
                  <a:lnTo>
                    <a:pt x="263937" y="89916"/>
                  </a:lnTo>
                  <a:close/>
                </a:path>
                <a:path w="317500" h="131445">
                  <a:moveTo>
                    <a:pt x="108299" y="131159"/>
                  </a:moveTo>
                  <a:lnTo>
                    <a:pt x="73247" y="131159"/>
                  </a:lnTo>
                  <a:lnTo>
                    <a:pt x="73247" y="89916"/>
                  </a:lnTo>
                  <a:lnTo>
                    <a:pt x="108299" y="89916"/>
                  </a:lnTo>
                  <a:lnTo>
                    <a:pt x="108299" y="13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94582" y="9391175"/>
              <a:ext cx="166211" cy="641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34504" y="929792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40">
                  <a:moveTo>
                    <a:pt x="27432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2743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92773" y="919962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285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02202" y="8970264"/>
              <a:ext cx="158591" cy="1830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93058" y="8628697"/>
              <a:ext cx="170783" cy="3202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38778" y="8497539"/>
              <a:ext cx="125063" cy="1006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02202" y="8288559"/>
              <a:ext cx="161639" cy="1861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93058" y="8244363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90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38778" y="8255031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35730" y="7977473"/>
              <a:ext cx="125063" cy="1006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35730" y="8102537"/>
              <a:ext cx="128111" cy="11744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88486" y="7423881"/>
              <a:ext cx="176879" cy="4636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93058" y="7379684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38778" y="738959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35730" y="7236333"/>
              <a:ext cx="128111" cy="11896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35730" y="7112794"/>
              <a:ext cx="125063" cy="10067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38777" y="6986206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4">
                  <a:moveTo>
                    <a:pt x="27432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34885" y="6986206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69200" y="9407653"/>
              <a:ext cx="22860" cy="58419"/>
            </a:xfrm>
            <a:custGeom>
              <a:avLst/>
              <a:gdLst/>
              <a:ahLst/>
              <a:cxnLst/>
              <a:rect l="l" t="t" r="r" b="b"/>
              <a:pathLst>
                <a:path w="22860" h="58420">
                  <a:moveTo>
                    <a:pt x="0" y="0"/>
                  </a:moveTo>
                  <a:lnTo>
                    <a:pt x="22859" y="0"/>
                  </a:lnTo>
                  <a:lnTo>
                    <a:pt x="22859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478236" y="8977980"/>
              <a:ext cx="167830" cy="25104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21004" y="8842247"/>
              <a:ext cx="128053" cy="1127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78236" y="8686610"/>
              <a:ext cx="61594" cy="69215"/>
            </a:xfrm>
            <a:custGeom>
              <a:avLst/>
              <a:gdLst/>
              <a:ahLst/>
              <a:cxnLst/>
              <a:rect l="l" t="t" r="r" b="b"/>
              <a:pathLst>
                <a:path w="61594" h="69215">
                  <a:moveTo>
                    <a:pt x="61055" y="68675"/>
                  </a:moveTo>
                  <a:lnTo>
                    <a:pt x="26003" y="68675"/>
                  </a:lnTo>
                  <a:lnTo>
                    <a:pt x="16764" y="65627"/>
                  </a:lnTo>
                  <a:lnTo>
                    <a:pt x="7620" y="61055"/>
                  </a:lnTo>
                  <a:lnTo>
                    <a:pt x="4572" y="58007"/>
                  </a:lnTo>
                  <a:lnTo>
                    <a:pt x="3048" y="54959"/>
                  </a:lnTo>
                  <a:lnTo>
                    <a:pt x="0" y="50387"/>
                  </a:lnTo>
                  <a:lnTo>
                    <a:pt x="0" y="42767"/>
                  </a:lnTo>
                  <a:lnTo>
                    <a:pt x="10668" y="42767"/>
                  </a:lnTo>
                  <a:lnTo>
                    <a:pt x="10668" y="45815"/>
                  </a:lnTo>
                  <a:lnTo>
                    <a:pt x="13716" y="48863"/>
                  </a:lnTo>
                  <a:lnTo>
                    <a:pt x="15240" y="51911"/>
                  </a:lnTo>
                  <a:lnTo>
                    <a:pt x="16764" y="51911"/>
                  </a:lnTo>
                  <a:lnTo>
                    <a:pt x="18383" y="53435"/>
                  </a:lnTo>
                  <a:lnTo>
                    <a:pt x="21431" y="54959"/>
                  </a:lnTo>
                  <a:lnTo>
                    <a:pt x="22955" y="54959"/>
                  </a:lnTo>
                  <a:lnTo>
                    <a:pt x="26003" y="56483"/>
                  </a:lnTo>
                  <a:lnTo>
                    <a:pt x="61055" y="56483"/>
                  </a:lnTo>
                  <a:lnTo>
                    <a:pt x="61055" y="68675"/>
                  </a:lnTo>
                  <a:close/>
                </a:path>
                <a:path w="61594" h="69215">
                  <a:moveTo>
                    <a:pt x="61055" y="56483"/>
                  </a:moveTo>
                  <a:lnTo>
                    <a:pt x="35147" y="56483"/>
                  </a:lnTo>
                  <a:lnTo>
                    <a:pt x="35147" y="42767"/>
                  </a:lnTo>
                  <a:lnTo>
                    <a:pt x="61055" y="42767"/>
                  </a:lnTo>
                  <a:lnTo>
                    <a:pt x="61055" y="56483"/>
                  </a:lnTo>
                  <a:close/>
                </a:path>
                <a:path w="61594" h="69215">
                  <a:moveTo>
                    <a:pt x="61055" y="26003"/>
                  </a:moveTo>
                  <a:lnTo>
                    <a:pt x="29051" y="26003"/>
                  </a:lnTo>
                  <a:lnTo>
                    <a:pt x="26003" y="24479"/>
                  </a:lnTo>
                  <a:lnTo>
                    <a:pt x="21431" y="24479"/>
                  </a:lnTo>
                  <a:lnTo>
                    <a:pt x="16764" y="22955"/>
                  </a:lnTo>
                  <a:lnTo>
                    <a:pt x="10668" y="19907"/>
                  </a:lnTo>
                  <a:lnTo>
                    <a:pt x="4572" y="13811"/>
                  </a:lnTo>
                  <a:lnTo>
                    <a:pt x="3048" y="10763"/>
                  </a:lnTo>
                  <a:lnTo>
                    <a:pt x="0" y="7620"/>
                  </a:lnTo>
                  <a:lnTo>
                    <a:pt x="0" y="0"/>
                  </a:lnTo>
                  <a:lnTo>
                    <a:pt x="10668" y="0"/>
                  </a:lnTo>
                  <a:lnTo>
                    <a:pt x="10668" y="3048"/>
                  </a:lnTo>
                  <a:lnTo>
                    <a:pt x="18383" y="10763"/>
                  </a:lnTo>
                  <a:lnTo>
                    <a:pt x="21431" y="12287"/>
                  </a:lnTo>
                  <a:lnTo>
                    <a:pt x="26003" y="12287"/>
                  </a:lnTo>
                  <a:lnTo>
                    <a:pt x="29051" y="13811"/>
                  </a:lnTo>
                  <a:lnTo>
                    <a:pt x="61055" y="13811"/>
                  </a:lnTo>
                  <a:lnTo>
                    <a:pt x="61055" y="26003"/>
                  </a:lnTo>
                  <a:close/>
                </a:path>
                <a:path w="61594" h="69215">
                  <a:moveTo>
                    <a:pt x="61055" y="13811"/>
                  </a:moveTo>
                  <a:lnTo>
                    <a:pt x="35147" y="13811"/>
                  </a:lnTo>
                  <a:lnTo>
                    <a:pt x="35147" y="0"/>
                  </a:lnTo>
                  <a:lnTo>
                    <a:pt x="61055" y="0"/>
                  </a:lnTo>
                  <a:lnTo>
                    <a:pt x="61055" y="1381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78236" y="8538687"/>
              <a:ext cx="170878" cy="11591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24052" y="8415147"/>
              <a:ext cx="125063" cy="1006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21004" y="8288655"/>
              <a:ext cx="128111" cy="10363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78332" y="8244363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90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24052" y="8255031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21004" y="8113205"/>
              <a:ext cx="125063" cy="10067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21004" y="7742681"/>
              <a:ext cx="128111" cy="34613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21004" y="7538276"/>
              <a:ext cx="172307" cy="11591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21004" y="7329393"/>
              <a:ext cx="128111" cy="18602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478236" y="7189090"/>
              <a:ext cx="170878" cy="11591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476237" y="715365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21004" y="7006019"/>
              <a:ext cx="128111" cy="11287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21004" y="6815424"/>
              <a:ext cx="125063" cy="17078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478236" y="6714745"/>
              <a:ext cx="61594" cy="70485"/>
            </a:xfrm>
            <a:custGeom>
              <a:avLst/>
              <a:gdLst/>
              <a:ahLst/>
              <a:cxnLst/>
              <a:rect l="l" t="t" r="r" b="b"/>
              <a:pathLst>
                <a:path w="61594" h="70484">
                  <a:moveTo>
                    <a:pt x="26003" y="70199"/>
                  </a:moveTo>
                  <a:lnTo>
                    <a:pt x="0" y="70199"/>
                  </a:lnTo>
                  <a:lnTo>
                    <a:pt x="0" y="42767"/>
                  </a:lnTo>
                  <a:lnTo>
                    <a:pt x="30575" y="42767"/>
                  </a:lnTo>
                  <a:lnTo>
                    <a:pt x="39719" y="45815"/>
                  </a:lnTo>
                  <a:lnTo>
                    <a:pt x="42767" y="45815"/>
                  </a:lnTo>
                  <a:lnTo>
                    <a:pt x="47339" y="47339"/>
                  </a:lnTo>
                  <a:lnTo>
                    <a:pt x="50387" y="50387"/>
                  </a:lnTo>
                  <a:lnTo>
                    <a:pt x="53435" y="51911"/>
                  </a:lnTo>
                  <a:lnTo>
                    <a:pt x="56483" y="54959"/>
                  </a:lnTo>
                  <a:lnTo>
                    <a:pt x="57245" y="56483"/>
                  </a:lnTo>
                  <a:lnTo>
                    <a:pt x="26003" y="56483"/>
                  </a:lnTo>
                  <a:lnTo>
                    <a:pt x="26003" y="70199"/>
                  </a:lnTo>
                  <a:close/>
                </a:path>
                <a:path w="61594" h="70484">
                  <a:moveTo>
                    <a:pt x="61055" y="70199"/>
                  </a:moveTo>
                  <a:lnTo>
                    <a:pt x="48863" y="70199"/>
                  </a:lnTo>
                  <a:lnTo>
                    <a:pt x="48863" y="67151"/>
                  </a:lnTo>
                  <a:lnTo>
                    <a:pt x="47339" y="64103"/>
                  </a:lnTo>
                  <a:lnTo>
                    <a:pt x="47339" y="62579"/>
                  </a:lnTo>
                  <a:lnTo>
                    <a:pt x="44291" y="59531"/>
                  </a:lnTo>
                  <a:lnTo>
                    <a:pt x="41243" y="58007"/>
                  </a:lnTo>
                  <a:lnTo>
                    <a:pt x="39719" y="58007"/>
                  </a:lnTo>
                  <a:lnTo>
                    <a:pt x="36671" y="56483"/>
                  </a:lnTo>
                  <a:lnTo>
                    <a:pt x="57245" y="56483"/>
                  </a:lnTo>
                  <a:lnTo>
                    <a:pt x="59531" y="61055"/>
                  </a:lnTo>
                  <a:lnTo>
                    <a:pt x="61055" y="65627"/>
                  </a:lnTo>
                  <a:lnTo>
                    <a:pt x="61055" y="70199"/>
                  </a:lnTo>
                  <a:close/>
                </a:path>
                <a:path w="61594" h="70484">
                  <a:moveTo>
                    <a:pt x="26003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30575" y="0"/>
                  </a:lnTo>
                  <a:lnTo>
                    <a:pt x="35147" y="1524"/>
                  </a:lnTo>
                  <a:lnTo>
                    <a:pt x="39719" y="1524"/>
                  </a:lnTo>
                  <a:lnTo>
                    <a:pt x="42767" y="3048"/>
                  </a:lnTo>
                  <a:lnTo>
                    <a:pt x="47339" y="4572"/>
                  </a:lnTo>
                  <a:lnTo>
                    <a:pt x="50387" y="6096"/>
                  </a:lnTo>
                  <a:lnTo>
                    <a:pt x="53435" y="9144"/>
                  </a:lnTo>
                  <a:lnTo>
                    <a:pt x="56483" y="10668"/>
                  </a:lnTo>
                  <a:lnTo>
                    <a:pt x="56991" y="12192"/>
                  </a:lnTo>
                  <a:lnTo>
                    <a:pt x="26003" y="12192"/>
                  </a:lnTo>
                  <a:lnTo>
                    <a:pt x="26003" y="25908"/>
                  </a:lnTo>
                  <a:close/>
                </a:path>
                <a:path w="61594" h="70484">
                  <a:moveTo>
                    <a:pt x="61055" y="25908"/>
                  </a:moveTo>
                  <a:lnTo>
                    <a:pt x="48863" y="25908"/>
                  </a:lnTo>
                  <a:lnTo>
                    <a:pt x="48863" y="22860"/>
                  </a:lnTo>
                  <a:lnTo>
                    <a:pt x="47339" y="21336"/>
                  </a:lnTo>
                  <a:lnTo>
                    <a:pt x="47339" y="19812"/>
                  </a:lnTo>
                  <a:lnTo>
                    <a:pt x="44291" y="16764"/>
                  </a:lnTo>
                  <a:lnTo>
                    <a:pt x="41243" y="15240"/>
                  </a:lnTo>
                  <a:lnTo>
                    <a:pt x="39719" y="13716"/>
                  </a:lnTo>
                  <a:lnTo>
                    <a:pt x="33623" y="13716"/>
                  </a:lnTo>
                  <a:lnTo>
                    <a:pt x="30575" y="12192"/>
                  </a:lnTo>
                  <a:lnTo>
                    <a:pt x="56991" y="12192"/>
                  </a:lnTo>
                  <a:lnTo>
                    <a:pt x="58007" y="15240"/>
                  </a:lnTo>
                  <a:lnTo>
                    <a:pt x="61055" y="21336"/>
                  </a:lnTo>
                  <a:lnTo>
                    <a:pt x="61055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487380" y="6367081"/>
              <a:ext cx="161734" cy="19973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78236" y="6031515"/>
              <a:ext cx="170878" cy="24555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521004" y="5715857"/>
              <a:ext cx="128111" cy="2379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476236" y="5285803"/>
              <a:ext cx="172878" cy="40633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478236" y="4948809"/>
              <a:ext cx="216598" cy="24088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487380" y="4814601"/>
              <a:ext cx="158686" cy="6553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478236" y="4691062"/>
              <a:ext cx="167830" cy="10058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478332" y="4639151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24052" y="464981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521004" y="4512565"/>
              <a:ext cx="128111" cy="1037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521004" y="4308253"/>
              <a:ext cx="172307" cy="11591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78236" y="4053554"/>
              <a:ext cx="215074" cy="23183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87380" y="3718083"/>
              <a:ext cx="161734" cy="31108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21004" y="3402329"/>
              <a:ext cx="128111" cy="23488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78236" y="3263551"/>
              <a:ext cx="170878" cy="11439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524052" y="3007424"/>
              <a:ext cx="122015" cy="17078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478236" y="2886932"/>
              <a:ext cx="167830" cy="10058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21004" y="2745105"/>
              <a:ext cx="128111" cy="11744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521004" y="2484311"/>
              <a:ext cx="125063" cy="17078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521004" y="2226564"/>
              <a:ext cx="173831" cy="23488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78236" y="1898714"/>
              <a:ext cx="170878" cy="24545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78236" y="799147"/>
              <a:ext cx="170878" cy="101107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763509" y="9359170"/>
              <a:ext cx="167830" cy="11134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906003" y="929792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40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763510" y="8740045"/>
              <a:ext cx="170878" cy="47120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758938" y="8197120"/>
              <a:ext cx="176974" cy="46510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763510" y="8152924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90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09230" y="8163591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806181" y="8011096"/>
              <a:ext cx="128206" cy="11734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806181" y="7886033"/>
              <a:ext cx="125158" cy="100584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809325" y="782497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905337" y="782497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6003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6003" y="0"/>
                  </a:lnTo>
                  <a:lnTo>
                    <a:pt x="26003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39176" y="9407653"/>
              <a:ext cx="22860" cy="58419"/>
            </a:xfrm>
            <a:custGeom>
              <a:avLst/>
              <a:gdLst/>
              <a:ahLst/>
              <a:cxnLst/>
              <a:rect l="l" t="t" r="r" b="b"/>
              <a:pathLst>
                <a:path w="22860" h="58420">
                  <a:moveTo>
                    <a:pt x="0" y="0"/>
                  </a:moveTo>
                  <a:lnTo>
                    <a:pt x="22859" y="0"/>
                  </a:lnTo>
                  <a:lnTo>
                    <a:pt x="22859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048784" y="9006936"/>
              <a:ext cx="168275" cy="139065"/>
            </a:xfrm>
            <a:custGeom>
              <a:avLst/>
              <a:gdLst/>
              <a:ahLst/>
              <a:cxnLst/>
              <a:rect l="l" t="t" r="r" b="b"/>
              <a:pathLst>
                <a:path w="168275" h="139065">
                  <a:moveTo>
                    <a:pt x="167735" y="138779"/>
                  </a:moveTo>
                  <a:lnTo>
                    <a:pt x="0" y="138779"/>
                  </a:lnTo>
                  <a:lnTo>
                    <a:pt x="97" y="79248"/>
                  </a:lnTo>
                  <a:lnTo>
                    <a:pt x="10929" y="32766"/>
                  </a:lnTo>
                  <a:lnTo>
                    <a:pt x="43826" y="5524"/>
                  </a:lnTo>
                  <a:lnTo>
                    <a:pt x="79343" y="0"/>
                  </a:lnTo>
                  <a:lnTo>
                    <a:pt x="89582" y="285"/>
                  </a:lnTo>
                  <a:lnTo>
                    <a:pt x="132302" y="11049"/>
                  </a:lnTo>
                  <a:lnTo>
                    <a:pt x="82391" y="22860"/>
                  </a:lnTo>
                  <a:lnTo>
                    <a:pt x="75542" y="22907"/>
                  </a:lnTo>
                  <a:lnTo>
                    <a:pt x="68818" y="23241"/>
                  </a:lnTo>
                  <a:lnTo>
                    <a:pt x="62379" y="24145"/>
                  </a:lnTo>
                  <a:lnTo>
                    <a:pt x="56388" y="25908"/>
                  </a:lnTo>
                  <a:lnTo>
                    <a:pt x="47244" y="27432"/>
                  </a:lnTo>
                  <a:lnTo>
                    <a:pt x="20859" y="57816"/>
                  </a:lnTo>
                  <a:lnTo>
                    <a:pt x="18288" y="79248"/>
                  </a:lnTo>
                  <a:lnTo>
                    <a:pt x="18288" y="115919"/>
                  </a:lnTo>
                  <a:lnTo>
                    <a:pt x="167735" y="115919"/>
                  </a:lnTo>
                  <a:lnTo>
                    <a:pt x="167735" y="138779"/>
                  </a:lnTo>
                  <a:close/>
                </a:path>
                <a:path w="168275" h="139065">
                  <a:moveTo>
                    <a:pt x="167735" y="115919"/>
                  </a:moveTo>
                  <a:lnTo>
                    <a:pt x="149447" y="115919"/>
                  </a:lnTo>
                  <a:lnTo>
                    <a:pt x="149447" y="73152"/>
                  </a:lnTo>
                  <a:lnTo>
                    <a:pt x="147923" y="70104"/>
                  </a:lnTo>
                  <a:lnTo>
                    <a:pt x="147923" y="65532"/>
                  </a:lnTo>
                  <a:lnTo>
                    <a:pt x="146399" y="62484"/>
                  </a:lnTo>
                  <a:lnTo>
                    <a:pt x="141827" y="48768"/>
                  </a:lnTo>
                  <a:lnTo>
                    <a:pt x="138779" y="45720"/>
                  </a:lnTo>
                  <a:lnTo>
                    <a:pt x="132683" y="36576"/>
                  </a:lnTo>
                  <a:lnTo>
                    <a:pt x="128111" y="33528"/>
                  </a:lnTo>
                  <a:lnTo>
                    <a:pt x="115919" y="27432"/>
                  </a:lnTo>
                  <a:lnTo>
                    <a:pt x="109823" y="25908"/>
                  </a:lnTo>
                  <a:lnTo>
                    <a:pt x="103822" y="24145"/>
                  </a:lnTo>
                  <a:lnTo>
                    <a:pt x="97250" y="23241"/>
                  </a:lnTo>
                  <a:lnTo>
                    <a:pt x="90106" y="22907"/>
                  </a:lnTo>
                  <a:lnTo>
                    <a:pt x="82391" y="22860"/>
                  </a:lnTo>
                  <a:lnTo>
                    <a:pt x="148108" y="22860"/>
                  </a:lnTo>
                  <a:lnTo>
                    <a:pt x="166401" y="61341"/>
                  </a:lnTo>
                  <a:lnTo>
                    <a:pt x="167688" y="79248"/>
                  </a:lnTo>
                  <a:lnTo>
                    <a:pt x="167735" y="11591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091455" y="8877300"/>
              <a:ext cx="128270" cy="113030"/>
            </a:xfrm>
            <a:custGeom>
              <a:avLst/>
              <a:gdLst/>
              <a:ahLst/>
              <a:cxnLst/>
              <a:rect l="l" t="t" r="r" b="b"/>
              <a:pathLst>
                <a:path w="128269" h="113029">
                  <a:moveTo>
                    <a:pt x="64103" y="112871"/>
                  </a:moveTo>
                  <a:lnTo>
                    <a:pt x="24384" y="100679"/>
                  </a:lnTo>
                  <a:lnTo>
                    <a:pt x="18288" y="96012"/>
                  </a:lnTo>
                  <a:lnTo>
                    <a:pt x="12192" y="91440"/>
                  </a:lnTo>
                  <a:lnTo>
                    <a:pt x="7620" y="85344"/>
                  </a:lnTo>
                  <a:lnTo>
                    <a:pt x="4572" y="77724"/>
                  </a:lnTo>
                  <a:lnTo>
                    <a:pt x="1524" y="71628"/>
                  </a:lnTo>
                  <a:lnTo>
                    <a:pt x="0" y="64008"/>
                  </a:lnTo>
                  <a:lnTo>
                    <a:pt x="108" y="53340"/>
                  </a:lnTo>
                  <a:lnTo>
                    <a:pt x="547" y="47148"/>
                  </a:lnTo>
                  <a:lnTo>
                    <a:pt x="24384" y="10668"/>
                  </a:lnTo>
                  <a:lnTo>
                    <a:pt x="30575" y="6096"/>
                  </a:lnTo>
                  <a:lnTo>
                    <a:pt x="38195" y="3048"/>
                  </a:lnTo>
                  <a:lnTo>
                    <a:pt x="47339" y="1524"/>
                  </a:lnTo>
                  <a:lnTo>
                    <a:pt x="54959" y="0"/>
                  </a:lnTo>
                  <a:lnTo>
                    <a:pt x="70199" y="0"/>
                  </a:lnTo>
                  <a:lnTo>
                    <a:pt x="70199" y="21336"/>
                  </a:lnTo>
                  <a:lnTo>
                    <a:pt x="47339" y="21336"/>
                  </a:lnTo>
                  <a:lnTo>
                    <a:pt x="42767" y="22860"/>
                  </a:lnTo>
                  <a:lnTo>
                    <a:pt x="39719" y="24384"/>
                  </a:lnTo>
                  <a:lnTo>
                    <a:pt x="35147" y="25908"/>
                  </a:lnTo>
                  <a:lnTo>
                    <a:pt x="30575" y="28956"/>
                  </a:lnTo>
                  <a:lnTo>
                    <a:pt x="27432" y="32004"/>
                  </a:lnTo>
                  <a:lnTo>
                    <a:pt x="24384" y="35052"/>
                  </a:lnTo>
                  <a:lnTo>
                    <a:pt x="22860" y="38100"/>
                  </a:lnTo>
                  <a:lnTo>
                    <a:pt x="21336" y="42672"/>
                  </a:lnTo>
                  <a:lnTo>
                    <a:pt x="18351" y="47148"/>
                  </a:lnTo>
                  <a:lnTo>
                    <a:pt x="18288" y="65532"/>
                  </a:lnTo>
                  <a:lnTo>
                    <a:pt x="21336" y="70104"/>
                  </a:lnTo>
                  <a:lnTo>
                    <a:pt x="22860" y="74676"/>
                  </a:lnTo>
                  <a:lnTo>
                    <a:pt x="24384" y="77724"/>
                  </a:lnTo>
                  <a:lnTo>
                    <a:pt x="27432" y="80772"/>
                  </a:lnTo>
                  <a:lnTo>
                    <a:pt x="32099" y="83820"/>
                  </a:lnTo>
                  <a:lnTo>
                    <a:pt x="35147" y="86868"/>
                  </a:lnTo>
                  <a:lnTo>
                    <a:pt x="39719" y="88392"/>
                  </a:lnTo>
                  <a:lnTo>
                    <a:pt x="42767" y="89916"/>
                  </a:lnTo>
                  <a:lnTo>
                    <a:pt x="47339" y="91440"/>
                  </a:lnTo>
                  <a:lnTo>
                    <a:pt x="117062" y="91440"/>
                  </a:lnTo>
                  <a:lnTo>
                    <a:pt x="115919" y="92964"/>
                  </a:lnTo>
                  <a:lnTo>
                    <a:pt x="77628" y="111156"/>
                  </a:lnTo>
                  <a:lnTo>
                    <a:pt x="70937" y="111942"/>
                  </a:lnTo>
                  <a:lnTo>
                    <a:pt x="64103" y="112871"/>
                  </a:lnTo>
                  <a:close/>
                </a:path>
                <a:path w="128269" h="113029">
                  <a:moveTo>
                    <a:pt x="117062" y="91440"/>
                  </a:moveTo>
                  <a:lnTo>
                    <a:pt x="76295" y="91440"/>
                  </a:lnTo>
                  <a:lnTo>
                    <a:pt x="80867" y="89916"/>
                  </a:lnTo>
                  <a:lnTo>
                    <a:pt x="85439" y="89916"/>
                  </a:lnTo>
                  <a:lnTo>
                    <a:pt x="90011" y="88392"/>
                  </a:lnTo>
                  <a:lnTo>
                    <a:pt x="94583" y="85344"/>
                  </a:lnTo>
                  <a:lnTo>
                    <a:pt x="97631" y="82296"/>
                  </a:lnTo>
                  <a:lnTo>
                    <a:pt x="102203" y="79248"/>
                  </a:lnTo>
                  <a:lnTo>
                    <a:pt x="105251" y="74676"/>
                  </a:lnTo>
                  <a:lnTo>
                    <a:pt x="106775" y="70104"/>
                  </a:lnTo>
                  <a:lnTo>
                    <a:pt x="109823" y="65532"/>
                  </a:lnTo>
                  <a:lnTo>
                    <a:pt x="109823" y="44196"/>
                  </a:lnTo>
                  <a:lnTo>
                    <a:pt x="108299" y="38100"/>
                  </a:lnTo>
                  <a:lnTo>
                    <a:pt x="103727" y="32004"/>
                  </a:lnTo>
                  <a:lnTo>
                    <a:pt x="100679" y="27432"/>
                  </a:lnTo>
                  <a:lnTo>
                    <a:pt x="94583" y="22860"/>
                  </a:lnTo>
                  <a:lnTo>
                    <a:pt x="86963" y="21336"/>
                  </a:lnTo>
                  <a:lnTo>
                    <a:pt x="86963" y="1524"/>
                  </a:lnTo>
                  <a:lnTo>
                    <a:pt x="121681" y="26979"/>
                  </a:lnTo>
                  <a:lnTo>
                    <a:pt x="128111" y="53340"/>
                  </a:lnTo>
                  <a:lnTo>
                    <a:pt x="127825" y="60817"/>
                  </a:lnTo>
                  <a:lnTo>
                    <a:pt x="126968" y="67437"/>
                  </a:lnTo>
                  <a:lnTo>
                    <a:pt x="125539" y="73485"/>
                  </a:lnTo>
                  <a:lnTo>
                    <a:pt x="123539" y="79248"/>
                  </a:lnTo>
                  <a:lnTo>
                    <a:pt x="120491" y="86868"/>
                  </a:lnTo>
                  <a:lnTo>
                    <a:pt x="117062" y="91440"/>
                  </a:lnTo>
                  <a:close/>
                </a:path>
                <a:path w="128269" h="113029">
                  <a:moveTo>
                    <a:pt x="70199" y="91440"/>
                  </a:moveTo>
                  <a:lnTo>
                    <a:pt x="51911" y="91440"/>
                  </a:lnTo>
                  <a:lnTo>
                    <a:pt x="51911" y="21336"/>
                  </a:lnTo>
                  <a:lnTo>
                    <a:pt x="70199" y="21336"/>
                  </a:lnTo>
                  <a:lnTo>
                    <a:pt x="70199" y="9144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091455" y="8759857"/>
              <a:ext cx="128270" cy="104139"/>
            </a:xfrm>
            <a:custGeom>
              <a:avLst/>
              <a:gdLst/>
              <a:ahLst/>
              <a:cxnLst/>
              <a:rect l="l" t="t" r="r" b="b"/>
              <a:pathLst>
                <a:path w="128269" h="104140">
                  <a:moveTo>
                    <a:pt x="64103" y="80867"/>
                  </a:moveTo>
                  <a:lnTo>
                    <a:pt x="36671" y="80867"/>
                  </a:lnTo>
                  <a:lnTo>
                    <a:pt x="39719" y="79343"/>
                  </a:lnTo>
                  <a:lnTo>
                    <a:pt x="42767" y="76295"/>
                  </a:lnTo>
                  <a:lnTo>
                    <a:pt x="44291" y="74676"/>
                  </a:lnTo>
                  <a:lnTo>
                    <a:pt x="45815" y="71628"/>
                  </a:lnTo>
                  <a:lnTo>
                    <a:pt x="47339" y="67056"/>
                  </a:lnTo>
                  <a:lnTo>
                    <a:pt x="48863" y="64008"/>
                  </a:lnTo>
                  <a:lnTo>
                    <a:pt x="53435" y="50292"/>
                  </a:lnTo>
                  <a:lnTo>
                    <a:pt x="53435" y="45720"/>
                  </a:lnTo>
                  <a:lnTo>
                    <a:pt x="54959" y="41148"/>
                  </a:lnTo>
                  <a:lnTo>
                    <a:pt x="56483" y="35052"/>
                  </a:lnTo>
                  <a:lnTo>
                    <a:pt x="62579" y="16764"/>
                  </a:lnTo>
                  <a:lnTo>
                    <a:pt x="65627" y="13716"/>
                  </a:lnTo>
                  <a:lnTo>
                    <a:pt x="67151" y="9144"/>
                  </a:lnTo>
                  <a:lnTo>
                    <a:pt x="71723" y="6096"/>
                  </a:lnTo>
                  <a:lnTo>
                    <a:pt x="74771" y="4572"/>
                  </a:lnTo>
                  <a:lnTo>
                    <a:pt x="79343" y="1524"/>
                  </a:lnTo>
                  <a:lnTo>
                    <a:pt x="83915" y="0"/>
                  </a:lnTo>
                  <a:lnTo>
                    <a:pt x="97631" y="0"/>
                  </a:lnTo>
                  <a:lnTo>
                    <a:pt x="103727" y="1524"/>
                  </a:lnTo>
                  <a:lnTo>
                    <a:pt x="108299" y="6096"/>
                  </a:lnTo>
                  <a:lnTo>
                    <a:pt x="117443" y="12192"/>
                  </a:lnTo>
                  <a:lnTo>
                    <a:pt x="118967" y="16764"/>
                  </a:lnTo>
                  <a:lnTo>
                    <a:pt x="121253" y="21336"/>
                  </a:lnTo>
                  <a:lnTo>
                    <a:pt x="86963" y="21336"/>
                  </a:lnTo>
                  <a:lnTo>
                    <a:pt x="82391" y="24384"/>
                  </a:lnTo>
                  <a:lnTo>
                    <a:pt x="80867" y="27432"/>
                  </a:lnTo>
                  <a:lnTo>
                    <a:pt x="74771" y="36576"/>
                  </a:lnTo>
                  <a:lnTo>
                    <a:pt x="70199" y="54864"/>
                  </a:lnTo>
                  <a:lnTo>
                    <a:pt x="68675" y="62484"/>
                  </a:lnTo>
                  <a:lnTo>
                    <a:pt x="68675" y="68580"/>
                  </a:lnTo>
                  <a:lnTo>
                    <a:pt x="65627" y="74676"/>
                  </a:lnTo>
                  <a:lnTo>
                    <a:pt x="64103" y="80867"/>
                  </a:lnTo>
                  <a:close/>
                </a:path>
                <a:path w="128269" h="104140">
                  <a:moveTo>
                    <a:pt x="42767" y="102203"/>
                  </a:moveTo>
                  <a:lnTo>
                    <a:pt x="29051" y="102203"/>
                  </a:lnTo>
                  <a:lnTo>
                    <a:pt x="22860" y="100679"/>
                  </a:lnTo>
                  <a:lnTo>
                    <a:pt x="19812" y="97631"/>
                  </a:lnTo>
                  <a:lnTo>
                    <a:pt x="10668" y="91535"/>
                  </a:lnTo>
                  <a:lnTo>
                    <a:pt x="9144" y="86963"/>
                  </a:lnTo>
                  <a:lnTo>
                    <a:pt x="3048" y="77819"/>
                  </a:lnTo>
                  <a:lnTo>
                    <a:pt x="3048" y="71628"/>
                  </a:lnTo>
                  <a:lnTo>
                    <a:pt x="1524" y="67056"/>
                  </a:lnTo>
                  <a:lnTo>
                    <a:pt x="0" y="60960"/>
                  </a:lnTo>
                  <a:lnTo>
                    <a:pt x="0" y="48768"/>
                  </a:lnTo>
                  <a:lnTo>
                    <a:pt x="1524" y="42672"/>
                  </a:lnTo>
                  <a:lnTo>
                    <a:pt x="1524" y="36576"/>
                  </a:lnTo>
                  <a:lnTo>
                    <a:pt x="3048" y="30480"/>
                  </a:lnTo>
                  <a:lnTo>
                    <a:pt x="6096" y="25908"/>
                  </a:lnTo>
                  <a:lnTo>
                    <a:pt x="7620" y="21336"/>
                  </a:lnTo>
                  <a:lnTo>
                    <a:pt x="10668" y="16764"/>
                  </a:lnTo>
                  <a:lnTo>
                    <a:pt x="24384" y="7620"/>
                  </a:lnTo>
                  <a:lnTo>
                    <a:pt x="30575" y="6096"/>
                  </a:lnTo>
                  <a:lnTo>
                    <a:pt x="38195" y="6096"/>
                  </a:lnTo>
                  <a:lnTo>
                    <a:pt x="38195" y="25908"/>
                  </a:lnTo>
                  <a:lnTo>
                    <a:pt x="35147" y="25908"/>
                  </a:lnTo>
                  <a:lnTo>
                    <a:pt x="29051" y="28956"/>
                  </a:lnTo>
                  <a:lnTo>
                    <a:pt x="25908" y="30480"/>
                  </a:lnTo>
                  <a:lnTo>
                    <a:pt x="22860" y="36576"/>
                  </a:lnTo>
                  <a:lnTo>
                    <a:pt x="21336" y="38100"/>
                  </a:lnTo>
                  <a:lnTo>
                    <a:pt x="19812" y="41148"/>
                  </a:lnTo>
                  <a:lnTo>
                    <a:pt x="19812" y="44196"/>
                  </a:lnTo>
                  <a:lnTo>
                    <a:pt x="18288" y="47244"/>
                  </a:lnTo>
                  <a:lnTo>
                    <a:pt x="18288" y="64008"/>
                  </a:lnTo>
                  <a:lnTo>
                    <a:pt x="19812" y="67056"/>
                  </a:lnTo>
                  <a:lnTo>
                    <a:pt x="19812" y="70104"/>
                  </a:lnTo>
                  <a:lnTo>
                    <a:pt x="21336" y="71628"/>
                  </a:lnTo>
                  <a:lnTo>
                    <a:pt x="22860" y="74676"/>
                  </a:lnTo>
                  <a:lnTo>
                    <a:pt x="24384" y="76295"/>
                  </a:lnTo>
                  <a:lnTo>
                    <a:pt x="27432" y="79343"/>
                  </a:lnTo>
                  <a:lnTo>
                    <a:pt x="30575" y="80867"/>
                  </a:lnTo>
                  <a:lnTo>
                    <a:pt x="64103" y="80867"/>
                  </a:lnTo>
                  <a:lnTo>
                    <a:pt x="61055" y="86963"/>
                  </a:lnTo>
                  <a:lnTo>
                    <a:pt x="58007" y="91535"/>
                  </a:lnTo>
                  <a:lnTo>
                    <a:pt x="53435" y="96107"/>
                  </a:lnTo>
                  <a:lnTo>
                    <a:pt x="48863" y="99155"/>
                  </a:lnTo>
                  <a:lnTo>
                    <a:pt x="42767" y="102203"/>
                  </a:lnTo>
                  <a:close/>
                </a:path>
                <a:path w="128269" h="104140">
                  <a:moveTo>
                    <a:pt x="94583" y="103727"/>
                  </a:moveTo>
                  <a:lnTo>
                    <a:pt x="86963" y="103727"/>
                  </a:lnTo>
                  <a:lnTo>
                    <a:pt x="86963" y="83915"/>
                  </a:lnTo>
                  <a:lnTo>
                    <a:pt x="91535" y="83915"/>
                  </a:lnTo>
                  <a:lnTo>
                    <a:pt x="100679" y="79343"/>
                  </a:lnTo>
                  <a:lnTo>
                    <a:pt x="103727" y="76295"/>
                  </a:lnTo>
                  <a:lnTo>
                    <a:pt x="105251" y="73152"/>
                  </a:lnTo>
                  <a:lnTo>
                    <a:pt x="109823" y="64008"/>
                  </a:lnTo>
                  <a:lnTo>
                    <a:pt x="109823" y="38100"/>
                  </a:lnTo>
                  <a:lnTo>
                    <a:pt x="103727" y="25908"/>
                  </a:lnTo>
                  <a:lnTo>
                    <a:pt x="102203" y="24384"/>
                  </a:lnTo>
                  <a:lnTo>
                    <a:pt x="96107" y="21336"/>
                  </a:lnTo>
                  <a:lnTo>
                    <a:pt x="121253" y="21336"/>
                  </a:lnTo>
                  <a:lnTo>
                    <a:pt x="122015" y="22860"/>
                  </a:lnTo>
                  <a:lnTo>
                    <a:pt x="125063" y="27432"/>
                  </a:lnTo>
                  <a:lnTo>
                    <a:pt x="126587" y="33528"/>
                  </a:lnTo>
                  <a:lnTo>
                    <a:pt x="126587" y="39624"/>
                  </a:lnTo>
                  <a:lnTo>
                    <a:pt x="128111" y="47244"/>
                  </a:lnTo>
                  <a:lnTo>
                    <a:pt x="128111" y="59436"/>
                  </a:lnTo>
                  <a:lnTo>
                    <a:pt x="122015" y="83915"/>
                  </a:lnTo>
                  <a:lnTo>
                    <a:pt x="115919" y="93059"/>
                  </a:lnTo>
                  <a:lnTo>
                    <a:pt x="111347" y="96107"/>
                  </a:lnTo>
                  <a:lnTo>
                    <a:pt x="105251" y="99155"/>
                  </a:lnTo>
                  <a:lnTo>
                    <a:pt x="100679" y="102203"/>
                  </a:lnTo>
                  <a:lnTo>
                    <a:pt x="94583" y="10372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091455" y="8634794"/>
              <a:ext cx="128270" cy="109855"/>
            </a:xfrm>
            <a:custGeom>
              <a:avLst/>
              <a:gdLst/>
              <a:ahLst/>
              <a:cxnLst/>
              <a:rect l="l" t="t" r="r" b="b"/>
              <a:pathLst>
                <a:path w="128269" h="109854">
                  <a:moveTo>
                    <a:pt x="65627" y="109823"/>
                  </a:moveTo>
                  <a:lnTo>
                    <a:pt x="25908" y="100679"/>
                  </a:lnTo>
                  <a:lnTo>
                    <a:pt x="6096" y="77819"/>
                  </a:lnTo>
                  <a:lnTo>
                    <a:pt x="1524" y="70199"/>
                  </a:lnTo>
                  <a:lnTo>
                    <a:pt x="0" y="62579"/>
                  </a:lnTo>
                  <a:lnTo>
                    <a:pt x="0" y="45720"/>
                  </a:lnTo>
                  <a:lnTo>
                    <a:pt x="22860" y="6096"/>
                  </a:lnTo>
                  <a:lnTo>
                    <a:pt x="42767" y="0"/>
                  </a:lnTo>
                  <a:lnTo>
                    <a:pt x="42767" y="21336"/>
                  </a:lnTo>
                  <a:lnTo>
                    <a:pt x="35147" y="22860"/>
                  </a:lnTo>
                  <a:lnTo>
                    <a:pt x="29051" y="25908"/>
                  </a:lnTo>
                  <a:lnTo>
                    <a:pt x="24384" y="30480"/>
                  </a:lnTo>
                  <a:lnTo>
                    <a:pt x="19812" y="35052"/>
                  </a:lnTo>
                  <a:lnTo>
                    <a:pt x="18326" y="42481"/>
                  </a:lnTo>
                  <a:lnTo>
                    <a:pt x="18288" y="57912"/>
                  </a:lnTo>
                  <a:lnTo>
                    <a:pt x="19812" y="64103"/>
                  </a:lnTo>
                  <a:lnTo>
                    <a:pt x="21336" y="68675"/>
                  </a:lnTo>
                  <a:lnTo>
                    <a:pt x="24384" y="74771"/>
                  </a:lnTo>
                  <a:lnTo>
                    <a:pt x="29051" y="77819"/>
                  </a:lnTo>
                  <a:lnTo>
                    <a:pt x="32099" y="80867"/>
                  </a:lnTo>
                  <a:lnTo>
                    <a:pt x="36671" y="83915"/>
                  </a:lnTo>
                  <a:lnTo>
                    <a:pt x="42767" y="85439"/>
                  </a:lnTo>
                  <a:lnTo>
                    <a:pt x="47339" y="86963"/>
                  </a:lnTo>
                  <a:lnTo>
                    <a:pt x="53435" y="88487"/>
                  </a:lnTo>
                  <a:lnTo>
                    <a:pt x="118205" y="88487"/>
                  </a:lnTo>
                  <a:lnTo>
                    <a:pt x="115919" y="91535"/>
                  </a:lnTo>
                  <a:lnTo>
                    <a:pt x="109823" y="96107"/>
                  </a:lnTo>
                  <a:lnTo>
                    <a:pt x="105251" y="100679"/>
                  </a:lnTo>
                  <a:lnTo>
                    <a:pt x="99155" y="103727"/>
                  </a:lnTo>
                  <a:lnTo>
                    <a:pt x="91535" y="106775"/>
                  </a:lnTo>
                  <a:lnTo>
                    <a:pt x="85558" y="107894"/>
                  </a:lnTo>
                  <a:lnTo>
                    <a:pt x="79152" y="108870"/>
                  </a:lnTo>
                  <a:lnTo>
                    <a:pt x="72461" y="109561"/>
                  </a:lnTo>
                  <a:lnTo>
                    <a:pt x="65627" y="109823"/>
                  </a:lnTo>
                  <a:close/>
                </a:path>
                <a:path w="128269" h="109854">
                  <a:moveTo>
                    <a:pt x="118205" y="88487"/>
                  </a:moveTo>
                  <a:lnTo>
                    <a:pt x="76295" y="88487"/>
                  </a:lnTo>
                  <a:lnTo>
                    <a:pt x="82391" y="86963"/>
                  </a:lnTo>
                  <a:lnTo>
                    <a:pt x="86963" y="85439"/>
                  </a:lnTo>
                  <a:lnTo>
                    <a:pt x="93059" y="83915"/>
                  </a:lnTo>
                  <a:lnTo>
                    <a:pt x="96107" y="80867"/>
                  </a:lnTo>
                  <a:lnTo>
                    <a:pt x="100679" y="77819"/>
                  </a:lnTo>
                  <a:lnTo>
                    <a:pt x="103727" y="74771"/>
                  </a:lnTo>
                  <a:lnTo>
                    <a:pt x="109823" y="65627"/>
                  </a:lnTo>
                  <a:lnTo>
                    <a:pt x="109785" y="42481"/>
                  </a:lnTo>
                  <a:lnTo>
                    <a:pt x="108299" y="35052"/>
                  </a:lnTo>
                  <a:lnTo>
                    <a:pt x="102203" y="30480"/>
                  </a:lnTo>
                  <a:lnTo>
                    <a:pt x="97631" y="24384"/>
                  </a:lnTo>
                  <a:lnTo>
                    <a:pt x="90011" y="21336"/>
                  </a:lnTo>
                  <a:lnTo>
                    <a:pt x="80867" y="19812"/>
                  </a:lnTo>
                  <a:lnTo>
                    <a:pt x="80867" y="0"/>
                  </a:lnTo>
                  <a:lnTo>
                    <a:pt x="115919" y="16764"/>
                  </a:lnTo>
                  <a:lnTo>
                    <a:pt x="128111" y="53340"/>
                  </a:lnTo>
                  <a:lnTo>
                    <a:pt x="128111" y="62579"/>
                  </a:lnTo>
                  <a:lnTo>
                    <a:pt x="126587" y="70199"/>
                  </a:lnTo>
                  <a:lnTo>
                    <a:pt x="120491" y="85439"/>
                  </a:lnTo>
                  <a:lnTo>
                    <a:pt x="118205" y="8848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048784" y="8511255"/>
              <a:ext cx="167735" cy="10067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048784" y="8235219"/>
              <a:ext cx="170783" cy="245554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048784" y="7674007"/>
              <a:ext cx="170783" cy="47120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091455" y="7279006"/>
              <a:ext cx="172402" cy="31118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094504" y="7147846"/>
              <a:ext cx="125063" cy="100679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048784" y="7096029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094504" y="710593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091456" y="6884003"/>
              <a:ext cx="128111" cy="18154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091456" y="6693409"/>
              <a:ext cx="125063" cy="17078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091456" y="6556058"/>
              <a:ext cx="128111" cy="11287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057928" y="6234304"/>
              <a:ext cx="161639" cy="302037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091456" y="5918740"/>
              <a:ext cx="128111" cy="234791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048784" y="5779960"/>
              <a:ext cx="170783" cy="11582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044212" y="4840510"/>
              <a:ext cx="176879" cy="84943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091456" y="4651344"/>
              <a:ext cx="125063" cy="102203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048784" y="4259484"/>
              <a:ext cx="170783" cy="368998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48784" y="3992595"/>
              <a:ext cx="170783" cy="242411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057928" y="3710464"/>
              <a:ext cx="161639" cy="198215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091456" y="3391661"/>
              <a:ext cx="128111" cy="23793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047735" y="3091149"/>
              <a:ext cx="171830" cy="27689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057928" y="2952465"/>
              <a:ext cx="158591" cy="65627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048784" y="2830450"/>
              <a:ext cx="167735" cy="100679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091456" y="2693194"/>
              <a:ext cx="128111" cy="112871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091455" y="2491931"/>
              <a:ext cx="172402" cy="11439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091456" y="2281427"/>
              <a:ext cx="128111" cy="186118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048784" y="2141125"/>
              <a:ext cx="170783" cy="115919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047736" y="210616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091456" y="1767555"/>
              <a:ext cx="125063" cy="17078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091456" y="1959674"/>
              <a:ext cx="128111" cy="112871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334058" y="9354598"/>
              <a:ext cx="170783" cy="114395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474456" y="929792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40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332534" y="9043512"/>
              <a:ext cx="169259" cy="167735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343202" y="8829960"/>
              <a:ext cx="161639" cy="186118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332534" y="8708040"/>
              <a:ext cx="169259" cy="100584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332534" y="8432007"/>
              <a:ext cx="172307" cy="25155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376730" y="8290178"/>
              <a:ext cx="128111" cy="118872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332725" y="825550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376729" y="7841743"/>
              <a:ext cx="173926" cy="37823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343202" y="7335488"/>
              <a:ext cx="161639" cy="43157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332533" y="7292721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379778" y="7302674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376730" y="7149370"/>
              <a:ext cx="128111" cy="11896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376730" y="7025831"/>
              <a:ext cx="125063" cy="100679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379777" y="6964870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475789" y="6964870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6003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6003" y="0"/>
                  </a:lnTo>
                  <a:lnTo>
                    <a:pt x="26003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709152" y="9407653"/>
              <a:ext cx="22860" cy="58419"/>
            </a:xfrm>
            <a:custGeom>
              <a:avLst/>
              <a:gdLst/>
              <a:ahLst/>
              <a:cxnLst/>
              <a:rect l="l" t="t" r="r" b="b"/>
              <a:pathLst>
                <a:path w="22860" h="58420">
                  <a:moveTo>
                    <a:pt x="0" y="0"/>
                  </a:moveTo>
                  <a:lnTo>
                    <a:pt x="22859" y="0"/>
                  </a:lnTo>
                  <a:lnTo>
                    <a:pt x="22859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617712" y="9043512"/>
              <a:ext cx="169259" cy="167735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662004" y="8901684"/>
              <a:ext cx="128111" cy="114395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617712" y="8862059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665052" y="887196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662004" y="8729377"/>
              <a:ext cx="125063" cy="100584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628379" y="7454456"/>
              <a:ext cx="204406" cy="1184909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616188" y="7175373"/>
              <a:ext cx="173926" cy="196690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28379" y="7042689"/>
              <a:ext cx="158686" cy="65532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617711" y="6919150"/>
              <a:ext cx="169354" cy="102108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662004" y="6783420"/>
              <a:ext cx="128111" cy="112871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662004" y="6516529"/>
              <a:ext cx="128111" cy="18145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661908" y="6245066"/>
              <a:ext cx="170878" cy="250126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628379" y="6091047"/>
              <a:ext cx="158686" cy="131159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710676" y="5937503"/>
              <a:ext cx="20320" cy="68580"/>
            </a:xfrm>
            <a:custGeom>
              <a:avLst/>
              <a:gdLst/>
              <a:ahLst/>
              <a:cxnLst/>
              <a:rect l="l" t="t" r="r" b="b"/>
              <a:pathLst>
                <a:path w="20320" h="68579">
                  <a:moveTo>
                    <a:pt x="0" y="0"/>
                  </a:moveTo>
                  <a:lnTo>
                    <a:pt x="19812" y="0"/>
                  </a:lnTo>
                  <a:lnTo>
                    <a:pt x="19812" y="68580"/>
                  </a:lnTo>
                  <a:lnTo>
                    <a:pt x="0" y="68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617711" y="5348383"/>
              <a:ext cx="172402" cy="494061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628379" y="5014340"/>
              <a:ext cx="161734" cy="311086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617711" y="4819173"/>
              <a:ext cx="172402" cy="115824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628476" y="4479035"/>
              <a:ext cx="161639" cy="315658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661908" y="3577781"/>
              <a:ext cx="170878" cy="815911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617712" y="353501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9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665052" y="354496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662004" y="3402330"/>
              <a:ext cx="125063" cy="100679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662004" y="3266599"/>
              <a:ext cx="173831" cy="112871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761158" y="3205638"/>
              <a:ext cx="59690" cy="27940"/>
            </a:xfrm>
            <a:custGeom>
              <a:avLst/>
              <a:gdLst/>
              <a:ahLst/>
              <a:cxnLst/>
              <a:rect l="l" t="t" r="r" b="b"/>
              <a:pathLst>
                <a:path w="59689" h="27939">
                  <a:moveTo>
                    <a:pt x="25908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9624" y="3048"/>
                  </a:lnTo>
                  <a:lnTo>
                    <a:pt x="45720" y="6096"/>
                  </a:lnTo>
                  <a:lnTo>
                    <a:pt x="53340" y="10668"/>
                  </a:lnTo>
                  <a:lnTo>
                    <a:pt x="54483" y="12192"/>
                  </a:lnTo>
                  <a:lnTo>
                    <a:pt x="25908" y="12192"/>
                  </a:lnTo>
                  <a:lnTo>
                    <a:pt x="25908" y="27432"/>
                  </a:lnTo>
                  <a:close/>
                </a:path>
                <a:path w="59689" h="27939">
                  <a:moveTo>
                    <a:pt x="59436" y="25908"/>
                  </a:moveTo>
                  <a:lnTo>
                    <a:pt x="48768" y="25908"/>
                  </a:lnTo>
                  <a:lnTo>
                    <a:pt x="47244" y="24384"/>
                  </a:lnTo>
                  <a:lnTo>
                    <a:pt x="45720" y="21336"/>
                  </a:lnTo>
                  <a:lnTo>
                    <a:pt x="41148" y="16764"/>
                  </a:lnTo>
                  <a:lnTo>
                    <a:pt x="38100" y="15240"/>
                  </a:lnTo>
                  <a:lnTo>
                    <a:pt x="36576" y="13716"/>
                  </a:lnTo>
                  <a:lnTo>
                    <a:pt x="32004" y="13716"/>
                  </a:lnTo>
                  <a:lnTo>
                    <a:pt x="28956" y="12192"/>
                  </a:lnTo>
                  <a:lnTo>
                    <a:pt x="54483" y="12192"/>
                  </a:lnTo>
                  <a:lnTo>
                    <a:pt x="57912" y="16764"/>
                  </a:lnTo>
                  <a:lnTo>
                    <a:pt x="59436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617711" y="2996755"/>
              <a:ext cx="172402" cy="115824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662004" y="2616993"/>
              <a:ext cx="128111" cy="355282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662004" y="2531555"/>
              <a:ext cx="125095" cy="64135"/>
            </a:xfrm>
            <a:custGeom>
              <a:avLst/>
              <a:gdLst/>
              <a:ahLst/>
              <a:cxnLst/>
              <a:rect l="l" t="t" r="r" b="b"/>
              <a:pathLst>
                <a:path w="125095" h="64135">
                  <a:moveTo>
                    <a:pt x="62484" y="44291"/>
                  </a:moveTo>
                  <a:lnTo>
                    <a:pt x="28956" y="44291"/>
                  </a:lnTo>
                  <a:lnTo>
                    <a:pt x="21526" y="40561"/>
                  </a:lnTo>
                  <a:lnTo>
                    <a:pt x="306" y="7620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53" y="7691"/>
                  </a:lnTo>
                  <a:lnTo>
                    <a:pt x="24384" y="19812"/>
                  </a:lnTo>
                  <a:lnTo>
                    <a:pt x="27432" y="25908"/>
                  </a:lnTo>
                  <a:lnTo>
                    <a:pt x="30480" y="30480"/>
                  </a:lnTo>
                  <a:lnTo>
                    <a:pt x="35052" y="33528"/>
                  </a:lnTo>
                  <a:lnTo>
                    <a:pt x="38100" y="36671"/>
                  </a:lnTo>
                  <a:lnTo>
                    <a:pt x="44196" y="39719"/>
                  </a:lnTo>
                  <a:lnTo>
                    <a:pt x="62484" y="44291"/>
                  </a:lnTo>
                  <a:close/>
                </a:path>
                <a:path w="125095" h="64135">
                  <a:moveTo>
                    <a:pt x="125063" y="64103"/>
                  </a:moveTo>
                  <a:lnTo>
                    <a:pt x="3048" y="64103"/>
                  </a:lnTo>
                  <a:lnTo>
                    <a:pt x="3048" y="44291"/>
                  </a:lnTo>
                  <a:lnTo>
                    <a:pt x="125063" y="44291"/>
                  </a:lnTo>
                  <a:lnTo>
                    <a:pt x="125063" y="64103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617712" y="249497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665052" y="2504884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614664" y="2009965"/>
              <a:ext cx="175450" cy="453008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617712" y="1956625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479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9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665052" y="196657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662004" y="1703451"/>
              <a:ext cx="128111" cy="230314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665051" y="1579912"/>
              <a:ext cx="125063" cy="102203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662004" y="1335977"/>
              <a:ext cx="128111" cy="222599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662004" y="890588"/>
              <a:ext cx="173831" cy="364521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947181" y="8849868"/>
              <a:ext cx="170878" cy="372046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902701" y="881481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947181" y="8662226"/>
              <a:ext cx="126682" cy="117443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913653" y="8247413"/>
              <a:ext cx="160210" cy="391953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947181" y="8043100"/>
              <a:ext cx="173926" cy="181450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902985" y="7852410"/>
              <a:ext cx="170878" cy="115919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913653" y="7512367"/>
              <a:ext cx="160210" cy="315658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947181" y="7199757"/>
              <a:ext cx="126682" cy="234887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947181" y="7062502"/>
              <a:ext cx="126682" cy="114395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902700" y="6777323"/>
              <a:ext cx="218408" cy="265080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902891" y="6734555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9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950230" y="674450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947181" y="6606445"/>
              <a:ext cx="126682" cy="103727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947181" y="6292310"/>
              <a:ext cx="126682" cy="233362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899937" y="5930931"/>
              <a:ext cx="175450" cy="336994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947182" y="5843874"/>
              <a:ext cx="125063" cy="64103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902986" y="5741765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950230" y="5751671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110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901461" y="5403246"/>
              <a:ext cx="172402" cy="308038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947181" y="5203411"/>
              <a:ext cx="126682" cy="180022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913653" y="4999101"/>
              <a:ext cx="158686" cy="182974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902986" y="495642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950230" y="4966334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110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947181" y="4816125"/>
              <a:ext cx="127000" cy="114300"/>
            </a:xfrm>
            <a:custGeom>
              <a:avLst/>
              <a:gdLst/>
              <a:ahLst/>
              <a:cxnLst/>
              <a:rect l="l" t="t" r="r" b="b"/>
              <a:pathLst>
                <a:path w="127000" h="114300">
                  <a:moveTo>
                    <a:pt x="41243" y="109728"/>
                  </a:moveTo>
                  <a:lnTo>
                    <a:pt x="33623" y="109728"/>
                  </a:lnTo>
                  <a:lnTo>
                    <a:pt x="27527" y="108204"/>
                  </a:lnTo>
                  <a:lnTo>
                    <a:pt x="0" y="71628"/>
                  </a:lnTo>
                  <a:lnTo>
                    <a:pt x="0" y="47244"/>
                  </a:lnTo>
                  <a:lnTo>
                    <a:pt x="1524" y="42672"/>
                  </a:lnTo>
                  <a:lnTo>
                    <a:pt x="1524" y="36576"/>
                  </a:lnTo>
                  <a:lnTo>
                    <a:pt x="3048" y="32004"/>
                  </a:lnTo>
                  <a:lnTo>
                    <a:pt x="6191" y="27432"/>
                  </a:lnTo>
                  <a:lnTo>
                    <a:pt x="9239" y="22860"/>
                  </a:lnTo>
                  <a:lnTo>
                    <a:pt x="12287" y="19812"/>
                  </a:lnTo>
                  <a:lnTo>
                    <a:pt x="21431" y="13716"/>
                  </a:lnTo>
                  <a:lnTo>
                    <a:pt x="26003" y="12192"/>
                  </a:lnTo>
                  <a:lnTo>
                    <a:pt x="108394" y="12192"/>
                  </a:lnTo>
                  <a:lnTo>
                    <a:pt x="109918" y="9144"/>
                  </a:lnTo>
                  <a:lnTo>
                    <a:pt x="109918" y="3048"/>
                  </a:lnTo>
                  <a:lnTo>
                    <a:pt x="108394" y="0"/>
                  </a:lnTo>
                  <a:lnTo>
                    <a:pt x="123634" y="0"/>
                  </a:lnTo>
                  <a:lnTo>
                    <a:pt x="126682" y="4572"/>
                  </a:lnTo>
                  <a:lnTo>
                    <a:pt x="126682" y="24384"/>
                  </a:lnTo>
                  <a:lnTo>
                    <a:pt x="120586" y="30480"/>
                  </a:lnTo>
                  <a:lnTo>
                    <a:pt x="116014" y="32004"/>
                  </a:lnTo>
                  <a:lnTo>
                    <a:pt x="33623" y="32004"/>
                  </a:lnTo>
                  <a:lnTo>
                    <a:pt x="24479" y="36576"/>
                  </a:lnTo>
                  <a:lnTo>
                    <a:pt x="22955" y="39624"/>
                  </a:lnTo>
                  <a:lnTo>
                    <a:pt x="21431" y="41148"/>
                  </a:lnTo>
                  <a:lnTo>
                    <a:pt x="18383" y="47244"/>
                  </a:lnTo>
                  <a:lnTo>
                    <a:pt x="18383" y="68580"/>
                  </a:lnTo>
                  <a:lnTo>
                    <a:pt x="19907" y="74676"/>
                  </a:lnTo>
                  <a:lnTo>
                    <a:pt x="26003" y="86868"/>
                  </a:lnTo>
                  <a:lnTo>
                    <a:pt x="32099" y="89916"/>
                  </a:lnTo>
                  <a:lnTo>
                    <a:pt x="41243" y="89916"/>
                  </a:lnTo>
                  <a:lnTo>
                    <a:pt x="41243" y="109728"/>
                  </a:lnTo>
                  <a:close/>
                </a:path>
                <a:path w="127000" h="114300">
                  <a:moveTo>
                    <a:pt x="105251" y="114300"/>
                  </a:moveTo>
                  <a:lnTo>
                    <a:pt x="80867" y="114300"/>
                  </a:lnTo>
                  <a:lnTo>
                    <a:pt x="76295" y="111252"/>
                  </a:lnTo>
                  <a:lnTo>
                    <a:pt x="71723" y="109728"/>
                  </a:lnTo>
                  <a:lnTo>
                    <a:pt x="68675" y="106680"/>
                  </a:lnTo>
                  <a:lnTo>
                    <a:pt x="62579" y="97536"/>
                  </a:lnTo>
                  <a:lnTo>
                    <a:pt x="61055" y="94488"/>
                  </a:lnTo>
                  <a:lnTo>
                    <a:pt x="59531" y="88392"/>
                  </a:lnTo>
                  <a:lnTo>
                    <a:pt x="56483" y="79248"/>
                  </a:lnTo>
                  <a:lnTo>
                    <a:pt x="56483" y="73152"/>
                  </a:lnTo>
                  <a:lnTo>
                    <a:pt x="54959" y="68580"/>
                  </a:lnTo>
                  <a:lnTo>
                    <a:pt x="53435" y="62484"/>
                  </a:lnTo>
                  <a:lnTo>
                    <a:pt x="53435" y="53340"/>
                  </a:lnTo>
                  <a:lnTo>
                    <a:pt x="50387" y="44196"/>
                  </a:lnTo>
                  <a:lnTo>
                    <a:pt x="50387" y="41148"/>
                  </a:lnTo>
                  <a:lnTo>
                    <a:pt x="48863" y="38100"/>
                  </a:lnTo>
                  <a:lnTo>
                    <a:pt x="44291" y="33528"/>
                  </a:lnTo>
                  <a:lnTo>
                    <a:pt x="41243" y="32004"/>
                  </a:lnTo>
                  <a:lnTo>
                    <a:pt x="108394" y="32004"/>
                  </a:lnTo>
                  <a:lnTo>
                    <a:pt x="110934" y="33528"/>
                  </a:lnTo>
                  <a:lnTo>
                    <a:pt x="61055" y="33528"/>
                  </a:lnTo>
                  <a:lnTo>
                    <a:pt x="64103" y="35052"/>
                  </a:lnTo>
                  <a:lnTo>
                    <a:pt x="65627" y="38100"/>
                  </a:lnTo>
                  <a:lnTo>
                    <a:pt x="65627" y="42672"/>
                  </a:lnTo>
                  <a:lnTo>
                    <a:pt x="67151" y="47244"/>
                  </a:lnTo>
                  <a:lnTo>
                    <a:pt x="67151" y="51816"/>
                  </a:lnTo>
                  <a:lnTo>
                    <a:pt x="68675" y="56388"/>
                  </a:lnTo>
                  <a:lnTo>
                    <a:pt x="68675" y="64008"/>
                  </a:lnTo>
                  <a:lnTo>
                    <a:pt x="70199" y="68580"/>
                  </a:lnTo>
                  <a:lnTo>
                    <a:pt x="70199" y="73152"/>
                  </a:lnTo>
                  <a:lnTo>
                    <a:pt x="71723" y="77724"/>
                  </a:lnTo>
                  <a:lnTo>
                    <a:pt x="73247" y="80772"/>
                  </a:lnTo>
                  <a:lnTo>
                    <a:pt x="74771" y="85344"/>
                  </a:lnTo>
                  <a:lnTo>
                    <a:pt x="82391" y="92964"/>
                  </a:lnTo>
                  <a:lnTo>
                    <a:pt x="86963" y="94488"/>
                  </a:lnTo>
                  <a:lnTo>
                    <a:pt x="124015" y="94488"/>
                  </a:lnTo>
                  <a:lnTo>
                    <a:pt x="123634" y="96012"/>
                  </a:lnTo>
                  <a:lnTo>
                    <a:pt x="122110" y="99060"/>
                  </a:lnTo>
                  <a:lnTo>
                    <a:pt x="119062" y="103632"/>
                  </a:lnTo>
                  <a:lnTo>
                    <a:pt x="117538" y="106680"/>
                  </a:lnTo>
                  <a:lnTo>
                    <a:pt x="112966" y="109728"/>
                  </a:lnTo>
                  <a:lnTo>
                    <a:pt x="109918" y="111252"/>
                  </a:lnTo>
                  <a:lnTo>
                    <a:pt x="105251" y="114300"/>
                  </a:lnTo>
                  <a:close/>
                </a:path>
                <a:path w="127000" h="114300">
                  <a:moveTo>
                    <a:pt x="124015" y="94488"/>
                  </a:moveTo>
                  <a:lnTo>
                    <a:pt x="94583" y="94488"/>
                  </a:lnTo>
                  <a:lnTo>
                    <a:pt x="100679" y="91440"/>
                  </a:lnTo>
                  <a:lnTo>
                    <a:pt x="105251" y="86868"/>
                  </a:lnTo>
                  <a:lnTo>
                    <a:pt x="106775" y="83820"/>
                  </a:lnTo>
                  <a:lnTo>
                    <a:pt x="108394" y="82296"/>
                  </a:lnTo>
                  <a:lnTo>
                    <a:pt x="108394" y="79248"/>
                  </a:lnTo>
                  <a:lnTo>
                    <a:pt x="109918" y="76200"/>
                  </a:lnTo>
                  <a:lnTo>
                    <a:pt x="109918" y="64008"/>
                  </a:lnTo>
                  <a:lnTo>
                    <a:pt x="108394" y="57912"/>
                  </a:lnTo>
                  <a:lnTo>
                    <a:pt x="106775" y="53340"/>
                  </a:lnTo>
                  <a:lnTo>
                    <a:pt x="103727" y="44196"/>
                  </a:lnTo>
                  <a:lnTo>
                    <a:pt x="97631" y="38100"/>
                  </a:lnTo>
                  <a:lnTo>
                    <a:pt x="88487" y="33528"/>
                  </a:lnTo>
                  <a:lnTo>
                    <a:pt x="110934" y="33528"/>
                  </a:lnTo>
                  <a:lnTo>
                    <a:pt x="116014" y="36576"/>
                  </a:lnTo>
                  <a:lnTo>
                    <a:pt x="120586" y="44196"/>
                  </a:lnTo>
                  <a:lnTo>
                    <a:pt x="123634" y="50292"/>
                  </a:lnTo>
                  <a:lnTo>
                    <a:pt x="126682" y="57912"/>
                  </a:lnTo>
                  <a:lnTo>
                    <a:pt x="126682" y="85344"/>
                  </a:lnTo>
                  <a:lnTo>
                    <a:pt x="125158" y="89916"/>
                  </a:lnTo>
                  <a:lnTo>
                    <a:pt x="124015" y="9448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902701" y="478688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913653" y="4308253"/>
              <a:ext cx="160210" cy="379761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902986" y="426558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950230" y="427548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110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913653" y="4064223"/>
              <a:ext cx="160210" cy="178403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902891" y="4020026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9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950230" y="402997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902700" y="3715511"/>
              <a:ext cx="171164" cy="280130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913653" y="3246787"/>
              <a:ext cx="160210" cy="384333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8902986" y="3204114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950230" y="321402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110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947181" y="3071432"/>
              <a:ext cx="125158" cy="100679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947181" y="2935701"/>
              <a:ext cx="173926" cy="112871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901461" y="1712690"/>
              <a:ext cx="216598" cy="1126902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947181" y="1505236"/>
              <a:ext cx="126682" cy="114395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947181" y="1384745"/>
              <a:ext cx="125158" cy="100679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899937" y="1024795"/>
              <a:ext cx="175450" cy="337089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947181" y="937926"/>
              <a:ext cx="125158" cy="64008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232456" y="9043512"/>
              <a:ext cx="125063" cy="170783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232456" y="8782716"/>
              <a:ext cx="126587" cy="237934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188260" y="8659178"/>
              <a:ext cx="169259" cy="100679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188260" y="8607361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235504" y="861726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110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232456" y="8476203"/>
              <a:ext cx="125063" cy="100679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232456" y="8338947"/>
              <a:ext cx="126587" cy="112871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187689" y="8241792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232456" y="7884509"/>
              <a:ext cx="126587" cy="323278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232456" y="7764019"/>
              <a:ext cx="125063" cy="100679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188165" y="7712106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9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9235504" y="772206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232456" y="7579424"/>
              <a:ext cx="125063" cy="102203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232455" y="7445311"/>
              <a:ext cx="173926" cy="111252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232456" y="7318723"/>
              <a:ext cx="126587" cy="103632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9235504" y="7129558"/>
              <a:ext cx="123539" cy="100679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9188260" y="6746748"/>
              <a:ext cx="170783" cy="361473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9329420" y="668426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40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9475058" y="9354598"/>
              <a:ext cx="167735" cy="114395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9615932" y="929792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40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473534" y="8829962"/>
              <a:ext cx="170783" cy="381285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520778" y="8708040"/>
              <a:ext cx="123539" cy="100584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9474200" y="8454867"/>
              <a:ext cx="170116" cy="222789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9484202" y="7943946"/>
              <a:ext cx="160115" cy="431577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9473533" y="789974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9520778" y="790965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110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9517730" y="7757922"/>
              <a:ext cx="126587" cy="117443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9517730" y="7632859"/>
              <a:ext cx="125063" cy="100679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9520777" y="757180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9616788" y="7571803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6003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6003" y="0"/>
                  </a:lnTo>
                  <a:lnTo>
                    <a:pt x="26003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9850628" y="9407653"/>
              <a:ext cx="22860" cy="58419"/>
            </a:xfrm>
            <a:custGeom>
              <a:avLst/>
              <a:gdLst/>
              <a:ahLst/>
              <a:cxnLst/>
              <a:rect l="l" t="t" r="r" b="b"/>
              <a:pathLst>
                <a:path w="22860" h="58420">
                  <a:moveTo>
                    <a:pt x="0" y="0"/>
                  </a:moveTo>
                  <a:lnTo>
                    <a:pt x="22860" y="0"/>
                  </a:lnTo>
                  <a:lnTo>
                    <a:pt x="22860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9758711" y="9072468"/>
              <a:ext cx="169354" cy="138779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9758712" y="902674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9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9806052" y="9036701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9803003" y="8773572"/>
              <a:ext cx="126587" cy="230314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9806052" y="8650035"/>
              <a:ext cx="123539" cy="102203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9803003" y="8406003"/>
              <a:ext cx="126587" cy="222694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9758712" y="836333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9806052" y="837323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9803003" y="8219980"/>
              <a:ext cx="126587" cy="118967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9803003" y="8096441"/>
              <a:ext cx="125063" cy="100679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9757187" y="7809738"/>
              <a:ext cx="172402" cy="196786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9769379" y="7611522"/>
              <a:ext cx="158686" cy="65532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9758711" y="7487985"/>
              <a:ext cx="169354" cy="100679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9803003" y="7352253"/>
              <a:ext cx="126529" cy="112871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9803003" y="6969442"/>
              <a:ext cx="126587" cy="297370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9806052" y="6845904"/>
              <a:ext cx="123539" cy="100679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9759189" y="6592729"/>
              <a:ext cx="170401" cy="222599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9803003" y="6278594"/>
              <a:ext cx="126587" cy="233362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9758711" y="6138291"/>
              <a:ext cx="170878" cy="115919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9757187" y="5950744"/>
              <a:ext cx="170878" cy="103727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9758711" y="5679282"/>
              <a:ext cx="170878" cy="115919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9803003" y="5819585"/>
              <a:ext cx="125063" cy="100679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9758712" y="562737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9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9806052" y="563732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9803003" y="5496305"/>
              <a:ext cx="125063" cy="100584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803003" y="5360574"/>
              <a:ext cx="173799" cy="111252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9757187" y="5073777"/>
              <a:ext cx="172402" cy="196786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9803003" y="4886230"/>
              <a:ext cx="126587" cy="114395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9803003" y="4765739"/>
              <a:ext cx="125063" cy="100679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803003" y="4332637"/>
              <a:ext cx="126587" cy="410241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0048557" y="9356122"/>
              <a:ext cx="166306" cy="111347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9803003" y="4248817"/>
              <a:ext cx="125063" cy="64008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0185907" y="929792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40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0043985" y="9072468"/>
              <a:ext cx="167830" cy="138779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0043986" y="9026747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90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0089706" y="903741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0088181" y="8773572"/>
              <a:ext cx="126682" cy="230314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0089705" y="8650035"/>
              <a:ext cx="125158" cy="102203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0088181" y="8406003"/>
              <a:ext cx="126682" cy="222694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0043986" y="836333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089706" y="837323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088181" y="8219980"/>
              <a:ext cx="126682" cy="118967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088181" y="8096441"/>
              <a:ext cx="123634" cy="100679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053129" y="7576376"/>
              <a:ext cx="161734" cy="431673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043986" y="753370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0089706" y="754360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0088181" y="7390353"/>
              <a:ext cx="126682" cy="118967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0088181" y="7265290"/>
              <a:ext cx="123634" cy="100679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0089800" y="7204328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4">
                  <a:moveTo>
                    <a:pt x="27432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0185908" y="720432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0420603" y="9407653"/>
              <a:ext cx="22860" cy="58419"/>
            </a:xfrm>
            <a:custGeom>
              <a:avLst/>
              <a:gdLst/>
              <a:ahLst/>
              <a:cxnLst/>
              <a:rect l="l" t="t" r="r" b="b"/>
              <a:pathLst>
                <a:path w="22860" h="58420">
                  <a:moveTo>
                    <a:pt x="0" y="0"/>
                  </a:moveTo>
                  <a:lnTo>
                    <a:pt x="22860" y="0"/>
                  </a:lnTo>
                  <a:lnTo>
                    <a:pt x="22860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0329259" y="9072468"/>
              <a:ext cx="167830" cy="138779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0329260" y="9026747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90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374980" y="903741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373456" y="8773572"/>
              <a:ext cx="126587" cy="230314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374980" y="8650035"/>
              <a:ext cx="125063" cy="102203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373456" y="8406003"/>
              <a:ext cx="126587" cy="222694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329260" y="836333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374980" y="837323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373456" y="8219980"/>
              <a:ext cx="126587" cy="118967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373456" y="8096441"/>
              <a:ext cx="123539" cy="100679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327736" y="7809738"/>
              <a:ext cx="172307" cy="196786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329260" y="6833711"/>
              <a:ext cx="170783" cy="902874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329260" y="679103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374980" y="680094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373456" y="6647689"/>
              <a:ext cx="126587" cy="118967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373456" y="6397562"/>
              <a:ext cx="126587" cy="103727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373456" y="6522625"/>
              <a:ext cx="123539" cy="100679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373456" y="6208490"/>
              <a:ext cx="123539" cy="100584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329260" y="5732622"/>
              <a:ext cx="170783" cy="451389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373456" y="5409342"/>
              <a:ext cx="126587" cy="233362"/>
            </a:xfrm>
            <a:prstGeom prst="rect">
              <a:avLst/>
            </a:prstGeom>
            <a:blipFill>
              <a:blip r:embed="rId2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329260" y="5269040"/>
              <a:ext cx="170783" cy="115919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373455" y="4814601"/>
              <a:ext cx="172402" cy="364426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329260" y="3289554"/>
              <a:ext cx="170783" cy="1442656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0329260" y="3245262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0374980" y="325593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0373456" y="3103436"/>
              <a:ext cx="126587" cy="117443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0373456" y="2978373"/>
              <a:ext cx="123539" cy="100679"/>
            </a:xfrm>
            <a:prstGeom prst="rect">
              <a:avLst/>
            </a:prstGeom>
            <a:blipFill>
              <a:blip r:embed="rId2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0373456" y="2851785"/>
              <a:ext cx="126587" cy="103727"/>
            </a:xfrm>
            <a:prstGeom prst="rect">
              <a:avLst/>
            </a:prstGeom>
            <a:blipFill>
              <a:blip r:embed="rId2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0616058" y="9353075"/>
              <a:ext cx="169259" cy="112871"/>
            </a:xfrm>
            <a:prstGeom prst="rect">
              <a:avLst/>
            </a:prstGeom>
            <a:blipFill>
              <a:blip r:embed="rId2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0755884" y="929792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40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0609865" y="8932164"/>
              <a:ext cx="176974" cy="288226"/>
            </a:xfrm>
            <a:prstGeom prst="rect">
              <a:avLst/>
            </a:prstGeom>
            <a:blipFill>
              <a:blip r:embed="rId2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0657206" y="8808625"/>
              <a:ext cx="125063" cy="100679"/>
            </a:xfrm>
            <a:prstGeom prst="rect">
              <a:avLst/>
            </a:prstGeom>
            <a:blipFill>
              <a:blip r:embed="rId2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0658634" y="8672894"/>
              <a:ext cx="126587" cy="111347"/>
            </a:xfrm>
            <a:prstGeom prst="rect">
              <a:avLst/>
            </a:prstGeom>
            <a:blipFill>
              <a:blip r:embed="rId2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0614153" y="863955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0660254" y="8497539"/>
              <a:ext cx="125063" cy="100679"/>
            </a:xfrm>
            <a:prstGeom prst="rect">
              <a:avLst/>
            </a:prstGeom>
            <a:blipFill>
              <a:blip r:embed="rId2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0657206" y="8372476"/>
              <a:ext cx="128111" cy="102203"/>
            </a:xfrm>
            <a:prstGeom prst="rect">
              <a:avLst/>
            </a:prstGeom>
            <a:blipFill>
              <a:blip r:embed="rId2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0614534" y="832827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0660254" y="8338184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657205" y="8184928"/>
              <a:ext cx="128111" cy="118967"/>
            </a:xfrm>
            <a:prstGeom prst="rect">
              <a:avLst/>
            </a:prstGeom>
            <a:blipFill>
              <a:blip r:embed="rId2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0657206" y="8061389"/>
              <a:ext cx="125063" cy="100679"/>
            </a:xfrm>
            <a:prstGeom prst="rect">
              <a:avLst/>
            </a:prstGeom>
            <a:blipFill>
              <a:blip r:embed="rId2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0623678" y="7541324"/>
              <a:ext cx="161639" cy="431577"/>
            </a:xfrm>
            <a:prstGeom prst="rect">
              <a:avLst/>
            </a:prstGeom>
            <a:blipFill>
              <a:blip r:embed="rId2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0614534" y="7498651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660254" y="750855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0657205" y="7355301"/>
              <a:ext cx="128111" cy="118967"/>
            </a:xfrm>
            <a:prstGeom prst="rect">
              <a:avLst/>
            </a:prstGeom>
            <a:blipFill>
              <a:blip r:embed="rId2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657206" y="7230237"/>
              <a:ext cx="125063" cy="102203"/>
            </a:xfrm>
            <a:prstGeom prst="rect">
              <a:avLst/>
            </a:prstGeom>
            <a:blipFill>
              <a:blip r:embed="rId2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0660252" y="7169277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40">
                  <a:moveTo>
                    <a:pt x="25908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743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0756360" y="7169277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40">
                  <a:moveTo>
                    <a:pt x="25908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743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0990580" y="9407653"/>
              <a:ext cx="22860" cy="58419"/>
            </a:xfrm>
            <a:custGeom>
              <a:avLst/>
              <a:gdLst/>
              <a:ahLst/>
              <a:cxnLst/>
              <a:rect l="l" t="t" r="r" b="b"/>
              <a:pathLst>
                <a:path w="22860" h="58420">
                  <a:moveTo>
                    <a:pt x="0" y="0"/>
                  </a:moveTo>
                  <a:lnTo>
                    <a:pt x="22859" y="0"/>
                  </a:lnTo>
                  <a:lnTo>
                    <a:pt x="22859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0899711" y="8961119"/>
              <a:ext cx="167830" cy="269938"/>
            </a:xfrm>
            <a:prstGeom prst="rect">
              <a:avLst/>
            </a:prstGeom>
            <a:blipFill>
              <a:blip r:embed="rId2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0942479" y="8528019"/>
              <a:ext cx="128111" cy="410241"/>
            </a:xfrm>
            <a:prstGeom prst="rect">
              <a:avLst/>
            </a:prstGeom>
            <a:blipFill>
              <a:blip r:embed="rId2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0942479" y="8444198"/>
              <a:ext cx="125063" cy="64008"/>
            </a:xfrm>
            <a:prstGeom prst="rect">
              <a:avLst/>
            </a:prstGeom>
            <a:blipFill>
              <a:blip r:embed="rId2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0942479" y="8258080"/>
              <a:ext cx="128111" cy="111347"/>
            </a:xfrm>
            <a:prstGeom prst="rect">
              <a:avLst/>
            </a:prstGeom>
            <a:blipFill>
              <a:blip r:embed="rId2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0899711" y="8136065"/>
              <a:ext cx="167830" cy="100679"/>
            </a:xfrm>
            <a:prstGeom prst="rect">
              <a:avLst/>
            </a:prstGeom>
            <a:blipFill>
              <a:blip r:embed="rId2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0942479" y="7745730"/>
              <a:ext cx="128111" cy="365950"/>
            </a:xfrm>
            <a:prstGeom prst="rect">
              <a:avLst/>
            </a:prstGeom>
            <a:blipFill>
              <a:blip r:embed="rId2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0942479" y="7623715"/>
              <a:ext cx="125063" cy="102203"/>
            </a:xfrm>
            <a:prstGeom prst="rect">
              <a:avLst/>
            </a:prstGeom>
            <a:blipFill>
              <a:blip r:embed="rId2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0942479" y="7420833"/>
              <a:ext cx="128111" cy="114395"/>
            </a:xfrm>
            <a:prstGeom prst="rect">
              <a:avLst/>
            </a:prstGeom>
            <a:blipFill>
              <a:blip r:embed="rId2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0942479" y="7300342"/>
              <a:ext cx="125063" cy="100679"/>
            </a:xfrm>
            <a:prstGeom prst="rect">
              <a:avLst/>
            </a:prstGeom>
            <a:blipFill>
              <a:blip r:embed="rId2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0899711" y="7161562"/>
              <a:ext cx="170878" cy="115919"/>
            </a:xfrm>
            <a:prstGeom prst="rect">
              <a:avLst/>
            </a:prstGeom>
            <a:blipFill>
              <a:blip r:embed="rId2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0942479" y="6826091"/>
              <a:ext cx="128111" cy="245554"/>
            </a:xfrm>
            <a:prstGeom prst="rect">
              <a:avLst/>
            </a:prstGeom>
            <a:blipFill>
              <a:blip r:embed="rId2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0942479" y="6702553"/>
              <a:ext cx="125063" cy="100679"/>
            </a:xfrm>
            <a:prstGeom prst="rect">
              <a:avLst/>
            </a:prstGeom>
            <a:blipFill>
              <a:blip r:embed="rId2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0942479" y="6566821"/>
              <a:ext cx="128111" cy="111347"/>
            </a:xfrm>
            <a:prstGeom prst="rect">
              <a:avLst/>
            </a:prstGeom>
            <a:blipFill>
              <a:blip r:embed="rId2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0897617" y="6533388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2133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0945527" y="6391466"/>
              <a:ext cx="125063" cy="100679"/>
            </a:xfrm>
            <a:prstGeom prst="rect">
              <a:avLst/>
            </a:prstGeom>
            <a:blipFill>
              <a:blip r:embed="rId2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0942479" y="6266403"/>
              <a:ext cx="128111" cy="103727"/>
            </a:xfrm>
            <a:prstGeom prst="rect">
              <a:avLst/>
            </a:prstGeom>
            <a:blipFill>
              <a:blip r:embed="rId2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899712" y="6222206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945432" y="6232112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942479" y="6078855"/>
              <a:ext cx="128111" cy="118967"/>
            </a:xfrm>
            <a:prstGeom prst="rect">
              <a:avLst/>
            </a:prstGeom>
            <a:blipFill>
              <a:blip r:embed="rId2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942479" y="5955316"/>
              <a:ext cx="125063" cy="100679"/>
            </a:xfrm>
            <a:prstGeom prst="rect">
              <a:avLst/>
            </a:prstGeom>
            <a:blipFill>
              <a:blip r:embed="rId2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0942479" y="5828729"/>
              <a:ext cx="128111" cy="103727"/>
            </a:xfrm>
            <a:prstGeom prst="rect">
              <a:avLst/>
            </a:prstGeom>
            <a:blipFill>
              <a:blip r:embed="rId2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1042396" y="577596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4" name="object 364"/>
          <p:cNvSpPr/>
          <p:nvPr/>
        </p:nvSpPr>
        <p:spPr>
          <a:xfrm>
            <a:off x="5168900" y="0"/>
            <a:ext cx="7550784" cy="10058400"/>
          </a:xfrm>
          <a:custGeom>
            <a:avLst/>
            <a:gdLst/>
            <a:ahLst/>
            <a:cxnLst/>
            <a:rect l="l" t="t" r="r" b="b"/>
            <a:pathLst>
              <a:path w="7550784" h="10058400">
                <a:moveTo>
                  <a:pt x="7550657" y="10058400"/>
                </a:moveTo>
                <a:lnTo>
                  <a:pt x="7550657" y="0"/>
                </a:lnTo>
                <a:lnTo>
                  <a:pt x="0" y="0"/>
                </a:lnTo>
              </a:path>
            </a:pathLst>
          </a:custGeom>
          <a:ln w="10677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5F006F5-820F-4132-82D9-F28825424BDF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782024" y="6769704"/>
              <a:ext cx="445770" cy="297815"/>
            </a:xfrm>
            <a:custGeom>
              <a:avLst/>
              <a:gdLst/>
              <a:ahLst/>
              <a:cxnLst/>
              <a:rect l="l" t="t" r="r" b="b"/>
              <a:pathLst>
                <a:path w="445769" h="297815">
                  <a:moveTo>
                    <a:pt x="221770" y="227171"/>
                  </a:moveTo>
                  <a:lnTo>
                    <a:pt x="176974" y="227171"/>
                  </a:lnTo>
                  <a:lnTo>
                    <a:pt x="169519" y="218860"/>
                  </a:lnTo>
                  <a:lnTo>
                    <a:pt x="149375" y="177641"/>
                  </a:lnTo>
                  <a:lnTo>
                    <a:pt x="144968" y="140968"/>
                  </a:lnTo>
                  <a:lnTo>
                    <a:pt x="145446" y="128739"/>
                  </a:lnTo>
                  <a:lnTo>
                    <a:pt x="154019" y="86868"/>
                  </a:lnTo>
                  <a:lnTo>
                    <a:pt x="174258" y="51720"/>
                  </a:lnTo>
                  <a:lnTo>
                    <a:pt x="204406" y="24193"/>
                  </a:lnTo>
                  <a:lnTo>
                    <a:pt x="245521" y="5786"/>
                  </a:lnTo>
                  <a:lnTo>
                    <a:pt x="297465" y="0"/>
                  </a:lnTo>
                  <a:lnTo>
                    <a:pt x="312039" y="571"/>
                  </a:lnTo>
                  <a:lnTo>
                    <a:pt x="352329" y="9144"/>
                  </a:lnTo>
                  <a:lnTo>
                    <a:pt x="389070" y="29289"/>
                  </a:lnTo>
                  <a:lnTo>
                    <a:pt x="416294" y="56388"/>
                  </a:lnTo>
                  <a:lnTo>
                    <a:pt x="292893" y="56388"/>
                  </a:lnTo>
                  <a:lnTo>
                    <a:pt x="282629" y="56721"/>
                  </a:lnTo>
                  <a:lnTo>
                    <a:pt x="244316" y="67746"/>
                  </a:lnTo>
                  <a:lnTo>
                    <a:pt x="208788" y="98679"/>
                  </a:lnTo>
                  <a:lnTo>
                    <a:pt x="194310" y="135338"/>
                  </a:lnTo>
                  <a:lnTo>
                    <a:pt x="192214" y="157067"/>
                  </a:lnTo>
                  <a:lnTo>
                    <a:pt x="193025" y="169259"/>
                  </a:lnTo>
                  <a:lnTo>
                    <a:pt x="210454" y="213431"/>
                  </a:lnTo>
                  <a:lnTo>
                    <a:pt x="217360" y="222408"/>
                  </a:lnTo>
                  <a:lnTo>
                    <a:pt x="221770" y="227171"/>
                  </a:lnTo>
                  <a:close/>
                </a:path>
                <a:path w="445769" h="297815">
                  <a:moveTo>
                    <a:pt x="231838" y="285178"/>
                  </a:moveTo>
                  <a:lnTo>
                    <a:pt x="0" y="243935"/>
                  </a:lnTo>
                  <a:lnTo>
                    <a:pt x="0" y="24384"/>
                  </a:lnTo>
                  <a:lnTo>
                    <a:pt x="47244" y="24384"/>
                  </a:lnTo>
                  <a:lnTo>
                    <a:pt x="47244" y="204311"/>
                  </a:lnTo>
                  <a:lnTo>
                    <a:pt x="175450" y="227171"/>
                  </a:lnTo>
                  <a:lnTo>
                    <a:pt x="221770" y="227171"/>
                  </a:lnTo>
                  <a:lnTo>
                    <a:pt x="225409" y="231100"/>
                  </a:lnTo>
                  <a:lnTo>
                    <a:pt x="234886" y="239363"/>
                  </a:lnTo>
                  <a:lnTo>
                    <a:pt x="231838" y="285178"/>
                  </a:lnTo>
                  <a:close/>
                </a:path>
                <a:path w="445769" h="297815">
                  <a:moveTo>
                    <a:pt x="318801" y="297370"/>
                  </a:moveTo>
                  <a:lnTo>
                    <a:pt x="318801" y="243935"/>
                  </a:lnTo>
                  <a:lnTo>
                    <a:pt x="326802" y="243387"/>
                  </a:lnTo>
                  <a:lnTo>
                    <a:pt x="334803" y="241839"/>
                  </a:lnTo>
                  <a:lnTo>
                    <a:pt x="370817" y="221956"/>
                  </a:lnTo>
                  <a:lnTo>
                    <a:pt x="393573" y="187547"/>
                  </a:lnTo>
                  <a:lnTo>
                    <a:pt x="399669" y="150971"/>
                  </a:lnTo>
                  <a:lnTo>
                    <a:pt x="399121" y="140968"/>
                  </a:lnTo>
                  <a:lnTo>
                    <a:pt x="383857" y="97917"/>
                  </a:lnTo>
                  <a:lnTo>
                    <a:pt x="349225" y="67960"/>
                  </a:lnTo>
                  <a:lnTo>
                    <a:pt x="306062" y="56721"/>
                  </a:lnTo>
                  <a:lnTo>
                    <a:pt x="292893" y="56388"/>
                  </a:lnTo>
                  <a:lnTo>
                    <a:pt x="416294" y="56388"/>
                  </a:lnTo>
                  <a:lnTo>
                    <a:pt x="438959" y="102313"/>
                  </a:lnTo>
                  <a:lnTo>
                    <a:pt x="445364" y="154781"/>
                  </a:lnTo>
                  <a:lnTo>
                    <a:pt x="445331" y="157067"/>
                  </a:lnTo>
                  <a:lnTo>
                    <a:pt x="440888" y="197548"/>
                  </a:lnTo>
                  <a:lnTo>
                    <a:pt x="426720" y="234219"/>
                  </a:lnTo>
                  <a:lnTo>
                    <a:pt x="394525" y="272212"/>
                  </a:lnTo>
                  <a:lnTo>
                    <a:pt x="360204" y="290298"/>
                  </a:lnTo>
                  <a:lnTo>
                    <a:pt x="333352" y="296537"/>
                  </a:lnTo>
                  <a:lnTo>
                    <a:pt x="318801" y="2973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151881" y="6617208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4">
                  <a:moveTo>
                    <a:pt x="0" y="0"/>
                  </a:moveTo>
                  <a:lnTo>
                    <a:pt x="70104" y="0"/>
                  </a:lnTo>
                  <a:lnTo>
                    <a:pt x="70104" y="70104"/>
                  </a:lnTo>
                  <a:lnTo>
                    <a:pt x="0" y="70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74404" y="6242017"/>
              <a:ext cx="453390" cy="295910"/>
            </a:xfrm>
            <a:custGeom>
              <a:avLst/>
              <a:gdLst/>
              <a:ahLst/>
              <a:cxnLst/>
              <a:rect l="l" t="t" r="r" b="b"/>
              <a:pathLst>
                <a:path w="453390" h="295909">
                  <a:moveTo>
                    <a:pt x="277653" y="295846"/>
                  </a:moveTo>
                  <a:lnTo>
                    <a:pt x="176974" y="295846"/>
                  </a:lnTo>
                  <a:lnTo>
                    <a:pt x="163465" y="294655"/>
                  </a:lnTo>
                  <a:lnTo>
                    <a:pt x="150411" y="293179"/>
                  </a:lnTo>
                  <a:lnTo>
                    <a:pt x="137661" y="291131"/>
                  </a:lnTo>
                  <a:lnTo>
                    <a:pt x="125063" y="288226"/>
                  </a:lnTo>
                  <a:lnTo>
                    <a:pt x="112537" y="285654"/>
                  </a:lnTo>
                  <a:lnTo>
                    <a:pt x="66683" y="269390"/>
                  </a:lnTo>
                  <a:lnTo>
                    <a:pt x="29527" y="240015"/>
                  </a:lnTo>
                  <a:lnTo>
                    <a:pt x="5786" y="194214"/>
                  </a:lnTo>
                  <a:lnTo>
                    <a:pt x="0" y="147923"/>
                  </a:lnTo>
                  <a:lnTo>
                    <a:pt x="595" y="131348"/>
                  </a:lnTo>
                  <a:lnTo>
                    <a:pt x="10668" y="88391"/>
                  </a:lnTo>
                  <a:lnTo>
                    <a:pt x="38100" y="47243"/>
                  </a:lnTo>
                  <a:lnTo>
                    <a:pt x="77819" y="21335"/>
                  </a:lnTo>
                  <a:lnTo>
                    <a:pt x="125063" y="7619"/>
                  </a:lnTo>
                  <a:lnTo>
                    <a:pt x="137661" y="4714"/>
                  </a:lnTo>
                  <a:lnTo>
                    <a:pt x="150411" y="2666"/>
                  </a:lnTo>
                  <a:lnTo>
                    <a:pt x="163465" y="1190"/>
                  </a:lnTo>
                  <a:lnTo>
                    <a:pt x="176974" y="0"/>
                  </a:lnTo>
                  <a:lnTo>
                    <a:pt x="277653" y="0"/>
                  </a:lnTo>
                  <a:lnTo>
                    <a:pt x="291107" y="1190"/>
                  </a:lnTo>
                  <a:lnTo>
                    <a:pt x="304133" y="2666"/>
                  </a:lnTo>
                  <a:lnTo>
                    <a:pt x="316872" y="4714"/>
                  </a:lnTo>
                  <a:lnTo>
                    <a:pt x="329469" y="7619"/>
                  </a:lnTo>
                  <a:lnTo>
                    <a:pt x="342020" y="10191"/>
                  </a:lnTo>
                  <a:lnTo>
                    <a:pt x="388572" y="26455"/>
                  </a:lnTo>
                  <a:lnTo>
                    <a:pt x="425005" y="55816"/>
                  </a:lnTo>
                  <a:lnTo>
                    <a:pt x="425442" y="56388"/>
                  </a:lnTo>
                  <a:lnTo>
                    <a:pt x="190690" y="56388"/>
                  </a:lnTo>
                  <a:lnTo>
                    <a:pt x="180640" y="56649"/>
                  </a:lnTo>
                  <a:lnTo>
                    <a:pt x="140946" y="60840"/>
                  </a:lnTo>
                  <a:lnTo>
                    <a:pt x="103131" y="70532"/>
                  </a:lnTo>
                  <a:lnTo>
                    <a:pt x="66758" y="95142"/>
                  </a:lnTo>
                  <a:lnTo>
                    <a:pt x="47815" y="137040"/>
                  </a:lnTo>
                  <a:lnTo>
                    <a:pt x="47244" y="147923"/>
                  </a:lnTo>
                  <a:lnTo>
                    <a:pt x="47815" y="158805"/>
                  </a:lnTo>
                  <a:lnTo>
                    <a:pt x="66758" y="200691"/>
                  </a:lnTo>
                  <a:lnTo>
                    <a:pt x="103131" y="225258"/>
                  </a:lnTo>
                  <a:lnTo>
                    <a:pt x="140946" y="235005"/>
                  </a:lnTo>
                  <a:lnTo>
                    <a:pt x="180640" y="239196"/>
                  </a:lnTo>
                  <a:lnTo>
                    <a:pt x="190690" y="239458"/>
                  </a:lnTo>
                  <a:lnTo>
                    <a:pt x="425429" y="239458"/>
                  </a:lnTo>
                  <a:lnTo>
                    <a:pt x="425005" y="240015"/>
                  </a:lnTo>
                  <a:lnTo>
                    <a:pt x="388572" y="269390"/>
                  </a:lnTo>
                  <a:lnTo>
                    <a:pt x="342020" y="285654"/>
                  </a:lnTo>
                  <a:lnTo>
                    <a:pt x="329469" y="288226"/>
                  </a:lnTo>
                  <a:lnTo>
                    <a:pt x="316872" y="291131"/>
                  </a:lnTo>
                  <a:lnTo>
                    <a:pt x="304133" y="293179"/>
                  </a:lnTo>
                  <a:lnTo>
                    <a:pt x="291107" y="294655"/>
                  </a:lnTo>
                  <a:lnTo>
                    <a:pt x="277653" y="295846"/>
                  </a:lnTo>
                  <a:close/>
                </a:path>
                <a:path w="453390" h="295909">
                  <a:moveTo>
                    <a:pt x="425429" y="239458"/>
                  </a:moveTo>
                  <a:lnTo>
                    <a:pt x="227266" y="239458"/>
                  </a:lnTo>
                  <a:lnTo>
                    <a:pt x="240150" y="239434"/>
                  </a:lnTo>
                  <a:lnTo>
                    <a:pt x="253757" y="239267"/>
                  </a:lnTo>
                  <a:lnTo>
                    <a:pt x="298584" y="236505"/>
                  </a:lnTo>
                  <a:lnTo>
                    <a:pt x="341661" y="228790"/>
                  </a:lnTo>
                  <a:lnTo>
                    <a:pt x="377746" y="209837"/>
                  </a:lnTo>
                  <a:lnTo>
                    <a:pt x="402526" y="178022"/>
                  </a:lnTo>
                  <a:lnTo>
                    <a:pt x="407289" y="147923"/>
                  </a:lnTo>
                  <a:lnTo>
                    <a:pt x="406122" y="131873"/>
                  </a:lnTo>
                  <a:lnTo>
                    <a:pt x="387477" y="94583"/>
                  </a:lnTo>
                  <a:lnTo>
                    <a:pt x="354821" y="72200"/>
                  </a:lnTo>
                  <a:lnTo>
                    <a:pt x="313277" y="60769"/>
                  </a:lnTo>
                  <a:lnTo>
                    <a:pt x="268240" y="57030"/>
                  </a:lnTo>
                  <a:lnTo>
                    <a:pt x="227266" y="56388"/>
                  </a:lnTo>
                  <a:lnTo>
                    <a:pt x="425442" y="56388"/>
                  </a:lnTo>
                  <a:lnTo>
                    <a:pt x="447865" y="101591"/>
                  </a:lnTo>
                  <a:lnTo>
                    <a:pt x="453009" y="147923"/>
                  </a:lnTo>
                  <a:lnTo>
                    <a:pt x="452437" y="164496"/>
                  </a:lnTo>
                  <a:lnTo>
                    <a:pt x="443865" y="207359"/>
                  </a:lnTo>
                  <a:lnTo>
                    <a:pt x="432435" y="230266"/>
                  </a:lnTo>
                  <a:lnTo>
                    <a:pt x="425429" y="2394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1357" y="5621273"/>
              <a:ext cx="450215" cy="369570"/>
            </a:xfrm>
            <a:custGeom>
              <a:avLst/>
              <a:gdLst/>
              <a:ahLst/>
              <a:cxnLst/>
              <a:rect l="l" t="t" r="r" b="b"/>
              <a:pathLst>
                <a:path w="450215" h="369570">
                  <a:moveTo>
                    <a:pt x="449961" y="369093"/>
                  </a:moveTo>
                  <a:lnTo>
                    <a:pt x="0" y="369093"/>
                  </a:lnTo>
                  <a:lnTo>
                    <a:pt x="0" y="215074"/>
                  </a:lnTo>
                  <a:lnTo>
                    <a:pt x="3405" y="166465"/>
                  </a:lnTo>
                  <a:lnTo>
                    <a:pt x="13525" y="123741"/>
                  </a:lnTo>
                  <a:lnTo>
                    <a:pt x="30218" y="87036"/>
                  </a:lnTo>
                  <a:lnTo>
                    <a:pt x="53339" y="56483"/>
                  </a:lnTo>
                  <a:lnTo>
                    <a:pt x="83114" y="31584"/>
                  </a:lnTo>
                  <a:lnTo>
                    <a:pt x="119729" y="13954"/>
                  </a:lnTo>
                  <a:lnTo>
                    <a:pt x="163201" y="3467"/>
                  </a:lnTo>
                  <a:lnTo>
                    <a:pt x="213550" y="0"/>
                  </a:lnTo>
                  <a:lnTo>
                    <a:pt x="241283" y="833"/>
                  </a:lnTo>
                  <a:lnTo>
                    <a:pt x="291640" y="7072"/>
                  </a:lnTo>
                  <a:lnTo>
                    <a:pt x="335090" y="19724"/>
                  </a:lnTo>
                  <a:lnTo>
                    <a:pt x="371705" y="39289"/>
                  </a:lnTo>
                  <a:lnTo>
                    <a:pt x="222694" y="59531"/>
                  </a:lnTo>
                  <a:lnTo>
                    <a:pt x="202714" y="60078"/>
                  </a:lnTo>
                  <a:lnTo>
                    <a:pt x="150971" y="67151"/>
                  </a:lnTo>
                  <a:lnTo>
                    <a:pt x="108108" y="84724"/>
                  </a:lnTo>
                  <a:lnTo>
                    <a:pt x="76485" y="113823"/>
                  </a:lnTo>
                  <a:lnTo>
                    <a:pt x="57404" y="154931"/>
                  </a:lnTo>
                  <a:lnTo>
                    <a:pt x="50291" y="208978"/>
                  </a:lnTo>
                  <a:lnTo>
                    <a:pt x="50291" y="309657"/>
                  </a:lnTo>
                  <a:lnTo>
                    <a:pt x="449961" y="309657"/>
                  </a:lnTo>
                  <a:lnTo>
                    <a:pt x="449961" y="369093"/>
                  </a:lnTo>
                  <a:close/>
                </a:path>
                <a:path w="450215" h="369570">
                  <a:moveTo>
                    <a:pt x="449961" y="309657"/>
                  </a:moveTo>
                  <a:lnTo>
                    <a:pt x="399669" y="309657"/>
                  </a:lnTo>
                  <a:lnTo>
                    <a:pt x="399669" y="204406"/>
                  </a:lnTo>
                  <a:lnTo>
                    <a:pt x="398145" y="195262"/>
                  </a:lnTo>
                  <a:lnTo>
                    <a:pt x="398145" y="186118"/>
                  </a:lnTo>
                  <a:lnTo>
                    <a:pt x="396740" y="178117"/>
                  </a:lnTo>
                  <a:lnTo>
                    <a:pt x="382512" y="136695"/>
                  </a:lnTo>
                  <a:lnTo>
                    <a:pt x="359187" y="104108"/>
                  </a:lnTo>
                  <a:lnTo>
                    <a:pt x="320135" y="77628"/>
                  </a:lnTo>
                  <a:lnTo>
                    <a:pt x="277424" y="64674"/>
                  </a:lnTo>
                  <a:lnTo>
                    <a:pt x="222694" y="59531"/>
                  </a:lnTo>
                  <a:lnTo>
                    <a:pt x="395746" y="59531"/>
                  </a:lnTo>
                  <a:lnTo>
                    <a:pt x="425196" y="99274"/>
                  </a:lnTo>
                  <a:lnTo>
                    <a:pt x="440316" y="140413"/>
                  </a:lnTo>
                  <a:lnTo>
                    <a:pt x="448841" y="188484"/>
                  </a:lnTo>
                  <a:lnTo>
                    <a:pt x="449961" y="215074"/>
                  </a:lnTo>
                  <a:lnTo>
                    <a:pt x="449961" y="3096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71356" y="5500878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40" h="53339">
                  <a:moveTo>
                    <a:pt x="65627" y="53340"/>
                  </a:moveTo>
                  <a:lnTo>
                    <a:pt x="0" y="53340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65627" y="53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94896" y="5527548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421" y="0"/>
                  </a:lnTo>
                </a:path>
              </a:pathLst>
            </a:custGeom>
            <a:ln w="533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87275" y="5162264"/>
              <a:ext cx="340360" cy="276225"/>
            </a:xfrm>
            <a:custGeom>
              <a:avLst/>
              <a:gdLst/>
              <a:ahLst/>
              <a:cxnLst/>
              <a:rect l="l" t="t" r="r" b="b"/>
              <a:pathLst>
                <a:path w="340359" h="276225">
                  <a:moveTo>
                    <a:pt x="169942" y="212026"/>
                  </a:moveTo>
                  <a:lnTo>
                    <a:pt x="99155" y="212026"/>
                  </a:lnTo>
                  <a:lnTo>
                    <a:pt x="106775" y="208978"/>
                  </a:lnTo>
                  <a:lnTo>
                    <a:pt x="112871" y="202882"/>
                  </a:lnTo>
                  <a:lnTo>
                    <a:pt x="132683" y="161258"/>
                  </a:lnTo>
                  <a:lnTo>
                    <a:pt x="142201" y="123301"/>
                  </a:lnTo>
                  <a:lnTo>
                    <a:pt x="146399" y="105251"/>
                  </a:lnTo>
                  <a:lnTo>
                    <a:pt x="148710" y="95869"/>
                  </a:lnTo>
                  <a:lnTo>
                    <a:pt x="160639" y="57333"/>
                  </a:lnTo>
                  <a:lnTo>
                    <a:pt x="185166" y="19430"/>
                  </a:lnTo>
                  <a:lnTo>
                    <a:pt x="227052" y="571"/>
                  </a:lnTo>
                  <a:lnTo>
                    <a:pt x="237934" y="0"/>
                  </a:lnTo>
                  <a:lnTo>
                    <a:pt x="252236" y="619"/>
                  </a:lnTo>
                  <a:lnTo>
                    <a:pt x="297156" y="18478"/>
                  </a:lnTo>
                  <a:lnTo>
                    <a:pt x="324207" y="54585"/>
                  </a:lnTo>
                  <a:lnTo>
                    <a:pt x="325043" y="56483"/>
                  </a:lnTo>
                  <a:lnTo>
                    <a:pt x="245554" y="56483"/>
                  </a:lnTo>
                  <a:lnTo>
                    <a:pt x="235839" y="57364"/>
                  </a:lnTo>
                  <a:lnTo>
                    <a:pt x="204597" y="89820"/>
                  </a:lnTo>
                  <a:lnTo>
                    <a:pt x="190028" y="136517"/>
                  </a:lnTo>
                  <a:lnTo>
                    <a:pt x="184594" y="163163"/>
                  </a:lnTo>
                  <a:lnTo>
                    <a:pt x="181784" y="176608"/>
                  </a:lnTo>
                  <a:lnTo>
                    <a:pt x="178117" y="189499"/>
                  </a:lnTo>
                  <a:lnTo>
                    <a:pt x="173878" y="201819"/>
                  </a:lnTo>
                  <a:lnTo>
                    <a:pt x="169942" y="212026"/>
                  </a:lnTo>
                  <a:close/>
                </a:path>
                <a:path w="340359" h="276225">
                  <a:moveTo>
                    <a:pt x="93059" y="268414"/>
                  </a:moveTo>
                  <a:lnTo>
                    <a:pt x="50387" y="257746"/>
                  </a:lnTo>
                  <a:lnTo>
                    <a:pt x="22859" y="230314"/>
                  </a:lnTo>
                  <a:lnTo>
                    <a:pt x="6095" y="190595"/>
                  </a:lnTo>
                  <a:lnTo>
                    <a:pt x="0" y="147923"/>
                  </a:lnTo>
                  <a:lnTo>
                    <a:pt x="531" y="134183"/>
                  </a:lnTo>
                  <a:lnTo>
                    <a:pt x="6151" y="95869"/>
                  </a:lnTo>
                  <a:lnTo>
                    <a:pt x="21335" y="54863"/>
                  </a:lnTo>
                  <a:lnTo>
                    <a:pt x="53435" y="25907"/>
                  </a:lnTo>
                  <a:lnTo>
                    <a:pt x="102203" y="13715"/>
                  </a:lnTo>
                  <a:lnTo>
                    <a:pt x="102203" y="67151"/>
                  </a:lnTo>
                  <a:lnTo>
                    <a:pt x="94726" y="68579"/>
                  </a:lnTo>
                  <a:lnTo>
                    <a:pt x="88106" y="70580"/>
                  </a:lnTo>
                  <a:lnTo>
                    <a:pt x="56388" y="98798"/>
                  </a:lnTo>
                  <a:lnTo>
                    <a:pt x="47507" y="136517"/>
                  </a:lnTo>
                  <a:lnTo>
                    <a:pt x="47263" y="142851"/>
                  </a:lnTo>
                  <a:lnTo>
                    <a:pt x="47363" y="151566"/>
                  </a:lnTo>
                  <a:lnTo>
                    <a:pt x="48768" y="158591"/>
                  </a:lnTo>
                  <a:lnTo>
                    <a:pt x="50387" y="167735"/>
                  </a:lnTo>
                  <a:lnTo>
                    <a:pt x="50387" y="175355"/>
                  </a:lnTo>
                  <a:lnTo>
                    <a:pt x="53435" y="182975"/>
                  </a:lnTo>
                  <a:lnTo>
                    <a:pt x="56483" y="189071"/>
                  </a:lnTo>
                  <a:lnTo>
                    <a:pt x="59531" y="196786"/>
                  </a:lnTo>
                  <a:lnTo>
                    <a:pt x="68675" y="205930"/>
                  </a:lnTo>
                  <a:lnTo>
                    <a:pt x="74771" y="210502"/>
                  </a:lnTo>
                  <a:lnTo>
                    <a:pt x="80867" y="212026"/>
                  </a:lnTo>
                  <a:lnTo>
                    <a:pt x="169942" y="212026"/>
                  </a:lnTo>
                  <a:lnTo>
                    <a:pt x="169354" y="213550"/>
                  </a:lnTo>
                  <a:lnTo>
                    <a:pt x="141827" y="253174"/>
                  </a:lnTo>
                  <a:lnTo>
                    <a:pt x="108180" y="267533"/>
                  </a:lnTo>
                  <a:lnTo>
                    <a:pt x="93059" y="268414"/>
                  </a:lnTo>
                  <a:close/>
                </a:path>
                <a:path w="340359" h="276225">
                  <a:moveTo>
                    <a:pt x="230314" y="276034"/>
                  </a:moveTo>
                  <a:lnTo>
                    <a:pt x="230314" y="222694"/>
                  </a:lnTo>
                  <a:lnTo>
                    <a:pt x="239150" y="221480"/>
                  </a:lnTo>
                  <a:lnTo>
                    <a:pt x="247280" y="219836"/>
                  </a:lnTo>
                  <a:lnTo>
                    <a:pt x="280701" y="193643"/>
                  </a:lnTo>
                  <a:lnTo>
                    <a:pt x="293465" y="150780"/>
                  </a:lnTo>
                  <a:lnTo>
                    <a:pt x="294416" y="134183"/>
                  </a:lnTo>
                  <a:lnTo>
                    <a:pt x="294155" y="128230"/>
                  </a:lnTo>
                  <a:lnTo>
                    <a:pt x="293465" y="121824"/>
                  </a:lnTo>
                  <a:lnTo>
                    <a:pt x="292488" y="115133"/>
                  </a:lnTo>
                  <a:lnTo>
                    <a:pt x="291369" y="108299"/>
                  </a:lnTo>
                  <a:lnTo>
                    <a:pt x="290845" y="101465"/>
                  </a:lnTo>
                  <a:lnTo>
                    <a:pt x="270033" y="64103"/>
                  </a:lnTo>
                  <a:lnTo>
                    <a:pt x="245554" y="56483"/>
                  </a:lnTo>
                  <a:lnTo>
                    <a:pt x="325043" y="56483"/>
                  </a:lnTo>
                  <a:lnTo>
                    <a:pt x="337566" y="101060"/>
                  </a:lnTo>
                  <a:lnTo>
                    <a:pt x="340034" y="134254"/>
                  </a:lnTo>
                  <a:lnTo>
                    <a:pt x="339916" y="147923"/>
                  </a:lnTo>
                  <a:lnTo>
                    <a:pt x="339828" y="151566"/>
                  </a:lnTo>
                  <a:lnTo>
                    <a:pt x="338804" y="164496"/>
                  </a:lnTo>
                  <a:lnTo>
                    <a:pt x="336923" y="177141"/>
                  </a:lnTo>
                  <a:lnTo>
                    <a:pt x="333588" y="191023"/>
                  </a:lnTo>
                  <a:lnTo>
                    <a:pt x="331184" y="201389"/>
                  </a:lnTo>
                  <a:lnTo>
                    <a:pt x="309229" y="242196"/>
                  </a:lnTo>
                  <a:lnTo>
                    <a:pt x="271328" y="268747"/>
                  </a:lnTo>
                  <a:lnTo>
                    <a:pt x="245497" y="274558"/>
                  </a:lnTo>
                  <a:lnTo>
                    <a:pt x="230314" y="2760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87275" y="4825269"/>
              <a:ext cx="340360" cy="295910"/>
            </a:xfrm>
            <a:custGeom>
              <a:avLst/>
              <a:gdLst/>
              <a:ahLst/>
              <a:cxnLst/>
              <a:rect l="l" t="t" r="r" b="b"/>
              <a:pathLst>
                <a:path w="340359" h="295910">
                  <a:moveTo>
                    <a:pt x="311637" y="237839"/>
                  </a:moveTo>
                  <a:lnTo>
                    <a:pt x="175450" y="237839"/>
                  </a:lnTo>
                  <a:lnTo>
                    <a:pt x="186642" y="237553"/>
                  </a:lnTo>
                  <a:lnTo>
                    <a:pt x="197548" y="236696"/>
                  </a:lnTo>
                  <a:lnTo>
                    <a:pt x="239268" y="226028"/>
                  </a:lnTo>
                  <a:lnTo>
                    <a:pt x="272498" y="203739"/>
                  </a:lnTo>
                  <a:lnTo>
                    <a:pt x="291941" y="167163"/>
                  </a:lnTo>
                  <a:lnTo>
                    <a:pt x="294417" y="143351"/>
                  </a:lnTo>
                  <a:lnTo>
                    <a:pt x="293012" y="124786"/>
                  </a:lnTo>
                  <a:lnTo>
                    <a:pt x="273081" y="80772"/>
                  </a:lnTo>
                  <a:lnTo>
                    <a:pt x="232496" y="58269"/>
                  </a:lnTo>
                  <a:lnTo>
                    <a:pt x="215074" y="54864"/>
                  </a:lnTo>
                  <a:lnTo>
                    <a:pt x="215074" y="0"/>
                  </a:lnTo>
                  <a:lnTo>
                    <a:pt x="267890" y="15240"/>
                  </a:lnTo>
                  <a:lnTo>
                    <a:pt x="308133" y="44196"/>
                  </a:lnTo>
                  <a:lnTo>
                    <a:pt x="332136" y="86879"/>
                  </a:lnTo>
                  <a:lnTo>
                    <a:pt x="340137" y="143351"/>
                  </a:lnTo>
                  <a:lnTo>
                    <a:pt x="339518" y="161091"/>
                  </a:lnTo>
                  <a:lnTo>
                    <a:pt x="327945" y="208883"/>
                  </a:lnTo>
                  <a:lnTo>
                    <a:pt x="314039" y="234803"/>
                  </a:lnTo>
                  <a:lnTo>
                    <a:pt x="311637" y="237839"/>
                  </a:lnTo>
                  <a:close/>
                </a:path>
                <a:path w="340359" h="295910">
                  <a:moveTo>
                    <a:pt x="175450" y="295846"/>
                  </a:moveTo>
                  <a:lnTo>
                    <a:pt x="123064" y="289417"/>
                  </a:lnTo>
                  <a:lnTo>
                    <a:pt x="77057" y="273748"/>
                  </a:lnTo>
                  <a:lnTo>
                    <a:pt x="40116" y="247071"/>
                  </a:lnTo>
                  <a:lnTo>
                    <a:pt x="13716" y="208883"/>
                  </a:lnTo>
                  <a:lnTo>
                    <a:pt x="857" y="160448"/>
                  </a:lnTo>
                  <a:lnTo>
                    <a:pt x="0" y="141827"/>
                  </a:lnTo>
                  <a:lnTo>
                    <a:pt x="547" y="128143"/>
                  </a:lnTo>
                  <a:lnTo>
                    <a:pt x="7620" y="89916"/>
                  </a:lnTo>
                  <a:lnTo>
                    <a:pt x="27432" y="47244"/>
                  </a:lnTo>
                  <a:lnTo>
                    <a:pt x="62579" y="16764"/>
                  </a:lnTo>
                  <a:lnTo>
                    <a:pt x="98583" y="3476"/>
                  </a:lnTo>
                  <a:lnTo>
                    <a:pt x="112871" y="1524"/>
                  </a:lnTo>
                  <a:lnTo>
                    <a:pt x="112871" y="56388"/>
                  </a:lnTo>
                  <a:lnTo>
                    <a:pt x="97988" y="60674"/>
                  </a:lnTo>
                  <a:lnTo>
                    <a:pt x="85248" y="66675"/>
                  </a:lnTo>
                  <a:lnTo>
                    <a:pt x="57611" y="94098"/>
                  </a:lnTo>
                  <a:lnTo>
                    <a:pt x="47244" y="137255"/>
                  </a:lnTo>
                  <a:lnTo>
                    <a:pt x="48068" y="151304"/>
                  </a:lnTo>
                  <a:lnTo>
                    <a:pt x="64031" y="194857"/>
                  </a:lnTo>
                  <a:lnTo>
                    <a:pt x="96393" y="221908"/>
                  </a:lnTo>
                  <a:lnTo>
                    <a:pt x="139579" y="235267"/>
                  </a:lnTo>
                  <a:lnTo>
                    <a:pt x="175450" y="237839"/>
                  </a:lnTo>
                  <a:lnTo>
                    <a:pt x="311637" y="237839"/>
                  </a:lnTo>
                  <a:lnTo>
                    <a:pt x="305014" y="246213"/>
                  </a:lnTo>
                  <a:lnTo>
                    <a:pt x="270212" y="273558"/>
                  </a:lnTo>
                  <a:lnTo>
                    <a:pt x="226456" y="289417"/>
                  </a:lnTo>
                  <a:lnTo>
                    <a:pt x="193214" y="295036"/>
                  </a:lnTo>
                  <a:lnTo>
                    <a:pt x="175450" y="2958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94895" y="4495801"/>
              <a:ext cx="332740" cy="268605"/>
            </a:xfrm>
            <a:custGeom>
              <a:avLst/>
              <a:gdLst/>
              <a:ahLst/>
              <a:cxnLst/>
              <a:rect l="l" t="t" r="r" b="b"/>
              <a:pathLst>
                <a:path w="332740" h="268604">
                  <a:moveTo>
                    <a:pt x="215074" y="268414"/>
                  </a:moveTo>
                  <a:lnTo>
                    <a:pt x="0" y="268414"/>
                  </a:lnTo>
                  <a:lnTo>
                    <a:pt x="0" y="215074"/>
                  </a:lnTo>
                  <a:lnTo>
                    <a:pt x="221170" y="215074"/>
                  </a:lnTo>
                  <a:lnTo>
                    <a:pt x="235425" y="214169"/>
                  </a:lnTo>
                  <a:lnTo>
                    <a:pt x="276510" y="188545"/>
                  </a:lnTo>
                  <a:lnTo>
                    <a:pt x="286797" y="149447"/>
                  </a:lnTo>
                  <a:lnTo>
                    <a:pt x="286250" y="137421"/>
                  </a:lnTo>
                  <a:lnTo>
                    <a:pt x="274558" y="98178"/>
                  </a:lnTo>
                  <a:lnTo>
                    <a:pt x="242708" y="66960"/>
                  </a:lnTo>
                  <a:lnTo>
                    <a:pt x="204978" y="54768"/>
                  </a:lnTo>
                  <a:lnTo>
                    <a:pt x="184594" y="53435"/>
                  </a:lnTo>
                  <a:lnTo>
                    <a:pt x="0" y="53435"/>
                  </a:lnTo>
                  <a:lnTo>
                    <a:pt x="0" y="0"/>
                  </a:lnTo>
                  <a:lnTo>
                    <a:pt x="326421" y="0"/>
                  </a:lnTo>
                  <a:lnTo>
                    <a:pt x="326421" y="50387"/>
                  </a:lnTo>
                  <a:lnTo>
                    <a:pt x="274605" y="50387"/>
                  </a:lnTo>
                  <a:lnTo>
                    <a:pt x="274605" y="51911"/>
                  </a:lnTo>
                  <a:lnTo>
                    <a:pt x="310824" y="82343"/>
                  </a:lnTo>
                  <a:lnTo>
                    <a:pt x="329088" y="123539"/>
                  </a:lnTo>
                  <a:lnTo>
                    <a:pt x="332517" y="157067"/>
                  </a:lnTo>
                  <a:lnTo>
                    <a:pt x="331970" y="172529"/>
                  </a:lnTo>
                  <a:lnTo>
                    <a:pt x="324897" y="210502"/>
                  </a:lnTo>
                  <a:lnTo>
                    <a:pt x="300513" y="245554"/>
                  </a:lnTo>
                  <a:lnTo>
                    <a:pt x="262413" y="263842"/>
                  </a:lnTo>
                  <a:lnTo>
                    <a:pt x="227601" y="268128"/>
                  </a:lnTo>
                  <a:lnTo>
                    <a:pt x="215074" y="268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87275" y="4160330"/>
              <a:ext cx="340360" cy="276225"/>
            </a:xfrm>
            <a:custGeom>
              <a:avLst/>
              <a:gdLst/>
              <a:ahLst/>
              <a:cxnLst/>
              <a:rect l="l" t="t" r="r" b="b"/>
              <a:pathLst>
                <a:path w="340359" h="276225">
                  <a:moveTo>
                    <a:pt x="169943" y="211931"/>
                  </a:moveTo>
                  <a:lnTo>
                    <a:pt x="99155" y="211931"/>
                  </a:lnTo>
                  <a:lnTo>
                    <a:pt x="106775" y="208883"/>
                  </a:lnTo>
                  <a:lnTo>
                    <a:pt x="112871" y="202787"/>
                  </a:lnTo>
                  <a:lnTo>
                    <a:pt x="132683" y="161258"/>
                  </a:lnTo>
                  <a:lnTo>
                    <a:pt x="142252" y="123086"/>
                  </a:lnTo>
                  <a:lnTo>
                    <a:pt x="148825" y="94761"/>
                  </a:lnTo>
                  <a:lnTo>
                    <a:pt x="151173" y="85582"/>
                  </a:lnTo>
                  <a:lnTo>
                    <a:pt x="164401" y="48387"/>
                  </a:lnTo>
                  <a:lnTo>
                    <a:pt x="192143" y="14001"/>
                  </a:lnTo>
                  <a:lnTo>
                    <a:pt x="237934" y="0"/>
                  </a:lnTo>
                  <a:lnTo>
                    <a:pt x="252236" y="619"/>
                  </a:lnTo>
                  <a:lnTo>
                    <a:pt x="297156" y="18478"/>
                  </a:lnTo>
                  <a:lnTo>
                    <a:pt x="324207" y="53889"/>
                  </a:lnTo>
                  <a:lnTo>
                    <a:pt x="325302" y="56388"/>
                  </a:lnTo>
                  <a:lnTo>
                    <a:pt x="245554" y="56388"/>
                  </a:lnTo>
                  <a:lnTo>
                    <a:pt x="235839" y="57269"/>
                  </a:lnTo>
                  <a:lnTo>
                    <a:pt x="204597" y="89773"/>
                  </a:lnTo>
                  <a:lnTo>
                    <a:pt x="190119" y="135540"/>
                  </a:lnTo>
                  <a:lnTo>
                    <a:pt x="184594" y="163163"/>
                  </a:lnTo>
                  <a:lnTo>
                    <a:pt x="181784" y="176593"/>
                  </a:lnTo>
                  <a:lnTo>
                    <a:pt x="178117" y="189452"/>
                  </a:lnTo>
                  <a:lnTo>
                    <a:pt x="173878" y="201739"/>
                  </a:lnTo>
                  <a:lnTo>
                    <a:pt x="169943" y="211931"/>
                  </a:lnTo>
                  <a:close/>
                </a:path>
                <a:path w="340359" h="276225">
                  <a:moveTo>
                    <a:pt x="93059" y="268414"/>
                  </a:moveTo>
                  <a:lnTo>
                    <a:pt x="50387" y="257746"/>
                  </a:lnTo>
                  <a:lnTo>
                    <a:pt x="22859" y="228790"/>
                  </a:lnTo>
                  <a:lnTo>
                    <a:pt x="17454" y="220210"/>
                  </a:lnTo>
                  <a:lnTo>
                    <a:pt x="3857" y="179427"/>
                  </a:lnTo>
                  <a:lnTo>
                    <a:pt x="0" y="147923"/>
                  </a:lnTo>
                  <a:lnTo>
                    <a:pt x="523" y="133611"/>
                  </a:lnTo>
                  <a:lnTo>
                    <a:pt x="8691" y="84907"/>
                  </a:lnTo>
                  <a:lnTo>
                    <a:pt x="27623" y="46267"/>
                  </a:lnTo>
                  <a:lnTo>
                    <a:pt x="64055" y="21645"/>
                  </a:lnTo>
                  <a:lnTo>
                    <a:pt x="102203" y="13716"/>
                  </a:lnTo>
                  <a:lnTo>
                    <a:pt x="102203" y="67056"/>
                  </a:lnTo>
                  <a:lnTo>
                    <a:pt x="94726" y="68484"/>
                  </a:lnTo>
                  <a:lnTo>
                    <a:pt x="88106" y="70485"/>
                  </a:lnTo>
                  <a:lnTo>
                    <a:pt x="56388" y="98798"/>
                  </a:lnTo>
                  <a:lnTo>
                    <a:pt x="47507" y="136517"/>
                  </a:lnTo>
                  <a:lnTo>
                    <a:pt x="47244" y="150971"/>
                  </a:lnTo>
                  <a:lnTo>
                    <a:pt x="48768" y="158591"/>
                  </a:lnTo>
                  <a:lnTo>
                    <a:pt x="50387" y="167735"/>
                  </a:lnTo>
                  <a:lnTo>
                    <a:pt x="50387" y="175355"/>
                  </a:lnTo>
                  <a:lnTo>
                    <a:pt x="53435" y="182975"/>
                  </a:lnTo>
                  <a:lnTo>
                    <a:pt x="56483" y="189071"/>
                  </a:lnTo>
                  <a:lnTo>
                    <a:pt x="59531" y="196691"/>
                  </a:lnTo>
                  <a:lnTo>
                    <a:pt x="68675" y="205835"/>
                  </a:lnTo>
                  <a:lnTo>
                    <a:pt x="74771" y="210407"/>
                  </a:lnTo>
                  <a:lnTo>
                    <a:pt x="80867" y="211931"/>
                  </a:lnTo>
                  <a:lnTo>
                    <a:pt x="169943" y="211931"/>
                  </a:lnTo>
                  <a:lnTo>
                    <a:pt x="169354" y="213455"/>
                  </a:lnTo>
                  <a:lnTo>
                    <a:pt x="141827" y="253174"/>
                  </a:lnTo>
                  <a:lnTo>
                    <a:pt x="108180" y="267533"/>
                  </a:lnTo>
                  <a:lnTo>
                    <a:pt x="93059" y="268414"/>
                  </a:lnTo>
                  <a:close/>
                </a:path>
                <a:path w="340359" h="276225">
                  <a:moveTo>
                    <a:pt x="230314" y="276034"/>
                  </a:moveTo>
                  <a:lnTo>
                    <a:pt x="230314" y="222599"/>
                  </a:lnTo>
                  <a:lnTo>
                    <a:pt x="239150" y="221384"/>
                  </a:lnTo>
                  <a:lnTo>
                    <a:pt x="247280" y="219741"/>
                  </a:lnTo>
                  <a:lnTo>
                    <a:pt x="280701" y="193643"/>
                  </a:lnTo>
                  <a:lnTo>
                    <a:pt x="293465" y="150209"/>
                  </a:lnTo>
                  <a:lnTo>
                    <a:pt x="294391" y="133611"/>
                  </a:lnTo>
                  <a:lnTo>
                    <a:pt x="294155" y="128230"/>
                  </a:lnTo>
                  <a:lnTo>
                    <a:pt x="293465" y="121824"/>
                  </a:lnTo>
                  <a:lnTo>
                    <a:pt x="292488" y="115133"/>
                  </a:lnTo>
                  <a:lnTo>
                    <a:pt x="291369" y="108299"/>
                  </a:lnTo>
                  <a:lnTo>
                    <a:pt x="290845" y="101463"/>
                  </a:lnTo>
                  <a:lnTo>
                    <a:pt x="270033" y="64008"/>
                  </a:lnTo>
                  <a:lnTo>
                    <a:pt x="245554" y="56388"/>
                  </a:lnTo>
                  <a:lnTo>
                    <a:pt x="325302" y="56388"/>
                  </a:lnTo>
                  <a:lnTo>
                    <a:pt x="337566" y="101036"/>
                  </a:lnTo>
                  <a:lnTo>
                    <a:pt x="340063" y="134207"/>
                  </a:lnTo>
                  <a:lnTo>
                    <a:pt x="339999" y="143351"/>
                  </a:lnTo>
                  <a:lnTo>
                    <a:pt x="339824" y="150971"/>
                  </a:lnTo>
                  <a:lnTo>
                    <a:pt x="338804" y="164306"/>
                  </a:lnTo>
                  <a:lnTo>
                    <a:pt x="336923" y="177117"/>
                  </a:lnTo>
                  <a:lnTo>
                    <a:pt x="333590" y="190976"/>
                  </a:lnTo>
                  <a:lnTo>
                    <a:pt x="331184" y="201121"/>
                  </a:lnTo>
                  <a:lnTo>
                    <a:pt x="309229" y="242173"/>
                  </a:lnTo>
                  <a:lnTo>
                    <a:pt x="271328" y="268104"/>
                  </a:lnTo>
                  <a:lnTo>
                    <a:pt x="245497" y="274534"/>
                  </a:lnTo>
                  <a:lnTo>
                    <a:pt x="230314" y="2760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7394" y="3844672"/>
              <a:ext cx="340360" cy="276225"/>
            </a:xfrm>
            <a:custGeom>
              <a:avLst/>
              <a:gdLst/>
              <a:ahLst/>
              <a:cxnLst/>
              <a:rect l="l" t="t" r="r" b="b"/>
              <a:pathLst>
                <a:path w="340359" h="276225">
                  <a:moveTo>
                    <a:pt x="169812" y="213455"/>
                  </a:moveTo>
                  <a:lnTo>
                    <a:pt x="99036" y="213455"/>
                  </a:lnTo>
                  <a:lnTo>
                    <a:pt x="106656" y="210407"/>
                  </a:lnTo>
                  <a:lnTo>
                    <a:pt x="112752" y="202787"/>
                  </a:lnTo>
                  <a:lnTo>
                    <a:pt x="132564" y="162210"/>
                  </a:lnTo>
                  <a:lnTo>
                    <a:pt x="143994" y="116077"/>
                  </a:lnTo>
                  <a:lnTo>
                    <a:pt x="146280" y="106680"/>
                  </a:lnTo>
                  <a:lnTo>
                    <a:pt x="157043" y="67056"/>
                  </a:lnTo>
                  <a:lnTo>
                    <a:pt x="178927" y="26717"/>
                  </a:lnTo>
                  <a:lnTo>
                    <a:pt x="217051" y="2286"/>
                  </a:lnTo>
                  <a:lnTo>
                    <a:pt x="237815" y="0"/>
                  </a:lnTo>
                  <a:lnTo>
                    <a:pt x="252118" y="833"/>
                  </a:lnTo>
                  <a:lnTo>
                    <a:pt x="297037" y="19359"/>
                  </a:lnTo>
                  <a:lnTo>
                    <a:pt x="324088" y="55411"/>
                  </a:lnTo>
                  <a:lnTo>
                    <a:pt x="325185" y="57912"/>
                  </a:lnTo>
                  <a:lnTo>
                    <a:pt x="245435" y="57912"/>
                  </a:lnTo>
                  <a:lnTo>
                    <a:pt x="235720" y="58793"/>
                  </a:lnTo>
                  <a:lnTo>
                    <a:pt x="204478" y="90678"/>
                  </a:lnTo>
                  <a:lnTo>
                    <a:pt x="190000" y="136862"/>
                  </a:lnTo>
                  <a:lnTo>
                    <a:pt x="184475" y="163163"/>
                  </a:lnTo>
                  <a:lnTo>
                    <a:pt x="181652" y="176879"/>
                  </a:lnTo>
                  <a:lnTo>
                    <a:pt x="177998" y="190214"/>
                  </a:lnTo>
                  <a:lnTo>
                    <a:pt x="173760" y="203025"/>
                  </a:lnTo>
                  <a:lnTo>
                    <a:pt x="169812" y="213455"/>
                  </a:lnTo>
                  <a:close/>
                </a:path>
                <a:path w="340359" h="276225">
                  <a:moveTo>
                    <a:pt x="92940" y="269938"/>
                  </a:moveTo>
                  <a:lnTo>
                    <a:pt x="50268" y="259175"/>
                  </a:lnTo>
                  <a:lnTo>
                    <a:pt x="22741" y="230219"/>
                  </a:lnTo>
                  <a:lnTo>
                    <a:pt x="17335" y="221694"/>
                  </a:lnTo>
                  <a:lnTo>
                    <a:pt x="3738" y="180927"/>
                  </a:lnTo>
                  <a:lnTo>
                    <a:pt x="0" y="144875"/>
                  </a:lnTo>
                  <a:lnTo>
                    <a:pt x="405" y="134478"/>
                  </a:lnTo>
                  <a:lnTo>
                    <a:pt x="8572" y="86391"/>
                  </a:lnTo>
                  <a:lnTo>
                    <a:pt x="27505" y="47791"/>
                  </a:lnTo>
                  <a:lnTo>
                    <a:pt x="63936" y="22526"/>
                  </a:lnTo>
                  <a:lnTo>
                    <a:pt x="102084" y="15240"/>
                  </a:lnTo>
                  <a:lnTo>
                    <a:pt x="102084" y="68580"/>
                  </a:lnTo>
                  <a:lnTo>
                    <a:pt x="94607" y="69770"/>
                  </a:lnTo>
                  <a:lnTo>
                    <a:pt x="87987" y="71247"/>
                  </a:lnTo>
                  <a:lnTo>
                    <a:pt x="54840" y="102108"/>
                  </a:lnTo>
                  <a:lnTo>
                    <a:pt x="47125" y="143351"/>
                  </a:lnTo>
                  <a:lnTo>
                    <a:pt x="47125" y="152495"/>
                  </a:lnTo>
                  <a:lnTo>
                    <a:pt x="48649" y="160115"/>
                  </a:lnTo>
                  <a:lnTo>
                    <a:pt x="50268" y="167735"/>
                  </a:lnTo>
                  <a:lnTo>
                    <a:pt x="50268" y="176879"/>
                  </a:lnTo>
                  <a:lnTo>
                    <a:pt x="80748" y="213455"/>
                  </a:lnTo>
                  <a:lnTo>
                    <a:pt x="169812" y="213455"/>
                  </a:lnTo>
                  <a:lnTo>
                    <a:pt x="169235" y="214979"/>
                  </a:lnTo>
                  <a:lnTo>
                    <a:pt x="141708" y="254603"/>
                  </a:lnTo>
                  <a:lnTo>
                    <a:pt x="108061" y="269055"/>
                  </a:lnTo>
                  <a:lnTo>
                    <a:pt x="92940" y="269938"/>
                  </a:lnTo>
                  <a:close/>
                </a:path>
                <a:path w="340359" h="276225">
                  <a:moveTo>
                    <a:pt x="230195" y="276034"/>
                  </a:moveTo>
                  <a:lnTo>
                    <a:pt x="230195" y="222599"/>
                  </a:lnTo>
                  <a:lnTo>
                    <a:pt x="239031" y="222051"/>
                  </a:lnTo>
                  <a:lnTo>
                    <a:pt x="247162" y="220503"/>
                  </a:lnTo>
                  <a:lnTo>
                    <a:pt x="280582" y="195167"/>
                  </a:lnTo>
                  <a:lnTo>
                    <a:pt x="293346" y="151733"/>
                  </a:lnTo>
                  <a:lnTo>
                    <a:pt x="294244" y="134478"/>
                  </a:lnTo>
                  <a:lnTo>
                    <a:pt x="294037" y="129739"/>
                  </a:lnTo>
                  <a:lnTo>
                    <a:pt x="293346" y="123301"/>
                  </a:lnTo>
                  <a:lnTo>
                    <a:pt x="292288" y="116077"/>
                  </a:lnTo>
                  <a:lnTo>
                    <a:pt x="291250" y="109728"/>
                  </a:lnTo>
                  <a:lnTo>
                    <a:pt x="290727" y="102893"/>
                  </a:lnTo>
                  <a:lnTo>
                    <a:pt x="269914" y="65532"/>
                  </a:lnTo>
                  <a:lnTo>
                    <a:pt x="245435" y="57912"/>
                  </a:lnTo>
                  <a:lnTo>
                    <a:pt x="325185" y="57912"/>
                  </a:lnTo>
                  <a:lnTo>
                    <a:pt x="337421" y="102108"/>
                  </a:lnTo>
                  <a:lnTo>
                    <a:pt x="339948" y="135731"/>
                  </a:lnTo>
                  <a:lnTo>
                    <a:pt x="339878" y="144875"/>
                  </a:lnTo>
                  <a:lnTo>
                    <a:pt x="333515" y="192309"/>
                  </a:lnTo>
                  <a:lnTo>
                    <a:pt x="315634" y="233267"/>
                  </a:lnTo>
                  <a:lnTo>
                    <a:pt x="282106" y="263842"/>
                  </a:lnTo>
                  <a:lnTo>
                    <a:pt x="245379" y="275201"/>
                  </a:lnTo>
                  <a:lnTo>
                    <a:pt x="230195" y="2760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71356" y="3728751"/>
              <a:ext cx="66040" cy="55244"/>
            </a:xfrm>
            <a:custGeom>
              <a:avLst/>
              <a:gdLst/>
              <a:ahLst/>
              <a:cxnLst/>
              <a:rect l="l" t="t" r="r" b="b"/>
              <a:pathLst>
                <a:path w="66040" h="55245">
                  <a:moveTo>
                    <a:pt x="65627" y="54864"/>
                  </a:moveTo>
                  <a:lnTo>
                    <a:pt x="0" y="54864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65627" y="54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4896" y="3756183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421" y="0"/>
                  </a:lnTo>
                </a:path>
              </a:pathLst>
            </a:custGeom>
            <a:ln w="548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87275" y="3347466"/>
              <a:ext cx="340360" cy="317500"/>
            </a:xfrm>
            <a:custGeom>
              <a:avLst/>
              <a:gdLst/>
              <a:ahLst/>
              <a:cxnLst/>
              <a:rect l="l" t="t" r="r" b="b"/>
              <a:pathLst>
                <a:path w="340359" h="317500">
                  <a:moveTo>
                    <a:pt x="170878" y="317182"/>
                  </a:moveTo>
                  <a:lnTo>
                    <a:pt x="119778" y="310753"/>
                  </a:lnTo>
                  <a:lnTo>
                    <a:pt x="75342" y="294131"/>
                  </a:lnTo>
                  <a:lnTo>
                    <a:pt x="39473" y="265414"/>
                  </a:lnTo>
                  <a:lnTo>
                    <a:pt x="13716" y="227266"/>
                  </a:lnTo>
                  <a:lnTo>
                    <a:pt x="857" y="177465"/>
                  </a:lnTo>
                  <a:lnTo>
                    <a:pt x="0" y="158591"/>
                  </a:lnTo>
                  <a:lnTo>
                    <a:pt x="857" y="139731"/>
                  </a:lnTo>
                  <a:lnTo>
                    <a:pt x="13716" y="90011"/>
                  </a:lnTo>
                  <a:lnTo>
                    <a:pt x="39473" y="51997"/>
                  </a:lnTo>
                  <a:lnTo>
                    <a:pt x="75342" y="23050"/>
                  </a:lnTo>
                  <a:lnTo>
                    <a:pt x="119992" y="6429"/>
                  </a:lnTo>
                  <a:lnTo>
                    <a:pt x="170878" y="0"/>
                  </a:lnTo>
                  <a:lnTo>
                    <a:pt x="188856" y="809"/>
                  </a:lnTo>
                  <a:lnTo>
                    <a:pt x="237934" y="10667"/>
                  </a:lnTo>
                  <a:lnTo>
                    <a:pt x="279604" y="31670"/>
                  </a:lnTo>
                  <a:lnTo>
                    <a:pt x="307070" y="57912"/>
                  </a:lnTo>
                  <a:lnTo>
                    <a:pt x="170878" y="57912"/>
                  </a:lnTo>
                  <a:lnTo>
                    <a:pt x="156512" y="58246"/>
                  </a:lnTo>
                  <a:lnTo>
                    <a:pt x="118967" y="65627"/>
                  </a:lnTo>
                  <a:lnTo>
                    <a:pt x="79343" y="86963"/>
                  </a:lnTo>
                  <a:lnTo>
                    <a:pt x="56483" y="118967"/>
                  </a:lnTo>
                  <a:lnTo>
                    <a:pt x="47244" y="158591"/>
                  </a:lnTo>
                  <a:lnTo>
                    <a:pt x="47830" y="168854"/>
                  </a:lnTo>
                  <a:lnTo>
                    <a:pt x="60698" y="207128"/>
                  </a:lnTo>
                  <a:lnTo>
                    <a:pt x="87891" y="236862"/>
                  </a:lnTo>
                  <a:lnTo>
                    <a:pt x="130708" y="255412"/>
                  </a:lnTo>
                  <a:lnTo>
                    <a:pt x="170878" y="259270"/>
                  </a:lnTo>
                  <a:lnTo>
                    <a:pt x="307428" y="259270"/>
                  </a:lnTo>
                  <a:lnTo>
                    <a:pt x="302228" y="265414"/>
                  </a:lnTo>
                  <a:lnTo>
                    <a:pt x="266366" y="294131"/>
                  </a:lnTo>
                  <a:lnTo>
                    <a:pt x="222527" y="310753"/>
                  </a:lnTo>
                  <a:lnTo>
                    <a:pt x="188856" y="316372"/>
                  </a:lnTo>
                  <a:lnTo>
                    <a:pt x="170878" y="317182"/>
                  </a:lnTo>
                  <a:close/>
                </a:path>
                <a:path w="340359" h="317500">
                  <a:moveTo>
                    <a:pt x="307428" y="259270"/>
                  </a:moveTo>
                  <a:lnTo>
                    <a:pt x="170878" y="259270"/>
                  </a:lnTo>
                  <a:lnTo>
                    <a:pt x="185427" y="258937"/>
                  </a:lnTo>
                  <a:lnTo>
                    <a:pt x="199263" y="257746"/>
                  </a:lnTo>
                  <a:lnTo>
                    <a:pt x="244994" y="242696"/>
                  </a:lnTo>
                  <a:lnTo>
                    <a:pt x="276129" y="215443"/>
                  </a:lnTo>
                  <a:lnTo>
                    <a:pt x="292131" y="178974"/>
                  </a:lnTo>
                  <a:lnTo>
                    <a:pt x="294417" y="158591"/>
                  </a:lnTo>
                  <a:lnTo>
                    <a:pt x="293846" y="148328"/>
                  </a:lnTo>
                  <a:lnTo>
                    <a:pt x="281058" y="110108"/>
                  </a:lnTo>
                  <a:lnTo>
                    <a:pt x="254048" y="80414"/>
                  </a:lnTo>
                  <a:lnTo>
                    <a:pt x="212240" y="61809"/>
                  </a:lnTo>
                  <a:lnTo>
                    <a:pt x="170878" y="57912"/>
                  </a:lnTo>
                  <a:lnTo>
                    <a:pt x="307070" y="57912"/>
                  </a:lnTo>
                  <a:lnTo>
                    <a:pt x="327945" y="90011"/>
                  </a:lnTo>
                  <a:lnTo>
                    <a:pt x="339304" y="139731"/>
                  </a:lnTo>
                  <a:lnTo>
                    <a:pt x="340137" y="158591"/>
                  </a:lnTo>
                  <a:lnTo>
                    <a:pt x="339304" y="177465"/>
                  </a:lnTo>
                  <a:lnTo>
                    <a:pt x="327945" y="227266"/>
                  </a:lnTo>
                  <a:lnTo>
                    <a:pt x="311943" y="253936"/>
                  </a:lnTo>
                  <a:lnTo>
                    <a:pt x="307428" y="259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87276" y="3016568"/>
              <a:ext cx="334645" cy="268605"/>
            </a:xfrm>
            <a:custGeom>
              <a:avLst/>
              <a:gdLst/>
              <a:ahLst/>
              <a:cxnLst/>
              <a:rect l="l" t="t" r="r" b="b"/>
              <a:pathLst>
                <a:path w="334644" h="268604">
                  <a:moveTo>
                    <a:pt x="334041" y="268414"/>
                  </a:moveTo>
                  <a:lnTo>
                    <a:pt x="7620" y="268414"/>
                  </a:lnTo>
                  <a:lnTo>
                    <a:pt x="7620" y="218027"/>
                  </a:lnTo>
                  <a:lnTo>
                    <a:pt x="59531" y="218027"/>
                  </a:lnTo>
                  <a:lnTo>
                    <a:pt x="59531" y="216503"/>
                  </a:lnTo>
                  <a:lnTo>
                    <a:pt x="33472" y="197928"/>
                  </a:lnTo>
                  <a:lnTo>
                    <a:pt x="14870" y="174200"/>
                  </a:lnTo>
                  <a:lnTo>
                    <a:pt x="3716" y="145311"/>
                  </a:lnTo>
                  <a:lnTo>
                    <a:pt x="0" y="111252"/>
                  </a:lnTo>
                  <a:lnTo>
                    <a:pt x="571" y="95845"/>
                  </a:lnTo>
                  <a:lnTo>
                    <a:pt x="9144" y="57912"/>
                  </a:lnTo>
                  <a:lnTo>
                    <a:pt x="33528" y="22859"/>
                  </a:lnTo>
                  <a:lnTo>
                    <a:pt x="71723" y="4571"/>
                  </a:lnTo>
                  <a:lnTo>
                    <a:pt x="118967" y="0"/>
                  </a:lnTo>
                  <a:lnTo>
                    <a:pt x="334041" y="0"/>
                  </a:lnTo>
                  <a:lnTo>
                    <a:pt x="334041" y="53340"/>
                  </a:lnTo>
                  <a:lnTo>
                    <a:pt x="112871" y="53340"/>
                  </a:lnTo>
                  <a:lnTo>
                    <a:pt x="98845" y="54459"/>
                  </a:lnTo>
                  <a:lnTo>
                    <a:pt x="57611" y="80082"/>
                  </a:lnTo>
                  <a:lnTo>
                    <a:pt x="47244" y="118967"/>
                  </a:lnTo>
                  <a:lnTo>
                    <a:pt x="47806" y="130992"/>
                  </a:lnTo>
                  <a:lnTo>
                    <a:pt x="59578" y="170259"/>
                  </a:lnTo>
                  <a:lnTo>
                    <a:pt x="91916" y="202215"/>
                  </a:lnTo>
                  <a:lnTo>
                    <a:pt x="129063" y="213645"/>
                  </a:lnTo>
                  <a:lnTo>
                    <a:pt x="149447" y="214979"/>
                  </a:lnTo>
                  <a:lnTo>
                    <a:pt x="334041" y="214979"/>
                  </a:lnTo>
                  <a:lnTo>
                    <a:pt x="334041" y="268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59434" y="8614982"/>
              <a:ext cx="151066" cy="1494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08951" y="831113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90010" y="8111681"/>
              <a:ext cx="161639" cy="1326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90010" y="7683151"/>
              <a:ext cx="242413" cy="3080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90010" y="7515416"/>
              <a:ext cx="161639" cy="1342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90010" y="7335489"/>
              <a:ext cx="163163" cy="1433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90010" y="7038118"/>
              <a:ext cx="164687" cy="2622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08951" y="6994398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05930" y="6896290"/>
              <a:ext cx="86995" cy="45720"/>
            </a:xfrm>
            <a:custGeom>
              <a:avLst/>
              <a:gdLst/>
              <a:ahLst/>
              <a:cxnLst/>
              <a:rect l="l" t="t" r="r" b="b"/>
              <a:pathLst>
                <a:path w="86994" h="45720">
                  <a:moveTo>
                    <a:pt x="22860" y="45720"/>
                  </a:moveTo>
                  <a:lnTo>
                    <a:pt x="16764" y="45720"/>
                  </a:lnTo>
                  <a:lnTo>
                    <a:pt x="10668" y="44196"/>
                  </a:lnTo>
                  <a:lnTo>
                    <a:pt x="1524" y="35052"/>
                  </a:lnTo>
                  <a:lnTo>
                    <a:pt x="0" y="30480"/>
                  </a:lnTo>
                  <a:lnTo>
                    <a:pt x="0" y="18288"/>
                  </a:lnTo>
                  <a:lnTo>
                    <a:pt x="33528" y="0"/>
                  </a:lnTo>
                  <a:lnTo>
                    <a:pt x="42410" y="833"/>
                  </a:lnTo>
                  <a:lnTo>
                    <a:pt x="79259" y="24574"/>
                  </a:lnTo>
                  <a:lnTo>
                    <a:pt x="80807" y="27432"/>
                  </a:lnTo>
                  <a:lnTo>
                    <a:pt x="45720" y="27432"/>
                  </a:lnTo>
                  <a:lnTo>
                    <a:pt x="42576" y="35433"/>
                  </a:lnTo>
                  <a:lnTo>
                    <a:pt x="37719" y="41148"/>
                  </a:lnTo>
                  <a:lnTo>
                    <a:pt x="31146" y="44577"/>
                  </a:lnTo>
                  <a:lnTo>
                    <a:pt x="22860" y="45720"/>
                  </a:lnTo>
                  <a:close/>
                </a:path>
                <a:path w="86994" h="45720">
                  <a:moveTo>
                    <a:pt x="86963" y="42672"/>
                  </a:moveTo>
                  <a:lnTo>
                    <a:pt x="80772" y="42672"/>
                  </a:lnTo>
                  <a:lnTo>
                    <a:pt x="76200" y="36576"/>
                  </a:lnTo>
                  <a:lnTo>
                    <a:pt x="71628" y="33528"/>
                  </a:lnTo>
                  <a:lnTo>
                    <a:pt x="65532" y="30480"/>
                  </a:lnTo>
                  <a:lnTo>
                    <a:pt x="60960" y="28956"/>
                  </a:lnTo>
                  <a:lnTo>
                    <a:pt x="54864" y="27432"/>
                  </a:lnTo>
                  <a:lnTo>
                    <a:pt x="80807" y="27432"/>
                  </a:lnTo>
                  <a:lnTo>
                    <a:pt x="83812" y="32980"/>
                  </a:lnTo>
                  <a:lnTo>
                    <a:pt x="86963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08951" y="6770370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190010" y="6483002"/>
              <a:ext cx="164687" cy="1357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88486" y="6225255"/>
              <a:ext cx="163163" cy="2317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93057" y="5941600"/>
              <a:ext cx="239458" cy="1448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91533" y="5746336"/>
              <a:ext cx="163038" cy="16935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90092" y="5612130"/>
              <a:ext cx="164604" cy="10677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25906" y="5540501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4572" y="32004"/>
                  </a:lnTo>
                  <a:lnTo>
                    <a:pt x="1524" y="27432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29">
                  <a:moveTo>
                    <a:pt x="225742" y="35052"/>
                  </a:moveTo>
                  <a:lnTo>
                    <a:pt x="67151" y="35052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59434" y="5403247"/>
              <a:ext cx="195262" cy="1174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25906" y="5345239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4572" y="32099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811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811"/>
                  </a:lnTo>
                  <a:lnTo>
                    <a:pt x="36576" y="22955"/>
                  </a:lnTo>
                  <a:lnTo>
                    <a:pt x="35052" y="27527"/>
                  </a:lnTo>
                  <a:lnTo>
                    <a:pt x="27432" y="35147"/>
                  </a:lnTo>
                  <a:lnTo>
                    <a:pt x="22860" y="36671"/>
                  </a:lnTo>
                  <a:close/>
                </a:path>
                <a:path w="226060" h="36829">
                  <a:moveTo>
                    <a:pt x="225742" y="33623"/>
                  </a:moveTo>
                  <a:lnTo>
                    <a:pt x="67151" y="33623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90010" y="5018913"/>
              <a:ext cx="164687" cy="3049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08951" y="4969002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93057" y="4777931"/>
              <a:ext cx="239458" cy="15554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25906" y="4622387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2860" y="38100"/>
                  </a:moveTo>
                  <a:lnTo>
                    <a:pt x="13716" y="38100"/>
                  </a:lnTo>
                  <a:lnTo>
                    <a:pt x="4572" y="32004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8956"/>
                  </a:lnTo>
                  <a:lnTo>
                    <a:pt x="30480" y="32004"/>
                  </a:lnTo>
                  <a:lnTo>
                    <a:pt x="27432" y="35052"/>
                  </a:lnTo>
                  <a:lnTo>
                    <a:pt x="22860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7151" y="35052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88486" y="4350924"/>
              <a:ext cx="163163" cy="23031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93057" y="4164902"/>
              <a:ext cx="239458" cy="1448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90010" y="3861434"/>
              <a:ext cx="163163" cy="26689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90010" y="3728752"/>
              <a:ext cx="164687" cy="10677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90091" y="3591497"/>
              <a:ext cx="164489" cy="10829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90010" y="3420714"/>
              <a:ext cx="163163" cy="14335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10666" y="3248311"/>
              <a:ext cx="240982" cy="14487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93058" y="2874741"/>
              <a:ext cx="161925" cy="254635"/>
            </a:xfrm>
            <a:custGeom>
              <a:avLst/>
              <a:gdLst/>
              <a:ahLst/>
              <a:cxnLst/>
              <a:rect l="l" t="t" r="r" b="b"/>
              <a:pathLst>
                <a:path w="161925" h="254635">
                  <a:moveTo>
                    <a:pt x="0" y="254603"/>
                  </a:moveTo>
                  <a:lnTo>
                    <a:pt x="0" y="221075"/>
                  </a:lnTo>
                  <a:lnTo>
                    <a:pt x="96107" y="179927"/>
                  </a:lnTo>
                  <a:lnTo>
                    <a:pt x="0" y="138779"/>
                  </a:lnTo>
                  <a:lnTo>
                    <a:pt x="0" y="115824"/>
                  </a:lnTo>
                  <a:lnTo>
                    <a:pt x="96107" y="76200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639" y="70104"/>
                  </a:lnTo>
                  <a:lnTo>
                    <a:pt x="161639" y="80772"/>
                  </a:lnTo>
                  <a:lnTo>
                    <a:pt x="50292" y="128111"/>
                  </a:lnTo>
                  <a:lnTo>
                    <a:pt x="161639" y="173831"/>
                  </a:lnTo>
                  <a:lnTo>
                    <a:pt x="161639" y="184499"/>
                  </a:lnTo>
                  <a:lnTo>
                    <a:pt x="0" y="254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25906" y="2818256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30">
                  <a:moveTo>
                    <a:pt x="22860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4572" y="30480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30480" y="30480"/>
                  </a:lnTo>
                  <a:lnTo>
                    <a:pt x="27432" y="35147"/>
                  </a:lnTo>
                  <a:lnTo>
                    <a:pt x="22860" y="36671"/>
                  </a:lnTo>
                  <a:close/>
                </a:path>
                <a:path w="226060" h="36830">
                  <a:moveTo>
                    <a:pt x="225742" y="33528"/>
                  </a:moveTo>
                  <a:lnTo>
                    <a:pt x="67151" y="33528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59434" y="2679478"/>
              <a:ext cx="195262" cy="11744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10666" y="2523935"/>
              <a:ext cx="240982" cy="13420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59434" y="2287525"/>
              <a:ext cx="195262" cy="11744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10666" y="2131981"/>
              <a:ext cx="240982" cy="13268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90010" y="1952054"/>
              <a:ext cx="163163" cy="14335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190010" y="1345121"/>
              <a:ext cx="164687" cy="48339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90010" y="1047751"/>
              <a:ext cx="164687" cy="2606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08951" y="1002030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08951" y="924306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28624" y="6537865"/>
              <a:ext cx="306485" cy="180413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592631" y="6315171"/>
              <a:ext cx="164782" cy="12811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95679" y="6118480"/>
              <a:ext cx="161734" cy="1692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592631" y="5950744"/>
              <a:ext cx="161734" cy="13420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562151" y="5653373"/>
              <a:ext cx="195262" cy="2760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92631" y="5487068"/>
              <a:ext cx="161734" cy="13268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562151" y="5346764"/>
              <a:ext cx="195262" cy="11744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92631" y="5102829"/>
              <a:ext cx="164782" cy="13725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592631" y="4942713"/>
              <a:ext cx="161734" cy="13411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513383" y="4761167"/>
              <a:ext cx="240982" cy="14487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11288" y="4603242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92631" y="4419601"/>
              <a:ext cx="164782" cy="13573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513383" y="4248817"/>
              <a:ext cx="244030" cy="14335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595680" y="3884295"/>
              <a:ext cx="161925" cy="255270"/>
            </a:xfrm>
            <a:custGeom>
              <a:avLst/>
              <a:gdLst/>
              <a:ahLst/>
              <a:cxnLst/>
              <a:rect l="l" t="t" r="r" b="b"/>
              <a:pathLst>
                <a:path w="161925" h="255270">
                  <a:moveTo>
                    <a:pt x="0" y="254698"/>
                  </a:moveTo>
                  <a:lnTo>
                    <a:pt x="0" y="221170"/>
                  </a:lnTo>
                  <a:lnTo>
                    <a:pt x="96107" y="178403"/>
                  </a:lnTo>
                  <a:lnTo>
                    <a:pt x="0" y="138779"/>
                  </a:lnTo>
                  <a:lnTo>
                    <a:pt x="0" y="114395"/>
                  </a:lnTo>
                  <a:lnTo>
                    <a:pt x="96107" y="74676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734" y="70104"/>
                  </a:lnTo>
                  <a:lnTo>
                    <a:pt x="161734" y="79248"/>
                  </a:lnTo>
                  <a:lnTo>
                    <a:pt x="50387" y="126587"/>
                  </a:lnTo>
                  <a:lnTo>
                    <a:pt x="161734" y="172307"/>
                  </a:lnTo>
                  <a:lnTo>
                    <a:pt x="161734" y="182975"/>
                  </a:lnTo>
                  <a:lnTo>
                    <a:pt x="0" y="25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595679" y="3708940"/>
              <a:ext cx="161734" cy="1692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592631" y="3554920"/>
              <a:ext cx="161734" cy="11582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513383" y="3263550"/>
              <a:ext cx="243922" cy="26993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595680" y="2985992"/>
              <a:ext cx="239553" cy="14497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592631" y="2684049"/>
              <a:ext cx="164782" cy="26689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592735" y="2549843"/>
              <a:ext cx="164679" cy="10829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592631" y="2377536"/>
              <a:ext cx="164782" cy="14335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592631" y="2211324"/>
              <a:ext cx="161734" cy="13420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562151" y="1913953"/>
              <a:ext cx="195262" cy="27603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513383" y="1741647"/>
              <a:ext cx="240982" cy="14487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595679" y="1288638"/>
              <a:ext cx="161734" cy="13268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513383" y="1464088"/>
              <a:ext cx="240982" cy="14335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592631" y="1125474"/>
              <a:ext cx="161734" cy="11591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528623" y="1069086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30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6096" y="30480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30">
                  <a:moveTo>
                    <a:pt x="225742" y="33528"/>
                  </a:moveTo>
                  <a:lnTo>
                    <a:pt x="67056" y="33528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92631" y="893636"/>
              <a:ext cx="161734" cy="13268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595680" y="722853"/>
              <a:ext cx="239553" cy="14792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966392" y="8236744"/>
              <a:ext cx="193738" cy="11896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916100" y="8081201"/>
              <a:ext cx="240982" cy="134207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995348" y="7902798"/>
              <a:ext cx="164782" cy="143351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913052" y="7558087"/>
              <a:ext cx="247078" cy="21659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998396" y="7359873"/>
              <a:ext cx="161734" cy="16925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998396" y="7192137"/>
              <a:ext cx="161734" cy="132683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995348" y="6906958"/>
              <a:ext cx="164668" cy="237838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995348" y="6736081"/>
              <a:ext cx="164782" cy="143351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995348" y="6438709"/>
              <a:ext cx="164782" cy="260794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916672" y="6290310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916100" y="6054472"/>
              <a:ext cx="240982" cy="164687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916100" y="5795201"/>
              <a:ext cx="240982" cy="22564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913052" y="3881246"/>
              <a:ext cx="247078" cy="177365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913146" y="3525869"/>
              <a:ext cx="246985" cy="218122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998396" y="3327655"/>
              <a:ext cx="161734" cy="169259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998396" y="3159919"/>
              <a:ext cx="161734" cy="132683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995348" y="2876265"/>
              <a:ext cx="164782" cy="237839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995348" y="2703862"/>
              <a:ext cx="164782" cy="143351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605520" y="8614982"/>
              <a:ext cx="149542" cy="14944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555228" y="831113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552179" y="7925657"/>
              <a:ext cx="247078" cy="23945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634476" y="7756398"/>
              <a:ext cx="164782" cy="143351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555228" y="7704582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605520" y="7451407"/>
              <a:ext cx="193738" cy="117348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555227" y="7295770"/>
              <a:ext cx="240982" cy="132683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570467" y="7216520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4384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4572"/>
                  </a:lnTo>
                  <a:lnTo>
                    <a:pt x="38100" y="13716"/>
                  </a:lnTo>
                  <a:lnTo>
                    <a:pt x="38100" y="22860"/>
                  </a:lnTo>
                  <a:lnTo>
                    <a:pt x="32004" y="32004"/>
                  </a:lnTo>
                  <a:lnTo>
                    <a:pt x="27432" y="35052"/>
                  </a:lnTo>
                  <a:lnTo>
                    <a:pt x="24384" y="36576"/>
                  </a:lnTo>
                  <a:close/>
                </a:path>
                <a:path w="226060" h="36829">
                  <a:moveTo>
                    <a:pt x="225742" y="33528"/>
                  </a:moveTo>
                  <a:lnTo>
                    <a:pt x="67056" y="33528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552269" y="6726935"/>
              <a:ext cx="246988" cy="216598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634590" y="7073170"/>
              <a:ext cx="164668" cy="108299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634476" y="6565297"/>
              <a:ext cx="164782" cy="135731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637524" y="6399086"/>
              <a:ext cx="239553" cy="14487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605520" y="5949220"/>
              <a:ext cx="193738" cy="422433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34476" y="5781485"/>
              <a:ext cx="161734" cy="13420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34476" y="5602986"/>
              <a:ext cx="164782" cy="143351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637524" y="5326952"/>
              <a:ext cx="239553" cy="14487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634476" y="5002244"/>
              <a:ext cx="164782" cy="289655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570468" y="4933474"/>
              <a:ext cx="306705" cy="58419"/>
            </a:xfrm>
            <a:custGeom>
              <a:avLst/>
              <a:gdLst/>
              <a:ahLst/>
              <a:cxnLst/>
              <a:rect l="l" t="t" r="r" b="b"/>
              <a:pathLst>
                <a:path w="306704" h="58420">
                  <a:moveTo>
                    <a:pt x="24384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811"/>
                  </a:lnTo>
                  <a:lnTo>
                    <a:pt x="1524" y="9239"/>
                  </a:lnTo>
                  <a:lnTo>
                    <a:pt x="6096" y="6191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4572"/>
                  </a:lnTo>
                  <a:lnTo>
                    <a:pt x="35052" y="9239"/>
                  </a:lnTo>
                  <a:lnTo>
                    <a:pt x="38100" y="13811"/>
                  </a:lnTo>
                  <a:lnTo>
                    <a:pt x="38100" y="22955"/>
                  </a:lnTo>
                  <a:lnTo>
                    <a:pt x="32004" y="32099"/>
                  </a:lnTo>
                  <a:lnTo>
                    <a:pt x="28956" y="35147"/>
                  </a:lnTo>
                  <a:lnTo>
                    <a:pt x="24384" y="36671"/>
                  </a:lnTo>
                  <a:close/>
                </a:path>
                <a:path w="306704" h="58420">
                  <a:moveTo>
                    <a:pt x="283749" y="58007"/>
                  </a:moveTo>
                  <a:lnTo>
                    <a:pt x="282225" y="50387"/>
                  </a:lnTo>
                  <a:lnTo>
                    <a:pt x="277653" y="44291"/>
                  </a:lnTo>
                  <a:lnTo>
                    <a:pt x="271462" y="39719"/>
                  </a:lnTo>
                  <a:lnTo>
                    <a:pt x="265366" y="35147"/>
                  </a:lnTo>
                  <a:lnTo>
                    <a:pt x="257746" y="33623"/>
                  </a:lnTo>
                  <a:lnTo>
                    <a:pt x="67056" y="33623"/>
                  </a:lnTo>
                  <a:lnTo>
                    <a:pt x="67056" y="1524"/>
                  </a:lnTo>
                  <a:lnTo>
                    <a:pt x="248602" y="1524"/>
                  </a:lnTo>
                  <a:lnTo>
                    <a:pt x="267738" y="3539"/>
                  </a:lnTo>
                  <a:lnTo>
                    <a:pt x="283892" y="9572"/>
                  </a:lnTo>
                  <a:lnTo>
                    <a:pt x="296903" y="19606"/>
                  </a:lnTo>
                  <a:lnTo>
                    <a:pt x="306609" y="33623"/>
                  </a:lnTo>
                  <a:lnTo>
                    <a:pt x="283749" y="58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634476" y="4753547"/>
              <a:ext cx="164782" cy="143351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605520" y="4469988"/>
              <a:ext cx="193738" cy="259175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637524" y="4206050"/>
              <a:ext cx="239553" cy="144875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634476" y="3902583"/>
              <a:ext cx="164782" cy="266890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634590" y="3769900"/>
              <a:ext cx="164668" cy="10677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634476" y="3597593"/>
              <a:ext cx="164782" cy="143351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634476" y="3429858"/>
              <a:ext cx="161734" cy="134207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605520" y="3134011"/>
              <a:ext cx="193738" cy="274415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555227" y="2961609"/>
              <a:ext cx="240982" cy="144875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634476" y="2591086"/>
              <a:ext cx="161734" cy="230219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634476" y="2412588"/>
              <a:ext cx="164782" cy="143351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634476" y="2156461"/>
              <a:ext cx="164782" cy="135731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637523" y="1903286"/>
              <a:ext cx="239486" cy="14944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634476" y="1610488"/>
              <a:ext cx="164782" cy="266795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605520" y="1331405"/>
              <a:ext cx="193738" cy="257651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040240" y="8172737"/>
              <a:ext cx="161734" cy="169259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040241" y="7994238"/>
              <a:ext cx="241077" cy="144875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040241" y="7817358"/>
              <a:ext cx="241077" cy="144875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040240" y="7623715"/>
              <a:ext cx="161734" cy="169259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008236" y="7346156"/>
              <a:ext cx="193738" cy="239458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040241" y="7190614"/>
              <a:ext cx="161734" cy="132683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037192" y="7013639"/>
              <a:ext cx="163258" cy="132683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973185" y="6934390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29" h="36829">
                  <a:moveTo>
                    <a:pt x="24384" y="36576"/>
                  </a:moveTo>
                  <a:lnTo>
                    <a:pt x="13716" y="36576"/>
                  </a:lnTo>
                  <a:lnTo>
                    <a:pt x="10668" y="35052"/>
                  </a:lnTo>
                  <a:lnTo>
                    <a:pt x="6096" y="32004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6096"/>
                  </a:lnTo>
                  <a:lnTo>
                    <a:pt x="36576" y="9144"/>
                  </a:lnTo>
                  <a:lnTo>
                    <a:pt x="38100" y="13716"/>
                  </a:lnTo>
                  <a:lnTo>
                    <a:pt x="38100" y="22860"/>
                  </a:lnTo>
                  <a:lnTo>
                    <a:pt x="36576" y="27432"/>
                  </a:lnTo>
                  <a:lnTo>
                    <a:pt x="28956" y="35052"/>
                  </a:lnTo>
                  <a:lnTo>
                    <a:pt x="24384" y="36576"/>
                  </a:lnTo>
                  <a:close/>
                </a:path>
                <a:path w="227329" h="36829">
                  <a:moveTo>
                    <a:pt x="227266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7266" y="3048"/>
                  </a:lnTo>
                  <a:lnTo>
                    <a:pt x="227266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008237" y="6641592"/>
              <a:ext cx="273081" cy="272986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008236" y="6242018"/>
              <a:ext cx="193738" cy="300418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040241" y="5967508"/>
              <a:ext cx="241077" cy="143351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037192" y="5813489"/>
              <a:ext cx="163830" cy="117475"/>
            </a:xfrm>
            <a:custGeom>
              <a:avLst/>
              <a:gdLst/>
              <a:ahLst/>
              <a:cxnLst/>
              <a:rect l="l" t="t" r="r" b="b"/>
              <a:pathLst>
                <a:path w="163829" h="117475">
                  <a:moveTo>
                    <a:pt x="79343" y="85344"/>
                  </a:moveTo>
                  <a:lnTo>
                    <a:pt x="39719" y="85344"/>
                  </a:lnTo>
                  <a:lnTo>
                    <a:pt x="36671" y="83820"/>
                  </a:lnTo>
                  <a:lnTo>
                    <a:pt x="20614" y="72390"/>
                  </a:lnTo>
                  <a:lnTo>
                    <a:pt x="9155" y="60960"/>
                  </a:lnTo>
                  <a:lnTo>
                    <a:pt x="2287" y="49530"/>
                  </a:lnTo>
                  <a:lnTo>
                    <a:pt x="0" y="38100"/>
                  </a:lnTo>
                  <a:lnTo>
                    <a:pt x="1144" y="28932"/>
                  </a:lnTo>
                  <a:lnTo>
                    <a:pt x="4583" y="19621"/>
                  </a:lnTo>
                  <a:lnTo>
                    <a:pt x="10327" y="10025"/>
                  </a:lnTo>
                  <a:lnTo>
                    <a:pt x="18383" y="0"/>
                  </a:lnTo>
                  <a:lnTo>
                    <a:pt x="45815" y="16764"/>
                  </a:lnTo>
                  <a:lnTo>
                    <a:pt x="38933" y="25384"/>
                  </a:lnTo>
                  <a:lnTo>
                    <a:pt x="34194" y="33147"/>
                  </a:lnTo>
                  <a:lnTo>
                    <a:pt x="31456" y="40338"/>
                  </a:lnTo>
                  <a:lnTo>
                    <a:pt x="30575" y="47244"/>
                  </a:lnTo>
                  <a:lnTo>
                    <a:pt x="31456" y="54959"/>
                  </a:lnTo>
                  <a:lnTo>
                    <a:pt x="60864" y="82296"/>
                  </a:lnTo>
                  <a:lnTo>
                    <a:pt x="69603" y="84534"/>
                  </a:lnTo>
                  <a:lnTo>
                    <a:pt x="79343" y="85344"/>
                  </a:lnTo>
                  <a:close/>
                </a:path>
                <a:path w="163829" h="117475">
                  <a:moveTo>
                    <a:pt x="163258" y="117443"/>
                  </a:moveTo>
                  <a:lnTo>
                    <a:pt x="3048" y="117443"/>
                  </a:lnTo>
                  <a:lnTo>
                    <a:pt x="3048" y="85344"/>
                  </a:lnTo>
                  <a:lnTo>
                    <a:pt x="163258" y="85344"/>
                  </a:lnTo>
                  <a:lnTo>
                    <a:pt x="163258" y="1174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037192" y="5668613"/>
              <a:ext cx="165100" cy="135890"/>
            </a:xfrm>
            <a:custGeom>
              <a:avLst/>
              <a:gdLst/>
              <a:ahLst/>
              <a:cxnLst/>
              <a:rect l="l" t="t" r="r" b="b"/>
              <a:pathLst>
                <a:path w="165100" h="135889">
                  <a:moveTo>
                    <a:pt x="56483" y="134207"/>
                  </a:moveTo>
                  <a:lnTo>
                    <a:pt x="21431" y="134207"/>
                  </a:lnTo>
                  <a:lnTo>
                    <a:pt x="12255" y="123929"/>
                  </a:lnTo>
                  <a:lnTo>
                    <a:pt x="5536" y="111490"/>
                  </a:lnTo>
                  <a:lnTo>
                    <a:pt x="1406" y="97050"/>
                  </a:lnTo>
                  <a:lnTo>
                    <a:pt x="0" y="80772"/>
                  </a:lnTo>
                  <a:lnTo>
                    <a:pt x="857" y="68770"/>
                  </a:lnTo>
                  <a:lnTo>
                    <a:pt x="21431" y="33528"/>
                  </a:lnTo>
                  <a:lnTo>
                    <a:pt x="30575" y="27432"/>
                  </a:lnTo>
                  <a:lnTo>
                    <a:pt x="39719" y="24384"/>
                  </a:lnTo>
                  <a:lnTo>
                    <a:pt x="140398" y="24384"/>
                  </a:lnTo>
                  <a:lnTo>
                    <a:pt x="143446" y="21336"/>
                  </a:lnTo>
                  <a:lnTo>
                    <a:pt x="143446" y="13716"/>
                  </a:lnTo>
                  <a:lnTo>
                    <a:pt x="134302" y="0"/>
                  </a:lnTo>
                  <a:lnTo>
                    <a:pt x="154114" y="0"/>
                  </a:lnTo>
                  <a:lnTo>
                    <a:pt x="158686" y="7620"/>
                  </a:lnTo>
                  <a:lnTo>
                    <a:pt x="161734" y="13716"/>
                  </a:lnTo>
                  <a:lnTo>
                    <a:pt x="163258" y="18288"/>
                  </a:lnTo>
                  <a:lnTo>
                    <a:pt x="164782" y="21336"/>
                  </a:lnTo>
                  <a:lnTo>
                    <a:pt x="164782" y="30480"/>
                  </a:lnTo>
                  <a:lnTo>
                    <a:pt x="163901" y="39862"/>
                  </a:lnTo>
                  <a:lnTo>
                    <a:pt x="161163" y="47244"/>
                  </a:lnTo>
                  <a:lnTo>
                    <a:pt x="156424" y="52339"/>
                  </a:lnTo>
                  <a:lnTo>
                    <a:pt x="149542" y="54864"/>
                  </a:lnTo>
                  <a:lnTo>
                    <a:pt x="58007" y="54864"/>
                  </a:lnTo>
                  <a:lnTo>
                    <a:pt x="46005" y="56602"/>
                  </a:lnTo>
                  <a:lnTo>
                    <a:pt x="37433" y="61912"/>
                  </a:lnTo>
                  <a:lnTo>
                    <a:pt x="32289" y="70937"/>
                  </a:lnTo>
                  <a:lnTo>
                    <a:pt x="30575" y="83820"/>
                  </a:lnTo>
                  <a:lnTo>
                    <a:pt x="32051" y="96407"/>
                  </a:lnTo>
                  <a:lnTo>
                    <a:pt x="36671" y="109013"/>
                  </a:lnTo>
                  <a:lnTo>
                    <a:pt x="44719" y="121619"/>
                  </a:lnTo>
                  <a:lnTo>
                    <a:pt x="56483" y="134207"/>
                  </a:lnTo>
                  <a:close/>
                </a:path>
                <a:path w="165100" h="135889">
                  <a:moveTo>
                    <a:pt x="126682" y="135731"/>
                  </a:moveTo>
                  <a:lnTo>
                    <a:pt x="88868" y="112668"/>
                  </a:lnTo>
                  <a:lnTo>
                    <a:pt x="67151" y="54864"/>
                  </a:lnTo>
                  <a:lnTo>
                    <a:pt x="83915" y="54864"/>
                  </a:lnTo>
                  <a:lnTo>
                    <a:pt x="91535" y="76200"/>
                  </a:lnTo>
                  <a:lnTo>
                    <a:pt x="94964" y="83629"/>
                  </a:lnTo>
                  <a:lnTo>
                    <a:pt x="114395" y="105156"/>
                  </a:lnTo>
                  <a:lnTo>
                    <a:pt x="164198" y="105156"/>
                  </a:lnTo>
                  <a:lnTo>
                    <a:pt x="164187" y="105306"/>
                  </a:lnTo>
                  <a:lnTo>
                    <a:pt x="134397" y="135135"/>
                  </a:lnTo>
                  <a:lnTo>
                    <a:pt x="126682" y="135731"/>
                  </a:lnTo>
                  <a:close/>
                </a:path>
                <a:path w="165100" h="135889">
                  <a:moveTo>
                    <a:pt x="164198" y="105156"/>
                  </a:moveTo>
                  <a:lnTo>
                    <a:pt x="128206" y="105156"/>
                  </a:lnTo>
                  <a:lnTo>
                    <a:pt x="132778" y="103632"/>
                  </a:lnTo>
                  <a:lnTo>
                    <a:pt x="141922" y="94488"/>
                  </a:lnTo>
                  <a:lnTo>
                    <a:pt x="143446" y="89916"/>
                  </a:lnTo>
                  <a:lnTo>
                    <a:pt x="143446" y="82296"/>
                  </a:lnTo>
                  <a:lnTo>
                    <a:pt x="142613" y="75438"/>
                  </a:lnTo>
                  <a:lnTo>
                    <a:pt x="140208" y="68580"/>
                  </a:lnTo>
                  <a:lnTo>
                    <a:pt x="136374" y="61722"/>
                  </a:lnTo>
                  <a:lnTo>
                    <a:pt x="131254" y="54864"/>
                  </a:lnTo>
                  <a:lnTo>
                    <a:pt x="149542" y="54864"/>
                  </a:lnTo>
                  <a:lnTo>
                    <a:pt x="156424" y="65174"/>
                  </a:lnTo>
                  <a:lnTo>
                    <a:pt x="161163" y="75628"/>
                  </a:lnTo>
                  <a:lnTo>
                    <a:pt x="163901" y="86367"/>
                  </a:lnTo>
                  <a:lnTo>
                    <a:pt x="164693" y="96407"/>
                  </a:lnTo>
                  <a:lnTo>
                    <a:pt x="164665" y="99060"/>
                  </a:lnTo>
                  <a:lnTo>
                    <a:pt x="164198" y="105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037192" y="5522214"/>
              <a:ext cx="165100" cy="128270"/>
            </a:xfrm>
            <a:custGeom>
              <a:avLst/>
              <a:gdLst/>
              <a:ahLst/>
              <a:cxnLst/>
              <a:rect l="l" t="t" r="r" b="b"/>
              <a:pathLst>
                <a:path w="165100" h="128270">
                  <a:moveTo>
                    <a:pt x="151257" y="96012"/>
                  </a:moveTo>
                  <a:lnTo>
                    <a:pt x="82391" y="96012"/>
                  </a:lnTo>
                  <a:lnTo>
                    <a:pt x="94156" y="95130"/>
                  </a:lnTo>
                  <a:lnTo>
                    <a:pt x="104501" y="92392"/>
                  </a:lnTo>
                  <a:lnTo>
                    <a:pt x="132397" y="63817"/>
                  </a:lnTo>
                  <a:lnTo>
                    <a:pt x="135826" y="41148"/>
                  </a:lnTo>
                  <a:lnTo>
                    <a:pt x="135231" y="31718"/>
                  </a:lnTo>
                  <a:lnTo>
                    <a:pt x="133350" y="21717"/>
                  </a:lnTo>
                  <a:lnTo>
                    <a:pt x="130040" y="11144"/>
                  </a:lnTo>
                  <a:lnTo>
                    <a:pt x="125158" y="0"/>
                  </a:lnTo>
                  <a:lnTo>
                    <a:pt x="157162" y="0"/>
                  </a:lnTo>
                  <a:lnTo>
                    <a:pt x="160281" y="11430"/>
                  </a:lnTo>
                  <a:lnTo>
                    <a:pt x="162687" y="22860"/>
                  </a:lnTo>
                  <a:lnTo>
                    <a:pt x="164234" y="34290"/>
                  </a:lnTo>
                  <a:lnTo>
                    <a:pt x="164782" y="45720"/>
                  </a:lnTo>
                  <a:lnTo>
                    <a:pt x="163591" y="64008"/>
                  </a:lnTo>
                  <a:lnTo>
                    <a:pt x="159829" y="80010"/>
                  </a:lnTo>
                  <a:lnTo>
                    <a:pt x="153209" y="93726"/>
                  </a:lnTo>
                  <a:lnTo>
                    <a:pt x="151257" y="96012"/>
                  </a:lnTo>
                  <a:close/>
                </a:path>
                <a:path w="165100" h="128270">
                  <a:moveTo>
                    <a:pt x="83915" y="128111"/>
                  </a:moveTo>
                  <a:lnTo>
                    <a:pt x="35480" y="115855"/>
                  </a:lnTo>
                  <a:lnTo>
                    <a:pt x="5726" y="81153"/>
                  </a:lnTo>
                  <a:lnTo>
                    <a:pt x="0" y="48768"/>
                  </a:lnTo>
                  <a:lnTo>
                    <a:pt x="0" y="41148"/>
                  </a:lnTo>
                  <a:lnTo>
                    <a:pt x="12192" y="3048"/>
                  </a:lnTo>
                  <a:lnTo>
                    <a:pt x="45815" y="3048"/>
                  </a:lnTo>
                  <a:lnTo>
                    <a:pt x="38933" y="15097"/>
                  </a:lnTo>
                  <a:lnTo>
                    <a:pt x="34194" y="26289"/>
                  </a:lnTo>
                  <a:lnTo>
                    <a:pt x="31456" y="36909"/>
                  </a:lnTo>
                  <a:lnTo>
                    <a:pt x="30575" y="47244"/>
                  </a:lnTo>
                  <a:lnTo>
                    <a:pt x="31432" y="57221"/>
                  </a:lnTo>
                  <a:lnTo>
                    <a:pt x="61626" y="92583"/>
                  </a:lnTo>
                  <a:lnTo>
                    <a:pt x="82391" y="96012"/>
                  </a:lnTo>
                  <a:lnTo>
                    <a:pt x="151257" y="96012"/>
                  </a:lnTo>
                  <a:lnTo>
                    <a:pt x="143446" y="105156"/>
                  </a:lnTo>
                  <a:lnTo>
                    <a:pt x="131144" y="115212"/>
                  </a:lnTo>
                  <a:lnTo>
                    <a:pt x="117109" y="122384"/>
                  </a:lnTo>
                  <a:lnTo>
                    <a:pt x="101360" y="126681"/>
                  </a:lnTo>
                  <a:lnTo>
                    <a:pt x="83915" y="1281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008236" y="5391055"/>
              <a:ext cx="194310" cy="117475"/>
            </a:xfrm>
            <a:custGeom>
              <a:avLst/>
              <a:gdLst/>
              <a:ahLst/>
              <a:cxnLst/>
              <a:rect l="l" t="t" r="r" b="b"/>
              <a:pathLst>
                <a:path w="194310" h="117475">
                  <a:moveTo>
                    <a:pt x="61055" y="117443"/>
                  </a:moveTo>
                  <a:lnTo>
                    <a:pt x="58007" y="117443"/>
                  </a:lnTo>
                  <a:lnTo>
                    <a:pt x="0" y="57912"/>
                  </a:lnTo>
                  <a:lnTo>
                    <a:pt x="138779" y="57912"/>
                  </a:lnTo>
                  <a:lnTo>
                    <a:pt x="150835" y="56483"/>
                  </a:lnTo>
                  <a:lnTo>
                    <a:pt x="159436" y="52197"/>
                  </a:lnTo>
                  <a:lnTo>
                    <a:pt x="164590" y="45053"/>
                  </a:lnTo>
                  <a:lnTo>
                    <a:pt x="166306" y="35052"/>
                  </a:lnTo>
                  <a:lnTo>
                    <a:pt x="165473" y="26789"/>
                  </a:lnTo>
                  <a:lnTo>
                    <a:pt x="163068" y="18097"/>
                  </a:lnTo>
                  <a:lnTo>
                    <a:pt x="159234" y="9120"/>
                  </a:lnTo>
                  <a:lnTo>
                    <a:pt x="154114" y="0"/>
                  </a:lnTo>
                  <a:lnTo>
                    <a:pt x="184594" y="0"/>
                  </a:lnTo>
                  <a:lnTo>
                    <a:pt x="188595" y="9405"/>
                  </a:lnTo>
                  <a:lnTo>
                    <a:pt x="191452" y="19240"/>
                  </a:lnTo>
                  <a:lnTo>
                    <a:pt x="193167" y="29360"/>
                  </a:lnTo>
                  <a:lnTo>
                    <a:pt x="193738" y="39624"/>
                  </a:lnTo>
                  <a:lnTo>
                    <a:pt x="193119" y="49625"/>
                  </a:lnTo>
                  <a:lnTo>
                    <a:pt x="191071" y="59055"/>
                  </a:lnTo>
                  <a:lnTo>
                    <a:pt x="187309" y="67913"/>
                  </a:lnTo>
                  <a:lnTo>
                    <a:pt x="181546" y="76200"/>
                  </a:lnTo>
                  <a:lnTo>
                    <a:pt x="178498" y="77724"/>
                  </a:lnTo>
                  <a:lnTo>
                    <a:pt x="176974" y="80772"/>
                  </a:lnTo>
                  <a:lnTo>
                    <a:pt x="173926" y="82296"/>
                  </a:lnTo>
                  <a:lnTo>
                    <a:pt x="169354" y="85344"/>
                  </a:lnTo>
                  <a:lnTo>
                    <a:pt x="166306" y="86868"/>
                  </a:lnTo>
                  <a:lnTo>
                    <a:pt x="160210" y="88392"/>
                  </a:lnTo>
                  <a:lnTo>
                    <a:pt x="155885" y="88630"/>
                  </a:lnTo>
                  <a:lnTo>
                    <a:pt x="149685" y="89154"/>
                  </a:lnTo>
                  <a:lnTo>
                    <a:pt x="141484" y="89677"/>
                  </a:lnTo>
                  <a:lnTo>
                    <a:pt x="131159" y="89916"/>
                  </a:lnTo>
                  <a:lnTo>
                    <a:pt x="61055" y="89916"/>
                  </a:lnTo>
                  <a:lnTo>
                    <a:pt x="61055" y="117443"/>
                  </a:lnTo>
                  <a:close/>
                </a:path>
                <a:path w="194310" h="117475">
                  <a:moveTo>
                    <a:pt x="61055" y="57912"/>
                  </a:moveTo>
                  <a:lnTo>
                    <a:pt x="32004" y="57912"/>
                  </a:lnTo>
                  <a:lnTo>
                    <a:pt x="32004" y="7620"/>
                  </a:lnTo>
                  <a:lnTo>
                    <a:pt x="61055" y="7620"/>
                  </a:lnTo>
                  <a:lnTo>
                    <a:pt x="61055" y="57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973185" y="5333048"/>
              <a:ext cx="227329" cy="38735"/>
            </a:xfrm>
            <a:custGeom>
              <a:avLst/>
              <a:gdLst/>
              <a:ahLst/>
              <a:cxnLst/>
              <a:rect l="l" t="t" r="r" b="b"/>
              <a:pathLst>
                <a:path w="227329" h="38735">
                  <a:moveTo>
                    <a:pt x="24384" y="38195"/>
                  </a:moveTo>
                  <a:lnTo>
                    <a:pt x="13716" y="38195"/>
                  </a:lnTo>
                  <a:lnTo>
                    <a:pt x="10668" y="35147"/>
                  </a:lnTo>
                  <a:lnTo>
                    <a:pt x="6096" y="32099"/>
                  </a:lnTo>
                  <a:lnTo>
                    <a:pt x="3048" y="29051"/>
                  </a:lnTo>
                  <a:lnTo>
                    <a:pt x="0" y="24479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6096"/>
                  </a:lnTo>
                  <a:lnTo>
                    <a:pt x="36576" y="9144"/>
                  </a:lnTo>
                  <a:lnTo>
                    <a:pt x="38100" y="13716"/>
                  </a:lnTo>
                  <a:lnTo>
                    <a:pt x="38100" y="24479"/>
                  </a:lnTo>
                  <a:lnTo>
                    <a:pt x="36576" y="27527"/>
                  </a:lnTo>
                  <a:lnTo>
                    <a:pt x="28956" y="35147"/>
                  </a:lnTo>
                  <a:lnTo>
                    <a:pt x="24384" y="38195"/>
                  </a:lnTo>
                  <a:close/>
                </a:path>
                <a:path w="227329" h="38735">
                  <a:moveTo>
                    <a:pt x="227266" y="35147"/>
                  </a:moveTo>
                  <a:lnTo>
                    <a:pt x="67056" y="35147"/>
                  </a:lnTo>
                  <a:lnTo>
                    <a:pt x="67056" y="3048"/>
                  </a:lnTo>
                  <a:lnTo>
                    <a:pt x="227266" y="3048"/>
                  </a:lnTo>
                  <a:lnTo>
                    <a:pt x="227266" y="35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037192" y="5171409"/>
              <a:ext cx="164782" cy="128111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037192" y="5000626"/>
              <a:ext cx="164782" cy="143351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037192" y="4744403"/>
              <a:ext cx="164782" cy="135731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037192" y="4584288"/>
              <a:ext cx="163258" cy="134207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957945" y="4402836"/>
              <a:ext cx="242506" cy="143351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037192" y="4138994"/>
              <a:ext cx="164782" cy="135731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040241" y="3971259"/>
              <a:ext cx="241077" cy="144875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040241" y="3794284"/>
              <a:ext cx="241077" cy="144875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957564" y="3743705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040240" y="3553397"/>
              <a:ext cx="241300" cy="155575"/>
            </a:xfrm>
            <a:custGeom>
              <a:avLst/>
              <a:gdLst/>
              <a:ahLst/>
              <a:cxnLst/>
              <a:rect l="l" t="t" r="r" b="b"/>
              <a:pathLst>
                <a:path w="241300" h="155575">
                  <a:moveTo>
                    <a:pt x="0" y="155543"/>
                  </a:moveTo>
                  <a:lnTo>
                    <a:pt x="0" y="118872"/>
                  </a:lnTo>
                  <a:lnTo>
                    <a:pt x="90011" y="76200"/>
                  </a:lnTo>
                  <a:lnTo>
                    <a:pt x="0" y="35052"/>
                  </a:lnTo>
                  <a:lnTo>
                    <a:pt x="0" y="0"/>
                  </a:lnTo>
                  <a:lnTo>
                    <a:pt x="198726" y="92964"/>
                  </a:lnTo>
                  <a:lnTo>
                    <a:pt x="125158" y="92964"/>
                  </a:lnTo>
                  <a:lnTo>
                    <a:pt x="0" y="155543"/>
                  </a:lnTo>
                  <a:close/>
                </a:path>
                <a:path w="241300" h="155575">
                  <a:moveTo>
                    <a:pt x="241077" y="147923"/>
                  </a:moveTo>
                  <a:lnTo>
                    <a:pt x="125158" y="92964"/>
                  </a:lnTo>
                  <a:lnTo>
                    <a:pt x="198726" y="92964"/>
                  </a:lnTo>
                  <a:lnTo>
                    <a:pt x="241077" y="112776"/>
                  </a:lnTo>
                  <a:lnTo>
                    <a:pt x="241077" y="1479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008236" y="3336798"/>
              <a:ext cx="193738" cy="117443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957945" y="3181255"/>
              <a:ext cx="242506" cy="134207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037192" y="3002852"/>
              <a:ext cx="164782" cy="143351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957945" y="2642901"/>
              <a:ext cx="240982" cy="222694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008236" y="2212849"/>
              <a:ext cx="193738" cy="404145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954896" y="1958150"/>
              <a:ext cx="247078" cy="135731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037192" y="1805655"/>
              <a:ext cx="164782" cy="128111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973185" y="1734027"/>
              <a:ext cx="227329" cy="38735"/>
            </a:xfrm>
            <a:custGeom>
              <a:avLst/>
              <a:gdLst/>
              <a:ahLst/>
              <a:cxnLst/>
              <a:rect l="l" t="t" r="r" b="b"/>
              <a:pathLst>
                <a:path w="227329" h="38735">
                  <a:moveTo>
                    <a:pt x="24384" y="38195"/>
                  </a:moveTo>
                  <a:lnTo>
                    <a:pt x="13716" y="38195"/>
                  </a:lnTo>
                  <a:lnTo>
                    <a:pt x="10668" y="35147"/>
                  </a:lnTo>
                  <a:lnTo>
                    <a:pt x="6096" y="32099"/>
                  </a:lnTo>
                  <a:lnTo>
                    <a:pt x="3048" y="29051"/>
                  </a:lnTo>
                  <a:lnTo>
                    <a:pt x="0" y="24479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6096"/>
                  </a:lnTo>
                  <a:lnTo>
                    <a:pt x="36576" y="9144"/>
                  </a:lnTo>
                  <a:lnTo>
                    <a:pt x="38100" y="13716"/>
                  </a:lnTo>
                  <a:lnTo>
                    <a:pt x="38100" y="24479"/>
                  </a:lnTo>
                  <a:lnTo>
                    <a:pt x="36576" y="27527"/>
                  </a:lnTo>
                  <a:lnTo>
                    <a:pt x="28956" y="35147"/>
                  </a:lnTo>
                  <a:lnTo>
                    <a:pt x="24384" y="38195"/>
                  </a:lnTo>
                  <a:close/>
                </a:path>
                <a:path w="227329" h="38735">
                  <a:moveTo>
                    <a:pt x="227266" y="35147"/>
                  </a:moveTo>
                  <a:lnTo>
                    <a:pt x="67056" y="35147"/>
                  </a:lnTo>
                  <a:lnTo>
                    <a:pt x="67056" y="3048"/>
                  </a:lnTo>
                  <a:lnTo>
                    <a:pt x="227266" y="3048"/>
                  </a:lnTo>
                  <a:lnTo>
                    <a:pt x="227266" y="35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037192" y="1557052"/>
              <a:ext cx="164782" cy="141827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037192" y="1389317"/>
              <a:ext cx="163258" cy="134207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037192" y="1226154"/>
              <a:ext cx="164782" cy="128111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037192" y="1055370"/>
              <a:ext cx="164782" cy="143351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410953" y="8053768"/>
              <a:ext cx="195262" cy="301942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442958" y="7858602"/>
              <a:ext cx="163258" cy="170783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359900" y="7808214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441514" y="7646575"/>
              <a:ext cx="164590" cy="108299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441434" y="7388829"/>
              <a:ext cx="164782" cy="135731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441434" y="7228714"/>
              <a:ext cx="161734" cy="132683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362091" y="7047263"/>
              <a:ext cx="241077" cy="143351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439909" y="6676643"/>
              <a:ext cx="163258" cy="230314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410953" y="6368605"/>
              <a:ext cx="195262" cy="271462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442958" y="6008656"/>
              <a:ext cx="163258" cy="169259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362090" y="6213062"/>
              <a:ext cx="240982" cy="132683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362091" y="5836349"/>
              <a:ext cx="241077" cy="143351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442958" y="5631941"/>
              <a:ext cx="163258" cy="170878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359900" y="558165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442958" y="5198841"/>
              <a:ext cx="240980" cy="330993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377426" y="5139404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9144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30480" y="30480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29">
                  <a:moveTo>
                    <a:pt x="225742" y="33528"/>
                  </a:moveTo>
                  <a:lnTo>
                    <a:pt x="67056" y="33528"/>
                  </a:lnTo>
                  <a:lnTo>
                    <a:pt x="67056" y="1524"/>
                  </a:lnTo>
                  <a:lnTo>
                    <a:pt x="225742" y="1524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441434" y="4961002"/>
              <a:ext cx="163258" cy="143351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441510" y="4826793"/>
              <a:ext cx="164706" cy="108204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359900" y="4676394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441434" y="4479036"/>
              <a:ext cx="163258" cy="143351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441434" y="4321969"/>
              <a:ext cx="164782" cy="135731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441434" y="4175570"/>
              <a:ext cx="161734" cy="115919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441435" y="4021551"/>
              <a:ext cx="161639" cy="1326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441434" y="3841623"/>
              <a:ext cx="163258" cy="143351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362091" y="3669221"/>
              <a:ext cx="241077" cy="144875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564974" y="3589972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79">
                  <a:moveTo>
                    <a:pt x="26003" y="42672"/>
                  </a:moveTo>
                  <a:lnTo>
                    <a:pt x="13811" y="42672"/>
                  </a:lnTo>
                  <a:lnTo>
                    <a:pt x="9239" y="39624"/>
                  </a:lnTo>
                  <a:lnTo>
                    <a:pt x="6096" y="36576"/>
                  </a:lnTo>
                  <a:lnTo>
                    <a:pt x="1524" y="32004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1524" y="10668"/>
                  </a:lnTo>
                  <a:lnTo>
                    <a:pt x="6096" y="6096"/>
                  </a:lnTo>
                  <a:lnTo>
                    <a:pt x="9239" y="1524"/>
                  </a:lnTo>
                  <a:lnTo>
                    <a:pt x="13811" y="0"/>
                  </a:lnTo>
                  <a:lnTo>
                    <a:pt x="26003" y="0"/>
                  </a:lnTo>
                  <a:lnTo>
                    <a:pt x="30575" y="1524"/>
                  </a:lnTo>
                  <a:lnTo>
                    <a:pt x="35147" y="6096"/>
                  </a:lnTo>
                  <a:lnTo>
                    <a:pt x="41243" y="15240"/>
                  </a:lnTo>
                  <a:lnTo>
                    <a:pt x="41243" y="27432"/>
                  </a:lnTo>
                  <a:lnTo>
                    <a:pt x="35147" y="36576"/>
                  </a:lnTo>
                  <a:lnTo>
                    <a:pt x="26003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0050081" y="8614982"/>
              <a:ext cx="149542" cy="149447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999980" y="831113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0001313" y="8012621"/>
              <a:ext cx="240982" cy="134207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080561" y="7547420"/>
              <a:ext cx="164782" cy="434625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080561" y="7295770"/>
              <a:ext cx="164782" cy="128111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080561" y="6990778"/>
              <a:ext cx="163258" cy="266890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050176" y="6553105"/>
              <a:ext cx="195262" cy="416337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001313" y="6380798"/>
              <a:ext cx="240982" cy="144875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080561" y="6116955"/>
              <a:ext cx="164782" cy="135731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0082086" y="5682329"/>
              <a:ext cx="240953" cy="330898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0082085" y="5487066"/>
              <a:ext cx="163258" cy="169354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0001313" y="5314760"/>
              <a:ext cx="240982" cy="144875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0083610" y="5031105"/>
              <a:ext cx="239553" cy="144875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080561" y="4704778"/>
              <a:ext cx="164782" cy="289750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0016554" y="4637628"/>
              <a:ext cx="306705" cy="56515"/>
            </a:xfrm>
            <a:custGeom>
              <a:avLst/>
              <a:gdLst/>
              <a:ahLst/>
              <a:cxnLst/>
              <a:rect l="l" t="t" r="r" b="b"/>
              <a:pathLst>
                <a:path w="306704" h="56514">
                  <a:moveTo>
                    <a:pt x="22860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1524" y="27527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9144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7620"/>
                  </a:lnTo>
                  <a:lnTo>
                    <a:pt x="36576" y="12192"/>
                  </a:lnTo>
                  <a:lnTo>
                    <a:pt x="36576" y="22860"/>
                  </a:lnTo>
                  <a:lnTo>
                    <a:pt x="35052" y="27527"/>
                  </a:lnTo>
                  <a:lnTo>
                    <a:pt x="30480" y="30575"/>
                  </a:lnTo>
                  <a:lnTo>
                    <a:pt x="27432" y="35147"/>
                  </a:lnTo>
                  <a:lnTo>
                    <a:pt x="22860" y="36671"/>
                  </a:lnTo>
                  <a:close/>
                </a:path>
                <a:path w="306704" h="56514">
                  <a:moveTo>
                    <a:pt x="283654" y="56483"/>
                  </a:moveTo>
                  <a:lnTo>
                    <a:pt x="280606" y="50387"/>
                  </a:lnTo>
                  <a:lnTo>
                    <a:pt x="276034" y="44291"/>
                  </a:lnTo>
                  <a:lnTo>
                    <a:pt x="263842" y="35147"/>
                  </a:lnTo>
                  <a:lnTo>
                    <a:pt x="256222" y="33623"/>
                  </a:lnTo>
                  <a:lnTo>
                    <a:pt x="67056" y="33623"/>
                  </a:lnTo>
                  <a:lnTo>
                    <a:pt x="67056" y="1524"/>
                  </a:lnTo>
                  <a:lnTo>
                    <a:pt x="248602" y="1524"/>
                  </a:lnTo>
                  <a:lnTo>
                    <a:pt x="296260" y="19566"/>
                  </a:lnTo>
                  <a:lnTo>
                    <a:pt x="306609" y="33623"/>
                  </a:lnTo>
                  <a:lnTo>
                    <a:pt x="283654" y="56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0080561" y="4457701"/>
              <a:ext cx="163258" cy="143351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0050081" y="4172521"/>
              <a:ext cx="195262" cy="259270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050081" y="3957447"/>
              <a:ext cx="195262" cy="117443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001313" y="3801904"/>
              <a:ext cx="240982" cy="132683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0050081" y="3510629"/>
              <a:ext cx="195262" cy="259270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999980" y="3368802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0080561" y="3085148"/>
              <a:ext cx="164782" cy="126587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080561" y="2925033"/>
              <a:ext cx="164782" cy="135731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0080561" y="2764918"/>
              <a:ext cx="161734" cy="132683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0083610" y="2479739"/>
              <a:ext cx="239553" cy="144875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0080561" y="2176272"/>
              <a:ext cx="163258" cy="266890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0080643" y="2043588"/>
              <a:ext cx="164700" cy="106680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080561" y="1871187"/>
              <a:ext cx="163258" cy="143351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0080561" y="1703452"/>
              <a:ext cx="161734" cy="134207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050081" y="1564672"/>
              <a:ext cx="195262" cy="117443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0080561" y="1320642"/>
              <a:ext cx="164782" cy="135731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0080643" y="1192625"/>
              <a:ext cx="164701" cy="108204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0080561" y="934879"/>
              <a:ext cx="164782" cy="137255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0080561" y="774764"/>
              <a:ext cx="161734" cy="134207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0483278" y="7863173"/>
              <a:ext cx="164782" cy="477298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0483278" y="7605427"/>
              <a:ext cx="161734" cy="231743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0486327" y="7419309"/>
              <a:ext cx="239553" cy="144875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0402316" y="7369302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0483278" y="7172326"/>
              <a:ext cx="164782" cy="143351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0452798" y="6762083"/>
              <a:ext cx="195262" cy="300418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0483382" y="6528721"/>
              <a:ext cx="164679" cy="108299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0403936" y="6359462"/>
              <a:ext cx="241077" cy="134207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0486327" y="6155055"/>
              <a:ext cx="161609" cy="169259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0486327" y="5891308"/>
              <a:ext cx="161925" cy="254635"/>
            </a:xfrm>
            <a:custGeom>
              <a:avLst/>
              <a:gdLst/>
              <a:ahLst/>
              <a:cxnLst/>
              <a:rect l="l" t="t" r="r" b="b"/>
              <a:pathLst>
                <a:path w="161925" h="254635">
                  <a:moveTo>
                    <a:pt x="0" y="254603"/>
                  </a:moveTo>
                  <a:lnTo>
                    <a:pt x="0" y="221075"/>
                  </a:lnTo>
                  <a:lnTo>
                    <a:pt x="96107" y="179927"/>
                  </a:lnTo>
                  <a:lnTo>
                    <a:pt x="0" y="138779"/>
                  </a:lnTo>
                  <a:lnTo>
                    <a:pt x="0" y="115824"/>
                  </a:lnTo>
                  <a:lnTo>
                    <a:pt x="96107" y="76200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639" y="70104"/>
                  </a:lnTo>
                  <a:lnTo>
                    <a:pt x="161639" y="80772"/>
                  </a:lnTo>
                  <a:lnTo>
                    <a:pt x="50292" y="128111"/>
                  </a:lnTo>
                  <a:lnTo>
                    <a:pt x="161639" y="173831"/>
                  </a:lnTo>
                  <a:lnTo>
                    <a:pt x="161639" y="184499"/>
                  </a:lnTo>
                  <a:lnTo>
                    <a:pt x="0" y="254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0483279" y="5377338"/>
              <a:ext cx="242601" cy="394906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0486327" y="5115020"/>
              <a:ext cx="239553" cy="144875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0452798" y="4631532"/>
              <a:ext cx="195262" cy="457581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0483278" y="4465321"/>
              <a:ext cx="161734" cy="132683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0452893" y="4325017"/>
              <a:ext cx="195262" cy="118967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0419270" y="4268628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6096" y="30480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29">
                  <a:moveTo>
                    <a:pt x="225742" y="33528"/>
                  </a:moveTo>
                  <a:lnTo>
                    <a:pt x="67056" y="33528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483278" y="4102323"/>
              <a:ext cx="164782" cy="135731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402316" y="4057650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606818" y="3958971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79">
                  <a:moveTo>
                    <a:pt x="26003" y="42767"/>
                  </a:moveTo>
                  <a:lnTo>
                    <a:pt x="15335" y="42767"/>
                  </a:lnTo>
                  <a:lnTo>
                    <a:pt x="9239" y="41243"/>
                  </a:lnTo>
                  <a:lnTo>
                    <a:pt x="6096" y="36671"/>
                  </a:lnTo>
                  <a:lnTo>
                    <a:pt x="1524" y="32099"/>
                  </a:lnTo>
                  <a:lnTo>
                    <a:pt x="0" y="27527"/>
                  </a:lnTo>
                  <a:lnTo>
                    <a:pt x="0" y="15335"/>
                  </a:lnTo>
                  <a:lnTo>
                    <a:pt x="1524" y="10763"/>
                  </a:lnTo>
                  <a:lnTo>
                    <a:pt x="6096" y="6096"/>
                  </a:lnTo>
                  <a:lnTo>
                    <a:pt x="9239" y="3048"/>
                  </a:lnTo>
                  <a:lnTo>
                    <a:pt x="15335" y="0"/>
                  </a:lnTo>
                  <a:lnTo>
                    <a:pt x="26003" y="0"/>
                  </a:lnTo>
                  <a:lnTo>
                    <a:pt x="35147" y="6096"/>
                  </a:lnTo>
                  <a:lnTo>
                    <a:pt x="39719" y="10763"/>
                  </a:lnTo>
                  <a:lnTo>
                    <a:pt x="41243" y="15335"/>
                  </a:lnTo>
                  <a:lnTo>
                    <a:pt x="41243" y="27527"/>
                  </a:lnTo>
                  <a:lnTo>
                    <a:pt x="39719" y="32099"/>
                  </a:lnTo>
                  <a:lnTo>
                    <a:pt x="30575" y="41243"/>
                  </a:lnTo>
                  <a:lnTo>
                    <a:pt x="26003" y="427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1091926" y="8614982"/>
              <a:ext cx="151066" cy="149447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1042396" y="831113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1040109" y="7925657"/>
              <a:ext cx="247078" cy="239458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1122405" y="7756398"/>
              <a:ext cx="164782" cy="143351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1042396" y="7704582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1042396" y="7523226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1043157" y="7225666"/>
              <a:ext cx="240982" cy="134207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1122405" y="6760560"/>
              <a:ext cx="164782" cy="434625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1122405" y="6357937"/>
              <a:ext cx="164782" cy="283654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1125454" y="6187059"/>
              <a:ext cx="239553" cy="144970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1125454" y="6011704"/>
              <a:ext cx="161734" cy="134207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1058397" y="5932455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2860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6096" y="32004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10668"/>
                  </a:lnTo>
                  <a:lnTo>
                    <a:pt x="4572" y="6096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8956"/>
                  </a:lnTo>
                  <a:lnTo>
                    <a:pt x="27432" y="36576"/>
                  </a:lnTo>
                  <a:lnTo>
                    <a:pt x="22860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122405" y="5622797"/>
              <a:ext cx="164782" cy="265366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043157" y="5450491"/>
              <a:ext cx="240982" cy="144875"/>
            </a:xfrm>
            <a:prstGeom prst="rect">
              <a:avLst/>
            </a:prstGeom>
            <a:blipFill>
              <a:blip r:embed="rId2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122405" y="5186649"/>
              <a:ext cx="164782" cy="135731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125454" y="4752023"/>
              <a:ext cx="239553" cy="330993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1125453" y="4556856"/>
              <a:ext cx="161734" cy="169259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1043157" y="4384548"/>
              <a:ext cx="240982" cy="144875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1092021" y="3866008"/>
              <a:ext cx="195262" cy="385857"/>
            </a:xfrm>
            <a:prstGeom prst="rect">
              <a:avLst/>
            </a:prstGeom>
            <a:blipFill>
              <a:blip r:embed="rId2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1091926" y="3596069"/>
              <a:ext cx="195262" cy="239363"/>
            </a:xfrm>
            <a:prstGeom prst="rect">
              <a:avLst/>
            </a:prstGeom>
            <a:blipFill>
              <a:blip r:embed="rId2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1058397" y="3538156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1524" y="27432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7432"/>
                  </a:lnTo>
                  <a:lnTo>
                    <a:pt x="32004" y="32004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29">
                  <a:moveTo>
                    <a:pt x="225742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1122405" y="3362706"/>
              <a:ext cx="161734" cy="134207"/>
            </a:xfrm>
            <a:prstGeom prst="rect">
              <a:avLst/>
            </a:prstGeom>
            <a:blipFill>
              <a:blip r:embed="rId2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1125453" y="3191923"/>
              <a:ext cx="239452" cy="149447"/>
            </a:xfrm>
            <a:prstGeom prst="rect">
              <a:avLst/>
            </a:prstGeom>
            <a:blipFill>
              <a:blip r:embed="rId2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1125455" y="2926557"/>
              <a:ext cx="239553" cy="144875"/>
            </a:xfrm>
            <a:prstGeom prst="rect">
              <a:avLst/>
            </a:prstGeom>
            <a:blipFill>
              <a:blip r:embed="rId2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1125453" y="2732914"/>
              <a:ext cx="161734" cy="169259"/>
            </a:xfrm>
            <a:prstGeom prst="rect">
              <a:avLst/>
            </a:prstGeom>
            <a:blipFill>
              <a:blip r:embed="rId2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1058397" y="2662713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30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6096" y="30480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30">
                  <a:moveTo>
                    <a:pt x="225742" y="33528"/>
                  </a:moveTo>
                  <a:lnTo>
                    <a:pt x="67056" y="33528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1122405" y="2487359"/>
              <a:ext cx="161734" cy="132683"/>
            </a:xfrm>
            <a:prstGeom prst="rect">
              <a:avLst/>
            </a:prstGeom>
            <a:blipFill>
              <a:blip r:embed="rId2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1091926" y="2347056"/>
              <a:ext cx="195262" cy="117443"/>
            </a:xfrm>
            <a:prstGeom prst="rect">
              <a:avLst/>
            </a:prstGeom>
            <a:blipFill>
              <a:blip r:embed="rId2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1091926" y="1949005"/>
              <a:ext cx="195262" cy="300418"/>
            </a:xfrm>
            <a:prstGeom prst="rect">
              <a:avLst/>
            </a:prstGeom>
            <a:blipFill>
              <a:blip r:embed="rId2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1043157" y="1672971"/>
              <a:ext cx="244030" cy="143351"/>
            </a:xfrm>
            <a:prstGeom prst="rect">
              <a:avLst/>
            </a:prstGeom>
            <a:blipFill>
              <a:blip r:embed="rId2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1122405" y="1502188"/>
              <a:ext cx="164782" cy="143351"/>
            </a:xfrm>
            <a:prstGeom prst="rect">
              <a:avLst/>
            </a:prstGeom>
            <a:blipFill>
              <a:blip r:embed="rId2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1122405" y="1349693"/>
              <a:ext cx="164782" cy="128111"/>
            </a:xfrm>
            <a:prstGeom prst="rect">
              <a:avLst/>
            </a:prstGeom>
            <a:blipFill>
              <a:blip r:embed="rId2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1125453" y="1152905"/>
              <a:ext cx="161734" cy="169354"/>
            </a:xfrm>
            <a:prstGeom prst="rect">
              <a:avLst/>
            </a:prstGeom>
            <a:blipFill>
              <a:blip r:embed="rId2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1120881" y="889063"/>
              <a:ext cx="163258" cy="230314"/>
            </a:xfrm>
            <a:prstGeom prst="rect">
              <a:avLst/>
            </a:prstGeom>
            <a:blipFill>
              <a:blip r:embed="rId2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1122405" y="710661"/>
              <a:ext cx="164782" cy="143351"/>
            </a:xfrm>
            <a:prstGeom prst="rect">
              <a:avLst/>
            </a:prstGeom>
            <a:blipFill>
              <a:blip r:embed="rId2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1525122" y="8209313"/>
              <a:ext cx="164782" cy="135731"/>
            </a:xfrm>
            <a:prstGeom prst="rect">
              <a:avLst/>
            </a:prstGeom>
            <a:blipFill>
              <a:blip r:embed="rId2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1442731" y="6479953"/>
              <a:ext cx="324992" cy="1605819"/>
            </a:xfrm>
            <a:prstGeom prst="rect">
              <a:avLst/>
            </a:prstGeom>
            <a:blipFill>
              <a:blip r:embed="rId2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1446255" y="643661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1445875" y="6049803"/>
              <a:ext cx="240982" cy="221170"/>
            </a:xfrm>
            <a:prstGeom prst="rect">
              <a:avLst/>
            </a:prstGeom>
            <a:blipFill>
              <a:blip r:embed="rId2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1494642" y="5618225"/>
              <a:ext cx="195262" cy="405670"/>
            </a:xfrm>
            <a:prstGeom prst="rect">
              <a:avLst/>
            </a:prstGeom>
            <a:blipFill>
              <a:blip r:embed="rId2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1442848" y="5365147"/>
              <a:ext cx="246936" cy="135731"/>
            </a:xfrm>
            <a:prstGeom prst="rect">
              <a:avLst/>
            </a:prstGeom>
            <a:blipFill>
              <a:blip r:embed="rId2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1525123" y="5211033"/>
              <a:ext cx="164782" cy="128111"/>
            </a:xfrm>
            <a:prstGeom prst="rect">
              <a:avLst/>
            </a:prstGeom>
            <a:blipFill>
              <a:blip r:embed="rId2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1461114" y="5140833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59" h="36829">
                  <a:moveTo>
                    <a:pt x="24384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811"/>
                  </a:lnTo>
                  <a:lnTo>
                    <a:pt x="1524" y="9239"/>
                  </a:lnTo>
                  <a:lnTo>
                    <a:pt x="6096" y="4572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239"/>
                  </a:lnTo>
                  <a:lnTo>
                    <a:pt x="38100" y="13811"/>
                  </a:lnTo>
                  <a:lnTo>
                    <a:pt x="38100" y="22955"/>
                  </a:lnTo>
                  <a:lnTo>
                    <a:pt x="32004" y="32099"/>
                  </a:lnTo>
                  <a:lnTo>
                    <a:pt x="27432" y="35147"/>
                  </a:lnTo>
                  <a:lnTo>
                    <a:pt x="24384" y="36671"/>
                  </a:lnTo>
                  <a:close/>
                </a:path>
                <a:path w="226059" h="36829">
                  <a:moveTo>
                    <a:pt x="225742" y="33623"/>
                  </a:moveTo>
                  <a:lnTo>
                    <a:pt x="67056" y="33623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1525122" y="4962526"/>
              <a:ext cx="164782" cy="143351"/>
            </a:xfrm>
            <a:prstGeom prst="rect">
              <a:avLst/>
            </a:prstGeom>
            <a:blipFill>
              <a:blip r:embed="rId2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1525123" y="4796219"/>
              <a:ext cx="161734" cy="132683"/>
            </a:xfrm>
            <a:prstGeom prst="rect">
              <a:avLst/>
            </a:prstGeom>
            <a:blipFill>
              <a:blip r:embed="rId2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1494642" y="4655916"/>
              <a:ext cx="195262" cy="117443"/>
            </a:xfrm>
            <a:prstGeom prst="rect">
              <a:avLst/>
            </a:prstGeom>
            <a:blipFill>
              <a:blip r:embed="rId2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1461114" y="4599527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59" h="36829">
                  <a:moveTo>
                    <a:pt x="24384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6096" y="30480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144"/>
                  </a:lnTo>
                  <a:lnTo>
                    <a:pt x="38100" y="12192"/>
                  </a:lnTo>
                  <a:lnTo>
                    <a:pt x="38100" y="22860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4384" y="36576"/>
                  </a:lnTo>
                  <a:close/>
                </a:path>
                <a:path w="226059" h="36829">
                  <a:moveTo>
                    <a:pt x="225742" y="33528"/>
                  </a:moveTo>
                  <a:lnTo>
                    <a:pt x="67056" y="33528"/>
                  </a:lnTo>
                  <a:lnTo>
                    <a:pt x="67056" y="1524"/>
                  </a:lnTo>
                  <a:lnTo>
                    <a:pt x="225742" y="1524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1494642" y="4325016"/>
              <a:ext cx="195262" cy="239458"/>
            </a:xfrm>
            <a:prstGeom prst="rect">
              <a:avLst/>
            </a:prstGeom>
            <a:blipFill>
              <a:blip r:embed="rId2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1525122" y="4080987"/>
              <a:ext cx="164782" cy="135731"/>
            </a:xfrm>
            <a:prstGeom prst="rect">
              <a:avLst/>
            </a:prstGeom>
            <a:blipFill>
              <a:blip r:embed="rId2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1525123" y="3919443"/>
              <a:ext cx="161734" cy="134207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1445875" y="3737896"/>
              <a:ext cx="240982" cy="144875"/>
            </a:xfrm>
            <a:prstGeom prst="rect">
              <a:avLst/>
            </a:prstGeom>
            <a:blipFill>
              <a:blip r:embed="rId2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1446255" y="3576066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1528172" y="3178206"/>
              <a:ext cx="161925" cy="255270"/>
            </a:xfrm>
            <a:custGeom>
              <a:avLst/>
              <a:gdLst/>
              <a:ahLst/>
              <a:cxnLst/>
              <a:rect l="l" t="t" r="r" b="b"/>
              <a:pathLst>
                <a:path w="161925" h="255270">
                  <a:moveTo>
                    <a:pt x="0" y="254698"/>
                  </a:moveTo>
                  <a:lnTo>
                    <a:pt x="0" y="221075"/>
                  </a:lnTo>
                  <a:lnTo>
                    <a:pt x="96107" y="179927"/>
                  </a:lnTo>
                  <a:lnTo>
                    <a:pt x="0" y="138779"/>
                  </a:lnTo>
                  <a:lnTo>
                    <a:pt x="0" y="115919"/>
                  </a:lnTo>
                  <a:lnTo>
                    <a:pt x="96107" y="74676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734" y="70104"/>
                  </a:lnTo>
                  <a:lnTo>
                    <a:pt x="161734" y="80772"/>
                  </a:lnTo>
                  <a:lnTo>
                    <a:pt x="50387" y="128111"/>
                  </a:lnTo>
                  <a:lnTo>
                    <a:pt x="161734" y="173831"/>
                  </a:lnTo>
                  <a:lnTo>
                    <a:pt x="161734" y="184499"/>
                  </a:lnTo>
                  <a:lnTo>
                    <a:pt x="0" y="25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1461114" y="3121818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59" h="36830">
                  <a:moveTo>
                    <a:pt x="24384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6096" y="30480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144"/>
                  </a:lnTo>
                  <a:lnTo>
                    <a:pt x="38100" y="12192"/>
                  </a:lnTo>
                  <a:lnTo>
                    <a:pt x="38100" y="22860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4384" y="36576"/>
                  </a:lnTo>
                  <a:close/>
                </a:path>
                <a:path w="226059" h="36830">
                  <a:moveTo>
                    <a:pt x="225742" y="33528"/>
                  </a:moveTo>
                  <a:lnTo>
                    <a:pt x="67056" y="33528"/>
                  </a:lnTo>
                  <a:lnTo>
                    <a:pt x="67056" y="1524"/>
                  </a:lnTo>
                  <a:lnTo>
                    <a:pt x="225742" y="1524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1446255" y="306095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1446255" y="298475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1525123" y="2705386"/>
              <a:ext cx="164782" cy="128111"/>
            </a:xfrm>
            <a:prstGeom prst="rect">
              <a:avLst/>
            </a:prstGeom>
            <a:blipFill>
              <a:blip r:embed="rId2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1528171" y="2510314"/>
              <a:ext cx="161734" cy="16925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1525123" y="2342484"/>
              <a:ext cx="161734" cy="132683"/>
            </a:xfrm>
            <a:prstGeom prst="rect">
              <a:avLst/>
            </a:prstGeom>
            <a:blipFill>
              <a:blip r:embed="rId2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1494642" y="2202180"/>
              <a:ext cx="195262" cy="117443"/>
            </a:xfrm>
            <a:prstGeom prst="rect">
              <a:avLst/>
            </a:prstGeom>
            <a:blipFill>
              <a:blip r:embed="rId2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1461114" y="2145696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59" h="36830">
                  <a:moveTo>
                    <a:pt x="24384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6096" y="30575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811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144"/>
                  </a:lnTo>
                  <a:lnTo>
                    <a:pt x="38100" y="13811"/>
                  </a:lnTo>
                  <a:lnTo>
                    <a:pt x="38100" y="22955"/>
                  </a:lnTo>
                  <a:lnTo>
                    <a:pt x="35052" y="27527"/>
                  </a:lnTo>
                  <a:lnTo>
                    <a:pt x="27432" y="35147"/>
                  </a:lnTo>
                  <a:lnTo>
                    <a:pt x="24384" y="36671"/>
                  </a:lnTo>
                  <a:close/>
                </a:path>
                <a:path w="226059" h="36830">
                  <a:moveTo>
                    <a:pt x="225742" y="33623"/>
                  </a:moveTo>
                  <a:lnTo>
                    <a:pt x="67056" y="33623"/>
                  </a:lnTo>
                  <a:lnTo>
                    <a:pt x="67056" y="1524"/>
                  </a:lnTo>
                  <a:lnTo>
                    <a:pt x="225742" y="1524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1525123" y="1968913"/>
              <a:ext cx="161734" cy="134207"/>
            </a:xfrm>
            <a:prstGeom prst="rect">
              <a:avLst/>
            </a:prstGeom>
            <a:blipFill>
              <a:blip r:embed="rId2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1528170" y="1796511"/>
              <a:ext cx="161734" cy="132683"/>
            </a:xfrm>
            <a:prstGeom prst="rect">
              <a:avLst/>
            </a:prstGeom>
            <a:blipFill>
              <a:blip r:embed="rId2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1525122" y="1616584"/>
              <a:ext cx="164782" cy="143351"/>
            </a:xfrm>
            <a:prstGeom prst="rect">
              <a:avLst/>
            </a:prstGeom>
            <a:blipFill>
              <a:blip r:embed="rId2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1927840" y="8008048"/>
              <a:ext cx="164782" cy="332422"/>
            </a:xfrm>
            <a:prstGeom prst="rect">
              <a:avLst/>
            </a:prstGeom>
            <a:blipFill>
              <a:blip r:embed="rId2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1930889" y="7843267"/>
              <a:ext cx="241077" cy="144875"/>
            </a:xfrm>
            <a:prstGeom prst="rect">
              <a:avLst/>
            </a:prstGeom>
            <a:blipFill>
              <a:blip r:embed="rId2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1848592" y="7792973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5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1930888" y="7571803"/>
              <a:ext cx="161734" cy="169354"/>
            </a:xfrm>
            <a:prstGeom prst="rect">
              <a:avLst/>
            </a:prstGeom>
            <a:blipFill>
              <a:blip r:embed="rId2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927840" y="7417785"/>
              <a:ext cx="163258" cy="115919"/>
            </a:xfrm>
            <a:prstGeom prst="rect">
              <a:avLst/>
            </a:prstGeom>
            <a:blipFill>
              <a:blip r:embed="rId2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863833" y="7361396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29" h="36829">
                  <a:moveTo>
                    <a:pt x="24384" y="36576"/>
                  </a:moveTo>
                  <a:lnTo>
                    <a:pt x="13716" y="36576"/>
                  </a:lnTo>
                  <a:lnTo>
                    <a:pt x="10668" y="35052"/>
                  </a:lnTo>
                  <a:lnTo>
                    <a:pt x="6096" y="32004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6096"/>
                  </a:lnTo>
                  <a:lnTo>
                    <a:pt x="36576" y="9144"/>
                  </a:lnTo>
                  <a:lnTo>
                    <a:pt x="38100" y="13716"/>
                  </a:lnTo>
                  <a:lnTo>
                    <a:pt x="38100" y="22860"/>
                  </a:lnTo>
                  <a:lnTo>
                    <a:pt x="36576" y="27432"/>
                  </a:lnTo>
                  <a:lnTo>
                    <a:pt x="28956" y="35052"/>
                  </a:lnTo>
                  <a:lnTo>
                    <a:pt x="24384" y="36576"/>
                  </a:lnTo>
                  <a:close/>
                </a:path>
                <a:path w="227329" h="36829">
                  <a:moveTo>
                    <a:pt x="227266" y="33528"/>
                  </a:moveTo>
                  <a:lnTo>
                    <a:pt x="67056" y="33528"/>
                  </a:lnTo>
                  <a:lnTo>
                    <a:pt x="67056" y="3048"/>
                  </a:lnTo>
                  <a:lnTo>
                    <a:pt x="227266" y="3048"/>
                  </a:lnTo>
                  <a:lnTo>
                    <a:pt x="227266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927840" y="7186042"/>
              <a:ext cx="163258" cy="134207"/>
            </a:xfrm>
            <a:prstGeom prst="rect">
              <a:avLst/>
            </a:prstGeom>
            <a:blipFill>
              <a:blip r:embed="rId2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930889" y="7015163"/>
              <a:ext cx="240951" cy="149447"/>
            </a:xfrm>
            <a:prstGeom prst="rect">
              <a:avLst/>
            </a:prstGeom>
            <a:blipFill>
              <a:blip r:embed="rId2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1898883" y="6614159"/>
              <a:ext cx="193738" cy="300418"/>
            </a:xfrm>
            <a:prstGeom prst="rect">
              <a:avLst/>
            </a:prstGeom>
            <a:blipFill>
              <a:blip r:embed="rId2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1927840" y="6362510"/>
              <a:ext cx="164782" cy="128111"/>
            </a:xfrm>
            <a:prstGeom prst="rect">
              <a:avLst/>
            </a:prstGeom>
            <a:blipFill>
              <a:blip r:embed="rId2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1927840" y="6057519"/>
              <a:ext cx="164782" cy="266794"/>
            </a:xfrm>
            <a:prstGeom prst="rect">
              <a:avLst/>
            </a:prstGeom>
            <a:blipFill>
              <a:blip r:embed="rId2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1898790" y="5776817"/>
              <a:ext cx="193833" cy="259270"/>
            </a:xfrm>
            <a:prstGeom prst="rect">
              <a:avLst/>
            </a:prstGeom>
            <a:blipFill>
              <a:blip r:embed="rId2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1863833" y="5720429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29" h="36829">
                  <a:moveTo>
                    <a:pt x="24384" y="36576"/>
                  </a:moveTo>
                  <a:lnTo>
                    <a:pt x="13716" y="36576"/>
                  </a:lnTo>
                  <a:lnTo>
                    <a:pt x="10668" y="35052"/>
                  </a:lnTo>
                  <a:lnTo>
                    <a:pt x="3048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3048" y="9144"/>
                  </a:lnTo>
                  <a:lnTo>
                    <a:pt x="6096" y="4572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6576" y="9144"/>
                  </a:lnTo>
                  <a:lnTo>
                    <a:pt x="38100" y="12192"/>
                  </a:lnTo>
                  <a:lnTo>
                    <a:pt x="38100" y="22860"/>
                  </a:lnTo>
                  <a:lnTo>
                    <a:pt x="36576" y="27432"/>
                  </a:lnTo>
                  <a:lnTo>
                    <a:pt x="32004" y="30480"/>
                  </a:lnTo>
                  <a:lnTo>
                    <a:pt x="28956" y="35052"/>
                  </a:lnTo>
                  <a:lnTo>
                    <a:pt x="24384" y="36576"/>
                  </a:lnTo>
                  <a:close/>
                </a:path>
                <a:path w="227329" h="36829">
                  <a:moveTo>
                    <a:pt x="227266" y="33528"/>
                  </a:moveTo>
                  <a:lnTo>
                    <a:pt x="67056" y="33528"/>
                  </a:lnTo>
                  <a:lnTo>
                    <a:pt x="67056" y="1524"/>
                  </a:lnTo>
                  <a:lnTo>
                    <a:pt x="227266" y="1524"/>
                  </a:lnTo>
                  <a:lnTo>
                    <a:pt x="227266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1927840" y="5543551"/>
              <a:ext cx="163258" cy="134207"/>
            </a:xfrm>
            <a:prstGeom prst="rect">
              <a:avLst/>
            </a:prstGeom>
            <a:blipFill>
              <a:blip r:embed="rId2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1930889" y="5374291"/>
              <a:ext cx="240979" cy="147923"/>
            </a:xfrm>
            <a:prstGeom prst="rect">
              <a:avLst/>
            </a:prstGeom>
            <a:blipFill>
              <a:blip r:embed="rId2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1927840" y="4780979"/>
              <a:ext cx="164782" cy="477393"/>
            </a:xfrm>
            <a:prstGeom prst="rect">
              <a:avLst/>
            </a:prstGeom>
            <a:blipFill>
              <a:blip r:embed="rId2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1927840" y="4523328"/>
              <a:ext cx="163258" cy="231743"/>
            </a:xfrm>
            <a:prstGeom prst="rect">
              <a:avLst/>
            </a:prstGeom>
            <a:blipFill>
              <a:blip r:embed="rId2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1930889" y="4338733"/>
              <a:ext cx="241077" cy="143351"/>
            </a:xfrm>
            <a:prstGeom prst="rect">
              <a:avLst/>
            </a:prstGeom>
            <a:blipFill>
              <a:blip r:embed="rId2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1848592" y="428777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5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1927840" y="4090131"/>
              <a:ext cx="164782" cy="143351"/>
            </a:xfrm>
            <a:prstGeom prst="rect">
              <a:avLst/>
            </a:prstGeom>
            <a:blipFill>
              <a:blip r:embed="rId2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1927951" y="3957448"/>
              <a:ext cx="164670" cy="106775"/>
            </a:xfrm>
            <a:prstGeom prst="rect">
              <a:avLst/>
            </a:prstGeom>
            <a:blipFill>
              <a:blip r:embed="rId2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1845449" y="3544158"/>
              <a:ext cx="247049" cy="286797"/>
            </a:xfrm>
            <a:prstGeom prst="rect">
              <a:avLst/>
            </a:prstGeom>
            <a:blipFill>
              <a:blip r:embed="rId2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1930889" y="3297174"/>
              <a:ext cx="241077" cy="144875"/>
            </a:xfrm>
            <a:prstGeom prst="rect">
              <a:avLst/>
            </a:prstGeom>
            <a:blipFill>
              <a:blip r:embed="rId2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1927840" y="3144584"/>
              <a:ext cx="163830" cy="116205"/>
            </a:xfrm>
            <a:custGeom>
              <a:avLst/>
              <a:gdLst/>
              <a:ahLst/>
              <a:cxnLst/>
              <a:rect l="l" t="t" r="r" b="b"/>
              <a:pathLst>
                <a:path w="163829" h="116204">
                  <a:moveTo>
                    <a:pt x="79343" y="85439"/>
                  </a:moveTo>
                  <a:lnTo>
                    <a:pt x="39719" y="85439"/>
                  </a:lnTo>
                  <a:lnTo>
                    <a:pt x="36671" y="83915"/>
                  </a:lnTo>
                  <a:lnTo>
                    <a:pt x="20614" y="72485"/>
                  </a:lnTo>
                  <a:lnTo>
                    <a:pt x="9155" y="61055"/>
                  </a:lnTo>
                  <a:lnTo>
                    <a:pt x="2287" y="49625"/>
                  </a:lnTo>
                  <a:lnTo>
                    <a:pt x="0" y="38195"/>
                  </a:lnTo>
                  <a:lnTo>
                    <a:pt x="1143" y="28972"/>
                  </a:lnTo>
                  <a:lnTo>
                    <a:pt x="4572" y="19633"/>
                  </a:lnTo>
                  <a:lnTo>
                    <a:pt x="10287" y="10026"/>
                  </a:lnTo>
                  <a:lnTo>
                    <a:pt x="18288" y="0"/>
                  </a:lnTo>
                  <a:lnTo>
                    <a:pt x="45815" y="16764"/>
                  </a:lnTo>
                  <a:lnTo>
                    <a:pt x="38878" y="24796"/>
                  </a:lnTo>
                  <a:lnTo>
                    <a:pt x="34111" y="32658"/>
                  </a:lnTo>
                  <a:lnTo>
                    <a:pt x="31362" y="40217"/>
                  </a:lnTo>
                  <a:lnTo>
                    <a:pt x="30480" y="47339"/>
                  </a:lnTo>
                  <a:lnTo>
                    <a:pt x="31338" y="55030"/>
                  </a:lnTo>
                  <a:lnTo>
                    <a:pt x="60674" y="82200"/>
                  </a:lnTo>
                  <a:lnTo>
                    <a:pt x="69580" y="84605"/>
                  </a:lnTo>
                  <a:lnTo>
                    <a:pt x="79343" y="85439"/>
                  </a:lnTo>
                  <a:close/>
                </a:path>
                <a:path w="163829" h="116204">
                  <a:moveTo>
                    <a:pt x="163258" y="115919"/>
                  </a:moveTo>
                  <a:lnTo>
                    <a:pt x="3048" y="115919"/>
                  </a:lnTo>
                  <a:lnTo>
                    <a:pt x="3048" y="85439"/>
                  </a:lnTo>
                  <a:lnTo>
                    <a:pt x="163258" y="85439"/>
                  </a:lnTo>
                  <a:lnTo>
                    <a:pt x="163258" y="115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1927840" y="2999803"/>
              <a:ext cx="165100" cy="135890"/>
            </a:xfrm>
            <a:custGeom>
              <a:avLst/>
              <a:gdLst/>
              <a:ahLst/>
              <a:cxnLst/>
              <a:rect l="l" t="t" r="r" b="b"/>
              <a:pathLst>
                <a:path w="165100" h="135889">
                  <a:moveTo>
                    <a:pt x="56483" y="132683"/>
                  </a:moveTo>
                  <a:lnTo>
                    <a:pt x="21336" y="132683"/>
                  </a:lnTo>
                  <a:lnTo>
                    <a:pt x="12215" y="122603"/>
                  </a:lnTo>
                  <a:lnTo>
                    <a:pt x="5524" y="110692"/>
                  </a:lnTo>
                  <a:lnTo>
                    <a:pt x="1404" y="96799"/>
                  </a:lnTo>
                  <a:lnTo>
                    <a:pt x="0" y="80772"/>
                  </a:lnTo>
                  <a:lnTo>
                    <a:pt x="857" y="68770"/>
                  </a:lnTo>
                  <a:lnTo>
                    <a:pt x="3429" y="57912"/>
                  </a:lnTo>
                  <a:lnTo>
                    <a:pt x="7715" y="48196"/>
                  </a:lnTo>
                  <a:lnTo>
                    <a:pt x="13716" y="39624"/>
                  </a:lnTo>
                  <a:lnTo>
                    <a:pt x="16764" y="35052"/>
                  </a:lnTo>
                  <a:lnTo>
                    <a:pt x="19812" y="32004"/>
                  </a:lnTo>
                  <a:lnTo>
                    <a:pt x="25908" y="30480"/>
                  </a:lnTo>
                  <a:lnTo>
                    <a:pt x="30480" y="27432"/>
                  </a:lnTo>
                  <a:lnTo>
                    <a:pt x="39719" y="24384"/>
                  </a:lnTo>
                  <a:lnTo>
                    <a:pt x="44005" y="24145"/>
                  </a:lnTo>
                  <a:lnTo>
                    <a:pt x="50006" y="23622"/>
                  </a:lnTo>
                  <a:lnTo>
                    <a:pt x="57721" y="23098"/>
                  </a:lnTo>
                  <a:lnTo>
                    <a:pt x="67151" y="22860"/>
                  </a:lnTo>
                  <a:lnTo>
                    <a:pt x="140398" y="22860"/>
                  </a:lnTo>
                  <a:lnTo>
                    <a:pt x="141922" y="21336"/>
                  </a:lnTo>
                  <a:lnTo>
                    <a:pt x="141922" y="13716"/>
                  </a:lnTo>
                  <a:lnTo>
                    <a:pt x="140398" y="7620"/>
                  </a:lnTo>
                  <a:lnTo>
                    <a:pt x="134207" y="0"/>
                  </a:lnTo>
                  <a:lnTo>
                    <a:pt x="152590" y="0"/>
                  </a:lnTo>
                  <a:lnTo>
                    <a:pt x="157162" y="7620"/>
                  </a:lnTo>
                  <a:lnTo>
                    <a:pt x="161734" y="13716"/>
                  </a:lnTo>
                  <a:lnTo>
                    <a:pt x="163258" y="16764"/>
                  </a:lnTo>
                  <a:lnTo>
                    <a:pt x="164782" y="21336"/>
                  </a:lnTo>
                  <a:lnTo>
                    <a:pt x="164782" y="30480"/>
                  </a:lnTo>
                  <a:lnTo>
                    <a:pt x="163901" y="39647"/>
                  </a:lnTo>
                  <a:lnTo>
                    <a:pt x="161163" y="46672"/>
                  </a:lnTo>
                  <a:lnTo>
                    <a:pt x="156424" y="51696"/>
                  </a:lnTo>
                  <a:lnTo>
                    <a:pt x="149542" y="54864"/>
                  </a:lnTo>
                  <a:lnTo>
                    <a:pt x="58007" y="54864"/>
                  </a:lnTo>
                  <a:lnTo>
                    <a:pt x="45752" y="56578"/>
                  </a:lnTo>
                  <a:lnTo>
                    <a:pt x="36623" y="61722"/>
                  </a:lnTo>
                  <a:lnTo>
                    <a:pt x="30923" y="70294"/>
                  </a:lnTo>
                  <a:lnTo>
                    <a:pt x="28956" y="82296"/>
                  </a:lnTo>
                  <a:lnTo>
                    <a:pt x="30685" y="95727"/>
                  </a:lnTo>
                  <a:lnTo>
                    <a:pt x="35861" y="108596"/>
                  </a:lnTo>
                  <a:lnTo>
                    <a:pt x="44466" y="120912"/>
                  </a:lnTo>
                  <a:lnTo>
                    <a:pt x="56483" y="132683"/>
                  </a:lnTo>
                  <a:close/>
                </a:path>
                <a:path w="165100" h="135889">
                  <a:moveTo>
                    <a:pt x="126587" y="135731"/>
                  </a:moveTo>
                  <a:lnTo>
                    <a:pt x="88868" y="112014"/>
                  </a:lnTo>
                  <a:lnTo>
                    <a:pt x="67151" y="54864"/>
                  </a:lnTo>
                  <a:lnTo>
                    <a:pt x="83915" y="54864"/>
                  </a:lnTo>
                  <a:lnTo>
                    <a:pt x="91535" y="76200"/>
                  </a:lnTo>
                  <a:lnTo>
                    <a:pt x="96107" y="86868"/>
                  </a:lnTo>
                  <a:lnTo>
                    <a:pt x="100679" y="92964"/>
                  </a:lnTo>
                  <a:lnTo>
                    <a:pt x="109823" y="102108"/>
                  </a:lnTo>
                  <a:lnTo>
                    <a:pt x="114395" y="105156"/>
                  </a:lnTo>
                  <a:lnTo>
                    <a:pt x="164194" y="105156"/>
                  </a:lnTo>
                  <a:lnTo>
                    <a:pt x="134317" y="135134"/>
                  </a:lnTo>
                  <a:lnTo>
                    <a:pt x="126587" y="135731"/>
                  </a:lnTo>
                  <a:close/>
                </a:path>
                <a:path w="165100" h="135889">
                  <a:moveTo>
                    <a:pt x="164194" y="105156"/>
                  </a:moveTo>
                  <a:lnTo>
                    <a:pt x="128111" y="105156"/>
                  </a:lnTo>
                  <a:lnTo>
                    <a:pt x="137255" y="99060"/>
                  </a:lnTo>
                  <a:lnTo>
                    <a:pt x="141922" y="94488"/>
                  </a:lnTo>
                  <a:lnTo>
                    <a:pt x="143446" y="88392"/>
                  </a:lnTo>
                  <a:lnTo>
                    <a:pt x="143446" y="82296"/>
                  </a:lnTo>
                  <a:lnTo>
                    <a:pt x="142598" y="74580"/>
                  </a:lnTo>
                  <a:lnTo>
                    <a:pt x="140160" y="67437"/>
                  </a:lnTo>
                  <a:lnTo>
                    <a:pt x="136293" y="60864"/>
                  </a:lnTo>
                  <a:lnTo>
                    <a:pt x="131159" y="54864"/>
                  </a:lnTo>
                  <a:lnTo>
                    <a:pt x="149542" y="54864"/>
                  </a:lnTo>
                  <a:lnTo>
                    <a:pt x="156424" y="65174"/>
                  </a:lnTo>
                  <a:lnTo>
                    <a:pt x="161163" y="75628"/>
                  </a:lnTo>
                  <a:lnTo>
                    <a:pt x="163901" y="86367"/>
                  </a:lnTo>
                  <a:lnTo>
                    <a:pt x="164724" y="96799"/>
                  </a:lnTo>
                  <a:lnTo>
                    <a:pt x="164664" y="99060"/>
                  </a:lnTo>
                  <a:lnTo>
                    <a:pt x="164194" y="105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1927840" y="2853404"/>
              <a:ext cx="165100" cy="128270"/>
            </a:xfrm>
            <a:custGeom>
              <a:avLst/>
              <a:gdLst/>
              <a:ahLst/>
              <a:cxnLst/>
              <a:rect l="l" t="t" r="r" b="b"/>
              <a:pathLst>
                <a:path w="165100" h="128269">
                  <a:moveTo>
                    <a:pt x="150233" y="96012"/>
                  </a:moveTo>
                  <a:lnTo>
                    <a:pt x="82391" y="96012"/>
                  </a:lnTo>
                  <a:lnTo>
                    <a:pt x="94154" y="95130"/>
                  </a:lnTo>
                  <a:lnTo>
                    <a:pt x="104489" y="92392"/>
                  </a:lnTo>
                  <a:lnTo>
                    <a:pt x="132302" y="63817"/>
                  </a:lnTo>
                  <a:lnTo>
                    <a:pt x="135731" y="41148"/>
                  </a:lnTo>
                  <a:lnTo>
                    <a:pt x="135135" y="31718"/>
                  </a:lnTo>
                  <a:lnTo>
                    <a:pt x="133254" y="21717"/>
                  </a:lnTo>
                  <a:lnTo>
                    <a:pt x="129944" y="11144"/>
                  </a:lnTo>
                  <a:lnTo>
                    <a:pt x="125063" y="0"/>
                  </a:lnTo>
                  <a:lnTo>
                    <a:pt x="157162" y="0"/>
                  </a:lnTo>
                  <a:lnTo>
                    <a:pt x="160281" y="11430"/>
                  </a:lnTo>
                  <a:lnTo>
                    <a:pt x="162687" y="22860"/>
                  </a:lnTo>
                  <a:lnTo>
                    <a:pt x="164234" y="34290"/>
                  </a:lnTo>
                  <a:lnTo>
                    <a:pt x="164782" y="45720"/>
                  </a:lnTo>
                  <a:lnTo>
                    <a:pt x="163377" y="63150"/>
                  </a:lnTo>
                  <a:lnTo>
                    <a:pt x="159258" y="78867"/>
                  </a:lnTo>
                  <a:lnTo>
                    <a:pt x="152566" y="92868"/>
                  </a:lnTo>
                  <a:lnTo>
                    <a:pt x="150233" y="96012"/>
                  </a:lnTo>
                  <a:close/>
                </a:path>
                <a:path w="165100" h="128269">
                  <a:moveTo>
                    <a:pt x="83915" y="128016"/>
                  </a:moveTo>
                  <a:lnTo>
                    <a:pt x="35440" y="115157"/>
                  </a:lnTo>
                  <a:lnTo>
                    <a:pt x="5715" y="80962"/>
                  </a:lnTo>
                  <a:lnTo>
                    <a:pt x="0" y="48768"/>
                  </a:lnTo>
                  <a:lnTo>
                    <a:pt x="0" y="41148"/>
                  </a:lnTo>
                  <a:lnTo>
                    <a:pt x="10668" y="3048"/>
                  </a:lnTo>
                  <a:lnTo>
                    <a:pt x="44291" y="3048"/>
                  </a:lnTo>
                  <a:lnTo>
                    <a:pt x="37997" y="14454"/>
                  </a:lnTo>
                  <a:lnTo>
                    <a:pt x="33158" y="25717"/>
                  </a:lnTo>
                  <a:lnTo>
                    <a:pt x="30052" y="36695"/>
                  </a:lnTo>
                  <a:lnTo>
                    <a:pt x="28956" y="47244"/>
                  </a:lnTo>
                  <a:lnTo>
                    <a:pt x="30052" y="57221"/>
                  </a:lnTo>
                  <a:lnTo>
                    <a:pt x="52601" y="88296"/>
                  </a:lnTo>
                  <a:lnTo>
                    <a:pt x="82391" y="96012"/>
                  </a:lnTo>
                  <a:lnTo>
                    <a:pt x="150233" y="96012"/>
                  </a:lnTo>
                  <a:lnTo>
                    <a:pt x="143446" y="105156"/>
                  </a:lnTo>
                  <a:lnTo>
                    <a:pt x="131104" y="115157"/>
                  </a:lnTo>
                  <a:lnTo>
                    <a:pt x="117074" y="122301"/>
                  </a:lnTo>
                  <a:lnTo>
                    <a:pt x="101347" y="126587"/>
                  </a:lnTo>
                  <a:lnTo>
                    <a:pt x="83915" y="1280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1898883" y="2722245"/>
              <a:ext cx="194310" cy="117475"/>
            </a:xfrm>
            <a:custGeom>
              <a:avLst/>
              <a:gdLst/>
              <a:ahLst/>
              <a:cxnLst/>
              <a:rect l="l" t="t" r="r" b="b"/>
              <a:pathLst>
                <a:path w="194309" h="117475">
                  <a:moveTo>
                    <a:pt x="60960" y="117348"/>
                  </a:moveTo>
                  <a:lnTo>
                    <a:pt x="57912" y="117348"/>
                  </a:lnTo>
                  <a:lnTo>
                    <a:pt x="0" y="57912"/>
                  </a:lnTo>
                  <a:lnTo>
                    <a:pt x="138779" y="57912"/>
                  </a:lnTo>
                  <a:lnTo>
                    <a:pt x="150780" y="56483"/>
                  </a:lnTo>
                  <a:lnTo>
                    <a:pt x="159353" y="52197"/>
                  </a:lnTo>
                  <a:lnTo>
                    <a:pt x="164496" y="45053"/>
                  </a:lnTo>
                  <a:lnTo>
                    <a:pt x="166211" y="35052"/>
                  </a:lnTo>
                  <a:lnTo>
                    <a:pt x="165377" y="26789"/>
                  </a:lnTo>
                  <a:lnTo>
                    <a:pt x="162972" y="18097"/>
                  </a:lnTo>
                  <a:lnTo>
                    <a:pt x="159138" y="9120"/>
                  </a:lnTo>
                  <a:lnTo>
                    <a:pt x="154019" y="0"/>
                  </a:lnTo>
                  <a:lnTo>
                    <a:pt x="184594" y="0"/>
                  </a:lnTo>
                  <a:lnTo>
                    <a:pt x="188595" y="9191"/>
                  </a:lnTo>
                  <a:lnTo>
                    <a:pt x="191452" y="18669"/>
                  </a:lnTo>
                  <a:lnTo>
                    <a:pt x="193167" y="28717"/>
                  </a:lnTo>
                  <a:lnTo>
                    <a:pt x="193738" y="39624"/>
                  </a:lnTo>
                  <a:lnTo>
                    <a:pt x="193119" y="49601"/>
                  </a:lnTo>
                  <a:lnTo>
                    <a:pt x="191071" y="58864"/>
                  </a:lnTo>
                  <a:lnTo>
                    <a:pt x="187309" y="67270"/>
                  </a:lnTo>
                  <a:lnTo>
                    <a:pt x="181546" y="74676"/>
                  </a:lnTo>
                  <a:lnTo>
                    <a:pt x="178498" y="77724"/>
                  </a:lnTo>
                  <a:lnTo>
                    <a:pt x="176974" y="80772"/>
                  </a:lnTo>
                  <a:lnTo>
                    <a:pt x="172402" y="82296"/>
                  </a:lnTo>
                  <a:lnTo>
                    <a:pt x="169354" y="83820"/>
                  </a:lnTo>
                  <a:lnTo>
                    <a:pt x="166211" y="86868"/>
                  </a:lnTo>
                  <a:lnTo>
                    <a:pt x="160115" y="86868"/>
                  </a:lnTo>
                  <a:lnTo>
                    <a:pt x="155805" y="87987"/>
                  </a:lnTo>
                  <a:lnTo>
                    <a:pt x="149637" y="88963"/>
                  </a:lnTo>
                  <a:lnTo>
                    <a:pt x="141470" y="89654"/>
                  </a:lnTo>
                  <a:lnTo>
                    <a:pt x="131159" y="89916"/>
                  </a:lnTo>
                  <a:lnTo>
                    <a:pt x="60960" y="89916"/>
                  </a:lnTo>
                  <a:lnTo>
                    <a:pt x="60960" y="117348"/>
                  </a:lnTo>
                  <a:close/>
                </a:path>
                <a:path w="194309" h="117475">
                  <a:moveTo>
                    <a:pt x="60960" y="57912"/>
                  </a:moveTo>
                  <a:lnTo>
                    <a:pt x="32004" y="57912"/>
                  </a:lnTo>
                  <a:lnTo>
                    <a:pt x="32004" y="7620"/>
                  </a:lnTo>
                  <a:lnTo>
                    <a:pt x="60960" y="7620"/>
                  </a:lnTo>
                  <a:lnTo>
                    <a:pt x="60960" y="57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1863833" y="2664237"/>
              <a:ext cx="227329" cy="36830"/>
            </a:xfrm>
            <a:custGeom>
              <a:avLst/>
              <a:gdLst/>
              <a:ahLst/>
              <a:cxnLst/>
              <a:rect l="l" t="t" r="r" b="b"/>
              <a:pathLst>
                <a:path w="227329" h="36830">
                  <a:moveTo>
                    <a:pt x="24384" y="36576"/>
                  </a:moveTo>
                  <a:lnTo>
                    <a:pt x="13716" y="36576"/>
                  </a:lnTo>
                  <a:lnTo>
                    <a:pt x="10668" y="35052"/>
                  </a:lnTo>
                  <a:lnTo>
                    <a:pt x="6096" y="32004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6096"/>
                  </a:lnTo>
                  <a:lnTo>
                    <a:pt x="36576" y="9144"/>
                  </a:lnTo>
                  <a:lnTo>
                    <a:pt x="38100" y="13716"/>
                  </a:lnTo>
                  <a:lnTo>
                    <a:pt x="38100" y="22860"/>
                  </a:lnTo>
                  <a:lnTo>
                    <a:pt x="36576" y="27432"/>
                  </a:lnTo>
                  <a:lnTo>
                    <a:pt x="28956" y="35052"/>
                  </a:lnTo>
                  <a:lnTo>
                    <a:pt x="24384" y="36576"/>
                  </a:lnTo>
                  <a:close/>
                </a:path>
                <a:path w="227329" h="36830">
                  <a:moveTo>
                    <a:pt x="227266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7266" y="3048"/>
                  </a:lnTo>
                  <a:lnTo>
                    <a:pt x="227266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1927840" y="2502599"/>
              <a:ext cx="164782" cy="128111"/>
            </a:xfrm>
            <a:prstGeom prst="rect">
              <a:avLst/>
            </a:prstGeom>
            <a:blipFill>
              <a:blip r:embed="rId2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1927840" y="2344008"/>
              <a:ext cx="164782" cy="135731"/>
            </a:xfrm>
            <a:prstGeom prst="rect">
              <a:avLst/>
            </a:prstGeom>
            <a:blipFill>
              <a:blip r:embed="rId2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1848592" y="229895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5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1927840" y="2020728"/>
              <a:ext cx="164782" cy="128016"/>
            </a:xfrm>
            <a:prstGeom prst="rect">
              <a:avLst/>
            </a:prstGeom>
            <a:blipFill>
              <a:blip r:embed="rId2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1927840" y="1862043"/>
              <a:ext cx="164782" cy="135731"/>
            </a:xfrm>
            <a:prstGeom prst="rect">
              <a:avLst/>
            </a:prstGeom>
            <a:blipFill>
              <a:blip r:embed="rId2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1927954" y="1733931"/>
              <a:ext cx="164668" cy="108299"/>
            </a:xfrm>
            <a:prstGeom prst="rect">
              <a:avLst/>
            </a:prstGeom>
            <a:blipFill>
              <a:blip r:embed="rId2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1927840" y="1561624"/>
              <a:ext cx="164782" cy="143351"/>
            </a:xfrm>
            <a:prstGeom prst="rect">
              <a:avLst/>
            </a:prstGeom>
            <a:blipFill>
              <a:blip r:embed="rId2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1927951" y="1428941"/>
              <a:ext cx="164670" cy="106775"/>
            </a:xfrm>
            <a:prstGeom prst="rect">
              <a:avLst/>
            </a:prstGeom>
            <a:blipFill>
              <a:blip r:embed="rId2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2051380" y="1354264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80">
                  <a:moveTo>
                    <a:pt x="27527" y="42672"/>
                  </a:moveTo>
                  <a:lnTo>
                    <a:pt x="15240" y="42672"/>
                  </a:lnTo>
                  <a:lnTo>
                    <a:pt x="10668" y="41148"/>
                  </a:lnTo>
                  <a:lnTo>
                    <a:pt x="6096" y="36576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6096" y="6096"/>
                  </a:lnTo>
                  <a:lnTo>
                    <a:pt x="15240" y="0"/>
                  </a:lnTo>
                  <a:lnTo>
                    <a:pt x="27527" y="0"/>
                  </a:lnTo>
                  <a:lnTo>
                    <a:pt x="32099" y="1524"/>
                  </a:lnTo>
                  <a:lnTo>
                    <a:pt x="35147" y="6096"/>
                  </a:lnTo>
                  <a:lnTo>
                    <a:pt x="39719" y="10668"/>
                  </a:lnTo>
                  <a:lnTo>
                    <a:pt x="41243" y="15240"/>
                  </a:lnTo>
                  <a:lnTo>
                    <a:pt x="41243" y="27432"/>
                  </a:lnTo>
                  <a:lnTo>
                    <a:pt x="39719" y="32004"/>
                  </a:lnTo>
                  <a:lnTo>
                    <a:pt x="32099" y="39624"/>
                  </a:lnTo>
                  <a:lnTo>
                    <a:pt x="27527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roup 446">
            <a:extLst>
              <a:ext uri="{FF2B5EF4-FFF2-40B4-BE49-F238E27FC236}">
                <a16:creationId xmlns:a16="http://schemas.microsoft.com/office/drawing/2014/main" id="{FA2994A4-631E-4CF9-96DD-3C4521F54EAD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991104" y="6966394"/>
              <a:ext cx="453390" cy="303530"/>
            </a:xfrm>
            <a:custGeom>
              <a:avLst/>
              <a:gdLst/>
              <a:ahLst/>
              <a:cxnLst/>
              <a:rect l="l" t="t" r="r" b="b"/>
              <a:pathLst>
                <a:path w="453390" h="303529">
                  <a:moveTo>
                    <a:pt x="416049" y="250126"/>
                  </a:moveTo>
                  <a:lnTo>
                    <a:pt x="216496" y="250126"/>
                  </a:lnTo>
                  <a:lnTo>
                    <a:pt x="218020" y="248602"/>
                  </a:lnTo>
                  <a:lnTo>
                    <a:pt x="203161" y="238005"/>
                  </a:lnTo>
                  <a:lnTo>
                    <a:pt x="172300" y="201358"/>
                  </a:lnTo>
                  <a:lnTo>
                    <a:pt x="159441" y="154973"/>
                  </a:lnTo>
                  <a:lnTo>
                    <a:pt x="158644" y="136136"/>
                  </a:lnTo>
                  <a:lnTo>
                    <a:pt x="159418" y="121562"/>
                  </a:lnTo>
                  <a:lnTo>
                    <a:pt x="170776" y="79343"/>
                  </a:lnTo>
                  <a:lnTo>
                    <a:pt x="191565" y="45401"/>
                  </a:lnTo>
                  <a:lnTo>
                    <a:pt x="221830" y="20574"/>
                  </a:lnTo>
                  <a:lnTo>
                    <a:pt x="260128" y="5143"/>
                  </a:lnTo>
                  <a:lnTo>
                    <a:pt x="303459" y="0"/>
                  </a:lnTo>
                  <a:lnTo>
                    <a:pt x="316056" y="547"/>
                  </a:lnTo>
                  <a:lnTo>
                    <a:pt x="355275" y="7620"/>
                  </a:lnTo>
                  <a:lnTo>
                    <a:pt x="391802" y="24336"/>
                  </a:lnTo>
                  <a:lnTo>
                    <a:pt x="423189" y="52780"/>
                  </a:lnTo>
                  <a:lnTo>
                    <a:pt x="425666" y="56388"/>
                  </a:lnTo>
                  <a:lnTo>
                    <a:pt x="308031" y="56388"/>
                  </a:lnTo>
                  <a:lnTo>
                    <a:pt x="297768" y="56913"/>
                  </a:lnTo>
                  <a:lnTo>
                    <a:pt x="259494" y="65412"/>
                  </a:lnTo>
                  <a:lnTo>
                    <a:pt x="223926" y="91916"/>
                  </a:lnTo>
                  <a:lnTo>
                    <a:pt x="206400" y="136136"/>
                  </a:lnTo>
                  <a:lnTo>
                    <a:pt x="205828" y="146399"/>
                  </a:lnTo>
                  <a:lnTo>
                    <a:pt x="206376" y="157519"/>
                  </a:lnTo>
                  <a:lnTo>
                    <a:pt x="218282" y="194634"/>
                  </a:lnTo>
                  <a:lnTo>
                    <a:pt x="249846" y="225933"/>
                  </a:lnTo>
                  <a:lnTo>
                    <a:pt x="286886" y="238125"/>
                  </a:lnTo>
                  <a:lnTo>
                    <a:pt x="306507" y="239458"/>
                  </a:lnTo>
                  <a:lnTo>
                    <a:pt x="425294" y="239458"/>
                  </a:lnTo>
                  <a:lnTo>
                    <a:pt x="422212" y="243673"/>
                  </a:lnTo>
                  <a:lnTo>
                    <a:pt x="416049" y="250126"/>
                  </a:lnTo>
                  <a:close/>
                </a:path>
                <a:path w="453390" h="303529">
                  <a:moveTo>
                    <a:pt x="239356" y="303466"/>
                  </a:moveTo>
                  <a:lnTo>
                    <a:pt x="193815" y="301180"/>
                  </a:lnTo>
                  <a:lnTo>
                    <a:pt x="149345" y="294322"/>
                  </a:lnTo>
                  <a:lnTo>
                    <a:pt x="108959" y="284226"/>
                  </a:lnTo>
                  <a:lnTo>
                    <a:pt x="73145" y="268414"/>
                  </a:lnTo>
                  <a:lnTo>
                    <a:pt x="30845" y="233267"/>
                  </a:lnTo>
                  <a:lnTo>
                    <a:pt x="4660" y="182415"/>
                  </a:lnTo>
                  <a:lnTo>
                    <a:pt x="53" y="141827"/>
                  </a:lnTo>
                  <a:lnTo>
                    <a:pt x="0" y="137255"/>
                  </a:lnTo>
                  <a:lnTo>
                    <a:pt x="1636" y="112750"/>
                  </a:lnTo>
                  <a:lnTo>
                    <a:pt x="15971" y="68658"/>
                  </a:lnTo>
                  <a:lnTo>
                    <a:pt x="45204" y="35980"/>
                  </a:lnTo>
                  <a:lnTo>
                    <a:pt x="87656" y="17073"/>
                  </a:lnTo>
                  <a:lnTo>
                    <a:pt x="114293" y="12192"/>
                  </a:lnTo>
                  <a:lnTo>
                    <a:pt x="114293" y="67151"/>
                  </a:lnTo>
                  <a:lnTo>
                    <a:pt x="99386" y="69437"/>
                  </a:lnTo>
                  <a:lnTo>
                    <a:pt x="86480" y="74009"/>
                  </a:lnTo>
                  <a:lnTo>
                    <a:pt x="57509" y="100250"/>
                  </a:lnTo>
                  <a:lnTo>
                    <a:pt x="47142" y="141827"/>
                  </a:lnTo>
                  <a:lnTo>
                    <a:pt x="48276" y="157876"/>
                  </a:lnTo>
                  <a:lnTo>
                    <a:pt x="64001" y="195167"/>
                  </a:lnTo>
                  <a:lnTo>
                    <a:pt x="93147" y="222478"/>
                  </a:lnTo>
                  <a:lnTo>
                    <a:pt x="132783" y="238125"/>
                  </a:lnTo>
                  <a:lnTo>
                    <a:pt x="176205" y="246054"/>
                  </a:lnTo>
                  <a:lnTo>
                    <a:pt x="216496" y="250126"/>
                  </a:lnTo>
                  <a:lnTo>
                    <a:pt x="416049" y="250126"/>
                  </a:lnTo>
                  <a:lnTo>
                    <a:pt x="410044" y="256412"/>
                  </a:lnTo>
                  <a:lnTo>
                    <a:pt x="364936" y="283440"/>
                  </a:lnTo>
                  <a:lnTo>
                    <a:pt x="312603" y="297370"/>
                  </a:lnTo>
                  <a:lnTo>
                    <a:pt x="256842" y="302942"/>
                  </a:lnTo>
                  <a:lnTo>
                    <a:pt x="239356" y="303466"/>
                  </a:lnTo>
                  <a:close/>
                </a:path>
                <a:path w="453390" h="303529">
                  <a:moveTo>
                    <a:pt x="425294" y="239458"/>
                  </a:moveTo>
                  <a:lnTo>
                    <a:pt x="306507" y="239458"/>
                  </a:lnTo>
                  <a:lnTo>
                    <a:pt x="316771" y="239148"/>
                  </a:lnTo>
                  <a:lnTo>
                    <a:pt x="326891" y="238125"/>
                  </a:lnTo>
                  <a:lnTo>
                    <a:pt x="363324" y="225361"/>
                  </a:lnTo>
                  <a:lnTo>
                    <a:pt x="394090" y="194634"/>
                  </a:lnTo>
                  <a:lnTo>
                    <a:pt x="405288" y="157876"/>
                  </a:lnTo>
                  <a:lnTo>
                    <a:pt x="405663" y="146399"/>
                  </a:lnTo>
                  <a:lnTo>
                    <a:pt x="405327" y="136136"/>
                  </a:lnTo>
                  <a:lnTo>
                    <a:pt x="389089" y="93440"/>
                  </a:lnTo>
                  <a:lnTo>
                    <a:pt x="353481" y="66294"/>
                  </a:lnTo>
                  <a:lnTo>
                    <a:pt x="308031" y="56388"/>
                  </a:lnTo>
                  <a:lnTo>
                    <a:pt x="425666" y="56388"/>
                  </a:lnTo>
                  <a:lnTo>
                    <a:pt x="445191" y="94154"/>
                  </a:lnTo>
                  <a:lnTo>
                    <a:pt x="452907" y="149447"/>
                  </a:lnTo>
                  <a:lnTo>
                    <a:pt x="451740" y="173203"/>
                  </a:lnTo>
                  <a:lnTo>
                    <a:pt x="448144" y="194262"/>
                  </a:lnTo>
                  <a:lnTo>
                    <a:pt x="441977" y="212749"/>
                  </a:lnTo>
                  <a:lnTo>
                    <a:pt x="433095" y="228790"/>
                  </a:lnTo>
                  <a:lnTo>
                    <a:pt x="425294" y="2394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368289" y="6821424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4">
                  <a:moveTo>
                    <a:pt x="0" y="0"/>
                  </a:moveTo>
                  <a:lnTo>
                    <a:pt x="70104" y="0"/>
                  </a:lnTo>
                  <a:lnTo>
                    <a:pt x="70104" y="70104"/>
                  </a:lnTo>
                  <a:lnTo>
                    <a:pt x="0" y="70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91002" y="6444806"/>
              <a:ext cx="453390" cy="297815"/>
            </a:xfrm>
            <a:custGeom>
              <a:avLst/>
              <a:gdLst/>
              <a:ahLst/>
              <a:cxnLst/>
              <a:rect l="l" t="t" r="r" b="b"/>
              <a:pathLst>
                <a:path w="453390" h="297815">
                  <a:moveTo>
                    <a:pt x="227266" y="297370"/>
                  </a:moveTo>
                  <a:lnTo>
                    <a:pt x="214693" y="297346"/>
                  </a:lnTo>
                  <a:lnTo>
                    <a:pt x="202120" y="297179"/>
                  </a:lnTo>
                  <a:lnTo>
                    <a:pt x="189547" y="296727"/>
                  </a:lnTo>
                  <a:lnTo>
                    <a:pt x="176974" y="295846"/>
                  </a:lnTo>
                  <a:lnTo>
                    <a:pt x="163505" y="295322"/>
                  </a:lnTo>
                  <a:lnTo>
                    <a:pt x="125063" y="289750"/>
                  </a:lnTo>
                  <a:lnTo>
                    <a:pt x="87987" y="280320"/>
                  </a:lnTo>
                  <a:lnTo>
                    <a:pt x="45782" y="257603"/>
                  </a:lnTo>
                  <a:lnTo>
                    <a:pt x="15787" y="220122"/>
                  </a:lnTo>
                  <a:lnTo>
                    <a:pt x="2476" y="181534"/>
                  </a:lnTo>
                  <a:lnTo>
                    <a:pt x="0" y="149447"/>
                  </a:lnTo>
                  <a:lnTo>
                    <a:pt x="598" y="131992"/>
                  </a:lnTo>
                  <a:lnTo>
                    <a:pt x="10718" y="89892"/>
                  </a:lnTo>
                  <a:lnTo>
                    <a:pt x="36576" y="48863"/>
                  </a:lnTo>
                  <a:lnTo>
                    <a:pt x="76295" y="22859"/>
                  </a:lnTo>
                  <a:lnTo>
                    <a:pt x="112514" y="10429"/>
                  </a:lnTo>
                  <a:lnTo>
                    <a:pt x="150447" y="4000"/>
                  </a:lnTo>
                  <a:lnTo>
                    <a:pt x="189547" y="642"/>
                  </a:lnTo>
                  <a:lnTo>
                    <a:pt x="227266" y="0"/>
                  </a:lnTo>
                  <a:lnTo>
                    <a:pt x="239854" y="238"/>
                  </a:lnTo>
                  <a:lnTo>
                    <a:pt x="265065" y="1285"/>
                  </a:lnTo>
                  <a:lnTo>
                    <a:pt x="277653" y="1524"/>
                  </a:lnTo>
                  <a:lnTo>
                    <a:pt x="316872" y="5595"/>
                  </a:lnTo>
                  <a:lnTo>
                    <a:pt x="354282" y="14096"/>
                  </a:lnTo>
                  <a:lnTo>
                    <a:pt x="398335" y="33611"/>
                  </a:lnTo>
                  <a:lnTo>
                    <a:pt x="423883" y="56483"/>
                  </a:lnTo>
                  <a:lnTo>
                    <a:pt x="225742" y="56483"/>
                  </a:lnTo>
                  <a:lnTo>
                    <a:pt x="217479" y="56507"/>
                  </a:lnTo>
                  <a:lnTo>
                    <a:pt x="208788" y="56673"/>
                  </a:lnTo>
                  <a:lnTo>
                    <a:pt x="199810" y="57126"/>
                  </a:lnTo>
                  <a:lnTo>
                    <a:pt x="190690" y="58007"/>
                  </a:lnTo>
                  <a:lnTo>
                    <a:pt x="180425" y="58054"/>
                  </a:lnTo>
                  <a:lnTo>
                    <a:pt x="170295" y="58388"/>
                  </a:lnTo>
                  <a:lnTo>
                    <a:pt x="160432" y="59293"/>
                  </a:lnTo>
                  <a:lnTo>
                    <a:pt x="150971" y="61055"/>
                  </a:lnTo>
                  <a:lnTo>
                    <a:pt x="140922" y="62460"/>
                  </a:lnTo>
                  <a:lnTo>
                    <a:pt x="102489" y="71485"/>
                  </a:lnTo>
                  <a:lnTo>
                    <a:pt x="66770" y="96297"/>
                  </a:lnTo>
                  <a:lnTo>
                    <a:pt x="47816" y="138326"/>
                  </a:lnTo>
                  <a:lnTo>
                    <a:pt x="47244" y="149447"/>
                  </a:lnTo>
                  <a:lnTo>
                    <a:pt x="47816" y="160384"/>
                  </a:lnTo>
                  <a:lnTo>
                    <a:pt x="66770" y="201739"/>
                  </a:lnTo>
                  <a:lnTo>
                    <a:pt x="102489" y="226194"/>
                  </a:lnTo>
                  <a:lnTo>
                    <a:pt x="140922" y="235862"/>
                  </a:lnTo>
                  <a:lnTo>
                    <a:pt x="150971" y="237934"/>
                  </a:lnTo>
                  <a:lnTo>
                    <a:pt x="160432" y="238839"/>
                  </a:lnTo>
                  <a:lnTo>
                    <a:pt x="180425" y="240077"/>
                  </a:lnTo>
                  <a:lnTo>
                    <a:pt x="190690" y="240982"/>
                  </a:lnTo>
                  <a:lnTo>
                    <a:pt x="424088" y="240982"/>
                  </a:lnTo>
                  <a:lnTo>
                    <a:pt x="416433" y="250126"/>
                  </a:lnTo>
                  <a:lnTo>
                    <a:pt x="376809" y="276034"/>
                  </a:lnTo>
                  <a:lnTo>
                    <a:pt x="329469" y="289750"/>
                  </a:lnTo>
                  <a:lnTo>
                    <a:pt x="291107" y="295322"/>
                  </a:lnTo>
                  <a:lnTo>
                    <a:pt x="277653" y="295846"/>
                  </a:lnTo>
                  <a:lnTo>
                    <a:pt x="265065" y="296727"/>
                  </a:lnTo>
                  <a:lnTo>
                    <a:pt x="252460" y="297179"/>
                  </a:lnTo>
                  <a:lnTo>
                    <a:pt x="239854" y="297346"/>
                  </a:lnTo>
                  <a:lnTo>
                    <a:pt x="227266" y="297370"/>
                  </a:lnTo>
                  <a:close/>
                </a:path>
                <a:path w="453390" h="297815">
                  <a:moveTo>
                    <a:pt x="424088" y="240982"/>
                  </a:moveTo>
                  <a:lnTo>
                    <a:pt x="225742" y="240982"/>
                  </a:lnTo>
                  <a:lnTo>
                    <a:pt x="239497" y="240744"/>
                  </a:lnTo>
                  <a:lnTo>
                    <a:pt x="267613" y="239696"/>
                  </a:lnTo>
                  <a:lnTo>
                    <a:pt x="313086" y="235838"/>
                  </a:lnTo>
                  <a:lnTo>
                    <a:pt x="354821" y="223646"/>
                  </a:lnTo>
                  <a:lnTo>
                    <a:pt x="387477" y="201358"/>
                  </a:lnTo>
                  <a:lnTo>
                    <a:pt x="404622" y="164885"/>
                  </a:lnTo>
                  <a:lnTo>
                    <a:pt x="405765" y="149447"/>
                  </a:lnTo>
                  <a:lnTo>
                    <a:pt x="404622" y="133183"/>
                  </a:lnTo>
                  <a:lnTo>
                    <a:pt x="387477" y="96107"/>
                  </a:lnTo>
                  <a:lnTo>
                    <a:pt x="354821" y="73818"/>
                  </a:lnTo>
                  <a:lnTo>
                    <a:pt x="313086" y="61626"/>
                  </a:lnTo>
                  <a:lnTo>
                    <a:pt x="267399" y="57769"/>
                  </a:lnTo>
                  <a:lnTo>
                    <a:pt x="238854" y="56721"/>
                  </a:lnTo>
                  <a:lnTo>
                    <a:pt x="225742" y="56483"/>
                  </a:lnTo>
                  <a:lnTo>
                    <a:pt x="423883" y="56483"/>
                  </a:lnTo>
                  <a:lnTo>
                    <a:pt x="447865" y="101655"/>
                  </a:lnTo>
                  <a:lnTo>
                    <a:pt x="453009" y="149447"/>
                  </a:lnTo>
                  <a:lnTo>
                    <a:pt x="452437" y="166075"/>
                  </a:lnTo>
                  <a:lnTo>
                    <a:pt x="443865" y="208978"/>
                  </a:lnTo>
                  <a:lnTo>
                    <a:pt x="431292" y="231266"/>
                  </a:lnTo>
                  <a:lnTo>
                    <a:pt x="424088" y="240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77286" y="5815013"/>
              <a:ext cx="469900" cy="403225"/>
            </a:xfrm>
            <a:custGeom>
              <a:avLst/>
              <a:gdLst/>
              <a:ahLst/>
              <a:cxnLst/>
              <a:rect l="l" t="t" r="r" b="b"/>
              <a:pathLst>
                <a:path w="469900" h="403225">
                  <a:moveTo>
                    <a:pt x="412241" y="341566"/>
                  </a:moveTo>
                  <a:lnTo>
                    <a:pt x="231838" y="341566"/>
                  </a:lnTo>
                  <a:lnTo>
                    <a:pt x="250998" y="341018"/>
                  </a:lnTo>
                  <a:lnTo>
                    <a:pt x="269605" y="339471"/>
                  </a:lnTo>
                  <a:lnTo>
                    <a:pt x="321659" y="328803"/>
                  </a:lnTo>
                  <a:lnTo>
                    <a:pt x="364521" y="306514"/>
                  </a:lnTo>
                  <a:lnTo>
                    <a:pt x="397191" y="271795"/>
                  </a:lnTo>
                  <a:lnTo>
                    <a:pt x="416052" y="226837"/>
                  </a:lnTo>
                  <a:lnTo>
                    <a:pt x="419481" y="189071"/>
                  </a:lnTo>
                  <a:lnTo>
                    <a:pt x="418909" y="174759"/>
                  </a:lnTo>
                  <a:lnTo>
                    <a:pt x="410337" y="137255"/>
                  </a:lnTo>
                  <a:lnTo>
                    <a:pt x="382905" y="97536"/>
                  </a:lnTo>
                  <a:lnTo>
                    <a:pt x="329922" y="66722"/>
                  </a:lnTo>
                  <a:lnTo>
                    <a:pt x="289845" y="59436"/>
                  </a:lnTo>
                  <a:lnTo>
                    <a:pt x="289845" y="0"/>
                  </a:lnTo>
                  <a:lnTo>
                    <a:pt x="330722" y="7119"/>
                  </a:lnTo>
                  <a:lnTo>
                    <a:pt x="397082" y="36218"/>
                  </a:lnTo>
                  <a:lnTo>
                    <a:pt x="443412" y="85335"/>
                  </a:lnTo>
                  <a:lnTo>
                    <a:pt x="466891" y="153361"/>
                  </a:lnTo>
                  <a:lnTo>
                    <a:pt x="469773" y="193643"/>
                  </a:lnTo>
                  <a:lnTo>
                    <a:pt x="468630" y="219089"/>
                  </a:lnTo>
                  <a:lnTo>
                    <a:pt x="459486" y="264875"/>
                  </a:lnTo>
                  <a:lnTo>
                    <a:pt x="441721" y="303776"/>
                  </a:lnTo>
                  <a:lnTo>
                    <a:pt x="417623" y="336399"/>
                  </a:lnTo>
                  <a:lnTo>
                    <a:pt x="412241" y="341566"/>
                  </a:lnTo>
                  <a:close/>
                </a:path>
                <a:path w="469900" h="403225">
                  <a:moveTo>
                    <a:pt x="236410" y="402621"/>
                  </a:moveTo>
                  <a:lnTo>
                    <a:pt x="188392" y="399002"/>
                  </a:lnTo>
                  <a:lnTo>
                    <a:pt x="144875" y="387381"/>
                  </a:lnTo>
                  <a:lnTo>
                    <a:pt x="103917" y="370951"/>
                  </a:lnTo>
                  <a:lnTo>
                    <a:pt x="68675" y="347662"/>
                  </a:lnTo>
                  <a:lnTo>
                    <a:pt x="40016" y="316992"/>
                  </a:lnTo>
                  <a:lnTo>
                    <a:pt x="18288" y="280606"/>
                  </a:lnTo>
                  <a:lnTo>
                    <a:pt x="4572" y="238267"/>
                  </a:lnTo>
                  <a:lnTo>
                    <a:pt x="0" y="189071"/>
                  </a:lnTo>
                  <a:lnTo>
                    <a:pt x="571" y="171950"/>
                  </a:lnTo>
                  <a:lnTo>
                    <a:pt x="9144" y="122015"/>
                  </a:lnTo>
                  <a:lnTo>
                    <a:pt x="28003" y="79286"/>
                  </a:lnTo>
                  <a:lnTo>
                    <a:pt x="57161" y="44196"/>
                  </a:lnTo>
                  <a:lnTo>
                    <a:pt x="96678" y="18502"/>
                  </a:lnTo>
                  <a:lnTo>
                    <a:pt x="146399" y="4572"/>
                  </a:lnTo>
                  <a:lnTo>
                    <a:pt x="146399" y="64008"/>
                  </a:lnTo>
                  <a:lnTo>
                    <a:pt x="123848" y="70272"/>
                  </a:lnTo>
                  <a:lnTo>
                    <a:pt x="104298" y="79831"/>
                  </a:lnTo>
                  <a:lnTo>
                    <a:pt x="74771" y="108299"/>
                  </a:lnTo>
                  <a:lnTo>
                    <a:pt x="56209" y="146018"/>
                  </a:lnTo>
                  <a:lnTo>
                    <a:pt x="50292" y="190595"/>
                  </a:lnTo>
                  <a:lnTo>
                    <a:pt x="51174" y="209469"/>
                  </a:lnTo>
                  <a:lnTo>
                    <a:pt x="65627" y="259270"/>
                  </a:lnTo>
                  <a:lnTo>
                    <a:pt x="93273" y="296560"/>
                  </a:lnTo>
                  <a:lnTo>
                    <a:pt x="133254" y="322516"/>
                  </a:lnTo>
                  <a:lnTo>
                    <a:pt x="181006" y="337065"/>
                  </a:lnTo>
                  <a:lnTo>
                    <a:pt x="231838" y="341566"/>
                  </a:lnTo>
                  <a:lnTo>
                    <a:pt x="412241" y="341566"/>
                  </a:lnTo>
                  <a:lnTo>
                    <a:pt x="402717" y="350710"/>
                  </a:lnTo>
                  <a:lnTo>
                    <a:pt x="368188" y="372665"/>
                  </a:lnTo>
                  <a:lnTo>
                    <a:pt x="327945" y="388905"/>
                  </a:lnTo>
                  <a:lnTo>
                    <a:pt x="283892" y="399192"/>
                  </a:lnTo>
                  <a:lnTo>
                    <a:pt x="260356" y="401764"/>
                  </a:lnTo>
                  <a:lnTo>
                    <a:pt x="236410" y="402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03874" y="5450490"/>
              <a:ext cx="340360" cy="317500"/>
            </a:xfrm>
            <a:custGeom>
              <a:avLst/>
              <a:gdLst/>
              <a:ahLst/>
              <a:cxnLst/>
              <a:rect l="l" t="t" r="r" b="b"/>
              <a:pathLst>
                <a:path w="340359" h="317500">
                  <a:moveTo>
                    <a:pt x="170878" y="317182"/>
                  </a:moveTo>
                  <a:lnTo>
                    <a:pt x="119791" y="310753"/>
                  </a:lnTo>
                  <a:lnTo>
                    <a:pt x="74771" y="294131"/>
                  </a:lnTo>
                  <a:lnTo>
                    <a:pt x="39473" y="265199"/>
                  </a:lnTo>
                  <a:lnTo>
                    <a:pt x="13716" y="227266"/>
                  </a:lnTo>
                  <a:lnTo>
                    <a:pt x="857" y="177465"/>
                  </a:lnTo>
                  <a:lnTo>
                    <a:pt x="0" y="158591"/>
                  </a:lnTo>
                  <a:lnTo>
                    <a:pt x="857" y="139731"/>
                  </a:lnTo>
                  <a:lnTo>
                    <a:pt x="13716" y="90011"/>
                  </a:lnTo>
                  <a:lnTo>
                    <a:pt x="39473" y="51823"/>
                  </a:lnTo>
                  <a:lnTo>
                    <a:pt x="74771" y="23050"/>
                  </a:lnTo>
                  <a:lnTo>
                    <a:pt x="119791" y="6429"/>
                  </a:lnTo>
                  <a:lnTo>
                    <a:pt x="170878" y="0"/>
                  </a:lnTo>
                  <a:lnTo>
                    <a:pt x="188642" y="809"/>
                  </a:lnTo>
                  <a:lnTo>
                    <a:pt x="237934" y="10667"/>
                  </a:lnTo>
                  <a:lnTo>
                    <a:pt x="279390" y="31670"/>
                  </a:lnTo>
                  <a:lnTo>
                    <a:pt x="307117" y="58007"/>
                  </a:lnTo>
                  <a:lnTo>
                    <a:pt x="170878" y="58007"/>
                  </a:lnTo>
                  <a:lnTo>
                    <a:pt x="156552" y="58340"/>
                  </a:lnTo>
                  <a:lnTo>
                    <a:pt x="118967" y="65627"/>
                  </a:lnTo>
                  <a:lnTo>
                    <a:pt x="79343" y="86963"/>
                  </a:lnTo>
                  <a:lnTo>
                    <a:pt x="56483" y="118967"/>
                  </a:lnTo>
                  <a:lnTo>
                    <a:pt x="47339" y="158591"/>
                  </a:lnTo>
                  <a:lnTo>
                    <a:pt x="47910" y="168869"/>
                  </a:lnTo>
                  <a:lnTo>
                    <a:pt x="60483" y="207168"/>
                  </a:lnTo>
                  <a:lnTo>
                    <a:pt x="87891" y="236862"/>
                  </a:lnTo>
                  <a:lnTo>
                    <a:pt x="130721" y="255412"/>
                  </a:lnTo>
                  <a:lnTo>
                    <a:pt x="170878" y="259270"/>
                  </a:lnTo>
                  <a:lnTo>
                    <a:pt x="307095" y="259270"/>
                  </a:lnTo>
                  <a:lnTo>
                    <a:pt x="302228" y="265199"/>
                  </a:lnTo>
                  <a:lnTo>
                    <a:pt x="266402" y="294131"/>
                  </a:lnTo>
                  <a:lnTo>
                    <a:pt x="221884" y="310753"/>
                  </a:lnTo>
                  <a:lnTo>
                    <a:pt x="188642" y="316372"/>
                  </a:lnTo>
                  <a:lnTo>
                    <a:pt x="170878" y="317182"/>
                  </a:lnTo>
                  <a:close/>
                </a:path>
                <a:path w="340359" h="317500">
                  <a:moveTo>
                    <a:pt x="307095" y="259270"/>
                  </a:moveTo>
                  <a:lnTo>
                    <a:pt x="170878" y="259270"/>
                  </a:lnTo>
                  <a:lnTo>
                    <a:pt x="185213" y="258937"/>
                  </a:lnTo>
                  <a:lnTo>
                    <a:pt x="198691" y="257746"/>
                  </a:lnTo>
                  <a:lnTo>
                    <a:pt x="245030" y="242696"/>
                  </a:lnTo>
                  <a:lnTo>
                    <a:pt x="275558" y="215455"/>
                  </a:lnTo>
                  <a:lnTo>
                    <a:pt x="291369" y="179022"/>
                  </a:lnTo>
                  <a:lnTo>
                    <a:pt x="292893" y="158591"/>
                  </a:lnTo>
                  <a:lnTo>
                    <a:pt x="292560" y="148328"/>
                  </a:lnTo>
                  <a:lnTo>
                    <a:pt x="281058" y="110108"/>
                  </a:lnTo>
                  <a:lnTo>
                    <a:pt x="254088" y="80414"/>
                  </a:lnTo>
                  <a:lnTo>
                    <a:pt x="211597" y="61864"/>
                  </a:lnTo>
                  <a:lnTo>
                    <a:pt x="170878" y="58007"/>
                  </a:lnTo>
                  <a:lnTo>
                    <a:pt x="307117" y="58007"/>
                  </a:lnTo>
                  <a:lnTo>
                    <a:pt x="327945" y="90011"/>
                  </a:lnTo>
                  <a:lnTo>
                    <a:pt x="339304" y="139731"/>
                  </a:lnTo>
                  <a:lnTo>
                    <a:pt x="340137" y="158591"/>
                  </a:lnTo>
                  <a:lnTo>
                    <a:pt x="339304" y="177465"/>
                  </a:lnTo>
                  <a:lnTo>
                    <a:pt x="327945" y="227266"/>
                  </a:lnTo>
                  <a:lnTo>
                    <a:pt x="311943" y="253364"/>
                  </a:lnTo>
                  <a:lnTo>
                    <a:pt x="307095" y="259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03874" y="5119593"/>
              <a:ext cx="332740" cy="268605"/>
            </a:xfrm>
            <a:custGeom>
              <a:avLst/>
              <a:gdLst/>
              <a:ahLst/>
              <a:cxnLst/>
              <a:rect l="l" t="t" r="r" b="b"/>
              <a:pathLst>
                <a:path w="332740" h="268604">
                  <a:moveTo>
                    <a:pt x="332517" y="268414"/>
                  </a:moveTo>
                  <a:lnTo>
                    <a:pt x="7620" y="268414"/>
                  </a:lnTo>
                  <a:lnTo>
                    <a:pt x="7620" y="218027"/>
                  </a:lnTo>
                  <a:lnTo>
                    <a:pt x="59531" y="218027"/>
                  </a:lnTo>
                  <a:lnTo>
                    <a:pt x="59531" y="216503"/>
                  </a:lnTo>
                  <a:lnTo>
                    <a:pt x="33472" y="197929"/>
                  </a:lnTo>
                  <a:lnTo>
                    <a:pt x="14870" y="174212"/>
                  </a:lnTo>
                  <a:lnTo>
                    <a:pt x="3716" y="145351"/>
                  </a:lnTo>
                  <a:lnTo>
                    <a:pt x="0" y="111347"/>
                  </a:lnTo>
                  <a:lnTo>
                    <a:pt x="571" y="95885"/>
                  </a:lnTo>
                  <a:lnTo>
                    <a:pt x="9144" y="57912"/>
                  </a:lnTo>
                  <a:lnTo>
                    <a:pt x="33528" y="22859"/>
                  </a:lnTo>
                  <a:lnTo>
                    <a:pt x="71723" y="4571"/>
                  </a:lnTo>
                  <a:lnTo>
                    <a:pt x="118967" y="0"/>
                  </a:lnTo>
                  <a:lnTo>
                    <a:pt x="332517" y="0"/>
                  </a:lnTo>
                  <a:lnTo>
                    <a:pt x="332517" y="53340"/>
                  </a:lnTo>
                  <a:lnTo>
                    <a:pt x="112871" y="53340"/>
                  </a:lnTo>
                  <a:lnTo>
                    <a:pt x="98631" y="54459"/>
                  </a:lnTo>
                  <a:lnTo>
                    <a:pt x="57626" y="80096"/>
                  </a:lnTo>
                  <a:lnTo>
                    <a:pt x="47339" y="118967"/>
                  </a:lnTo>
                  <a:lnTo>
                    <a:pt x="47886" y="130992"/>
                  </a:lnTo>
                  <a:lnTo>
                    <a:pt x="58935" y="170259"/>
                  </a:lnTo>
                  <a:lnTo>
                    <a:pt x="91154" y="202215"/>
                  </a:lnTo>
                  <a:lnTo>
                    <a:pt x="128313" y="213645"/>
                  </a:lnTo>
                  <a:lnTo>
                    <a:pt x="149542" y="214979"/>
                  </a:lnTo>
                  <a:lnTo>
                    <a:pt x="332517" y="214979"/>
                  </a:lnTo>
                  <a:lnTo>
                    <a:pt x="332517" y="268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03874" y="4761166"/>
              <a:ext cx="340360" cy="294640"/>
            </a:xfrm>
            <a:custGeom>
              <a:avLst/>
              <a:gdLst/>
              <a:ahLst/>
              <a:cxnLst/>
              <a:rect l="l" t="t" r="r" b="b"/>
              <a:pathLst>
                <a:path w="340359" h="294639">
                  <a:moveTo>
                    <a:pt x="311031" y="237934"/>
                  </a:moveTo>
                  <a:lnTo>
                    <a:pt x="175450" y="237934"/>
                  </a:lnTo>
                  <a:lnTo>
                    <a:pt x="185975" y="237648"/>
                  </a:lnTo>
                  <a:lnTo>
                    <a:pt x="196786" y="236791"/>
                  </a:lnTo>
                  <a:lnTo>
                    <a:pt x="238898" y="226123"/>
                  </a:lnTo>
                  <a:lnTo>
                    <a:pt x="271748" y="203073"/>
                  </a:lnTo>
                  <a:lnTo>
                    <a:pt x="290607" y="166413"/>
                  </a:lnTo>
                  <a:lnTo>
                    <a:pt x="292893" y="143351"/>
                  </a:lnTo>
                  <a:lnTo>
                    <a:pt x="291726" y="124801"/>
                  </a:lnTo>
                  <a:lnTo>
                    <a:pt x="273081" y="80867"/>
                  </a:lnTo>
                  <a:lnTo>
                    <a:pt x="231853" y="57721"/>
                  </a:lnTo>
                  <a:lnTo>
                    <a:pt x="213550" y="53435"/>
                  </a:lnTo>
                  <a:lnTo>
                    <a:pt x="213550" y="0"/>
                  </a:lnTo>
                  <a:lnTo>
                    <a:pt x="267735" y="14680"/>
                  </a:lnTo>
                  <a:lnTo>
                    <a:pt x="308133" y="44291"/>
                  </a:lnTo>
                  <a:lnTo>
                    <a:pt x="332136" y="86963"/>
                  </a:lnTo>
                  <a:lnTo>
                    <a:pt x="340137" y="143351"/>
                  </a:lnTo>
                  <a:lnTo>
                    <a:pt x="339304" y="161106"/>
                  </a:lnTo>
                  <a:lnTo>
                    <a:pt x="327945" y="208978"/>
                  </a:lnTo>
                  <a:lnTo>
                    <a:pt x="313467" y="234886"/>
                  </a:lnTo>
                  <a:lnTo>
                    <a:pt x="311031" y="237934"/>
                  </a:lnTo>
                  <a:close/>
                </a:path>
                <a:path w="340359" h="294639">
                  <a:moveTo>
                    <a:pt x="175450" y="294322"/>
                  </a:moveTo>
                  <a:lnTo>
                    <a:pt x="123077" y="289179"/>
                  </a:lnTo>
                  <a:lnTo>
                    <a:pt x="76866" y="273748"/>
                  </a:lnTo>
                  <a:lnTo>
                    <a:pt x="39473" y="247126"/>
                  </a:lnTo>
                  <a:lnTo>
                    <a:pt x="13716" y="208978"/>
                  </a:lnTo>
                  <a:lnTo>
                    <a:pt x="857" y="160463"/>
                  </a:lnTo>
                  <a:lnTo>
                    <a:pt x="0" y="141827"/>
                  </a:lnTo>
                  <a:lnTo>
                    <a:pt x="547" y="128158"/>
                  </a:lnTo>
                  <a:lnTo>
                    <a:pt x="2095" y="114776"/>
                  </a:lnTo>
                  <a:lnTo>
                    <a:pt x="4500" y="101965"/>
                  </a:lnTo>
                  <a:lnTo>
                    <a:pt x="7620" y="90011"/>
                  </a:lnTo>
                  <a:lnTo>
                    <a:pt x="10715" y="77985"/>
                  </a:lnTo>
                  <a:lnTo>
                    <a:pt x="34852" y="38449"/>
                  </a:lnTo>
                  <a:lnTo>
                    <a:pt x="73437" y="10739"/>
                  </a:lnTo>
                  <a:lnTo>
                    <a:pt x="112871" y="1524"/>
                  </a:lnTo>
                  <a:lnTo>
                    <a:pt x="112871" y="56483"/>
                  </a:lnTo>
                  <a:lnTo>
                    <a:pt x="97964" y="60745"/>
                  </a:lnTo>
                  <a:lnTo>
                    <a:pt x="85058" y="66579"/>
                  </a:lnTo>
                  <a:lnTo>
                    <a:pt x="56983" y="93535"/>
                  </a:lnTo>
                  <a:lnTo>
                    <a:pt x="47339" y="137255"/>
                  </a:lnTo>
                  <a:lnTo>
                    <a:pt x="48148" y="151306"/>
                  </a:lnTo>
                  <a:lnTo>
                    <a:pt x="64031" y="194952"/>
                  </a:lnTo>
                  <a:lnTo>
                    <a:pt x="95511" y="222003"/>
                  </a:lnTo>
                  <a:lnTo>
                    <a:pt x="138294" y="235362"/>
                  </a:lnTo>
                  <a:lnTo>
                    <a:pt x="175450" y="237934"/>
                  </a:lnTo>
                  <a:lnTo>
                    <a:pt x="311031" y="237934"/>
                  </a:lnTo>
                  <a:lnTo>
                    <a:pt x="304371" y="246268"/>
                  </a:lnTo>
                  <a:lnTo>
                    <a:pt x="270021" y="273558"/>
                  </a:lnTo>
                  <a:lnTo>
                    <a:pt x="225599" y="289179"/>
                  </a:lnTo>
                  <a:lnTo>
                    <a:pt x="192547" y="293751"/>
                  </a:lnTo>
                  <a:lnTo>
                    <a:pt x="175450" y="2943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87288" y="4671060"/>
              <a:ext cx="451484" cy="0"/>
            </a:xfrm>
            <a:custGeom>
              <a:avLst/>
              <a:gdLst/>
              <a:ahLst/>
              <a:cxnLst/>
              <a:rect l="l" t="t" r="r" b="b"/>
              <a:pathLst>
                <a:path w="451484">
                  <a:moveTo>
                    <a:pt x="0" y="0"/>
                  </a:moveTo>
                  <a:lnTo>
                    <a:pt x="451104" y="0"/>
                  </a:lnTo>
                </a:path>
              </a:pathLst>
            </a:custGeom>
            <a:ln w="548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11494" y="4291488"/>
              <a:ext cx="332740" cy="270510"/>
            </a:xfrm>
            <a:custGeom>
              <a:avLst/>
              <a:gdLst/>
              <a:ahLst/>
              <a:cxnLst/>
              <a:rect l="l" t="t" r="r" b="b"/>
              <a:pathLst>
                <a:path w="332740" h="270510">
                  <a:moveTo>
                    <a:pt x="213550" y="269938"/>
                  </a:moveTo>
                  <a:lnTo>
                    <a:pt x="0" y="269938"/>
                  </a:lnTo>
                  <a:lnTo>
                    <a:pt x="0" y="216503"/>
                  </a:lnTo>
                  <a:lnTo>
                    <a:pt x="221170" y="216503"/>
                  </a:lnTo>
                  <a:lnTo>
                    <a:pt x="235210" y="215360"/>
                  </a:lnTo>
                  <a:lnTo>
                    <a:pt x="276272" y="188452"/>
                  </a:lnTo>
                  <a:lnTo>
                    <a:pt x="285273" y="149447"/>
                  </a:lnTo>
                  <a:lnTo>
                    <a:pt x="284964" y="138088"/>
                  </a:lnTo>
                  <a:lnTo>
                    <a:pt x="274558" y="99449"/>
                  </a:lnTo>
                  <a:lnTo>
                    <a:pt x="241601" y="67437"/>
                  </a:lnTo>
                  <a:lnTo>
                    <a:pt x="204978" y="55245"/>
                  </a:lnTo>
                  <a:lnTo>
                    <a:pt x="184594" y="53340"/>
                  </a:lnTo>
                  <a:lnTo>
                    <a:pt x="0" y="53340"/>
                  </a:lnTo>
                  <a:lnTo>
                    <a:pt x="0" y="0"/>
                  </a:lnTo>
                  <a:lnTo>
                    <a:pt x="324897" y="0"/>
                  </a:lnTo>
                  <a:lnTo>
                    <a:pt x="324897" y="50292"/>
                  </a:lnTo>
                  <a:lnTo>
                    <a:pt x="274605" y="50292"/>
                  </a:lnTo>
                  <a:lnTo>
                    <a:pt x="274605" y="51816"/>
                  </a:lnTo>
                  <a:lnTo>
                    <a:pt x="310824" y="83145"/>
                  </a:lnTo>
                  <a:lnTo>
                    <a:pt x="329088" y="124301"/>
                  </a:lnTo>
                  <a:lnTo>
                    <a:pt x="332517" y="157067"/>
                  </a:lnTo>
                  <a:lnTo>
                    <a:pt x="331946" y="173116"/>
                  </a:lnTo>
                  <a:lnTo>
                    <a:pt x="323373" y="210407"/>
                  </a:lnTo>
                  <a:lnTo>
                    <a:pt x="300513" y="245554"/>
                  </a:lnTo>
                  <a:lnTo>
                    <a:pt x="262413" y="263842"/>
                  </a:lnTo>
                  <a:lnTo>
                    <a:pt x="226757" y="269628"/>
                  </a:lnTo>
                  <a:lnTo>
                    <a:pt x="213550" y="269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03962" y="3955924"/>
              <a:ext cx="340360" cy="276225"/>
            </a:xfrm>
            <a:custGeom>
              <a:avLst/>
              <a:gdLst/>
              <a:ahLst/>
              <a:cxnLst/>
              <a:rect l="l" t="t" r="r" b="b"/>
              <a:pathLst>
                <a:path w="340359" h="276225">
                  <a:moveTo>
                    <a:pt x="169826" y="212026"/>
                  </a:moveTo>
                  <a:lnTo>
                    <a:pt x="88398" y="212026"/>
                  </a:lnTo>
                  <a:lnTo>
                    <a:pt x="94994" y="211454"/>
                  </a:lnTo>
                  <a:lnTo>
                    <a:pt x="101161" y="209740"/>
                  </a:lnTo>
                  <a:lnTo>
                    <a:pt x="126498" y="178498"/>
                  </a:lnTo>
                  <a:lnTo>
                    <a:pt x="129665" y="170448"/>
                  </a:lnTo>
                  <a:lnTo>
                    <a:pt x="132403" y="162103"/>
                  </a:lnTo>
                  <a:lnTo>
                    <a:pt x="134856" y="153169"/>
                  </a:lnTo>
                  <a:lnTo>
                    <a:pt x="137166" y="143351"/>
                  </a:lnTo>
                  <a:lnTo>
                    <a:pt x="139428" y="134207"/>
                  </a:lnTo>
                  <a:lnTo>
                    <a:pt x="141547" y="125063"/>
                  </a:lnTo>
                  <a:lnTo>
                    <a:pt x="143381" y="115919"/>
                  </a:lnTo>
                  <a:lnTo>
                    <a:pt x="144786" y="106775"/>
                  </a:lnTo>
                  <a:lnTo>
                    <a:pt x="147389" y="96512"/>
                  </a:lnTo>
                  <a:lnTo>
                    <a:pt x="150394" y="86391"/>
                  </a:lnTo>
                  <a:lnTo>
                    <a:pt x="153761" y="76295"/>
                  </a:lnTo>
                  <a:lnTo>
                    <a:pt x="157073" y="67151"/>
                  </a:lnTo>
                  <a:lnTo>
                    <a:pt x="159907" y="57411"/>
                  </a:lnTo>
                  <a:lnTo>
                    <a:pt x="163741" y="48672"/>
                  </a:lnTo>
                  <a:lnTo>
                    <a:pt x="168432" y="40790"/>
                  </a:lnTo>
                  <a:lnTo>
                    <a:pt x="173837" y="33623"/>
                  </a:lnTo>
                  <a:lnTo>
                    <a:pt x="178957" y="26168"/>
                  </a:lnTo>
                  <a:lnTo>
                    <a:pt x="216509" y="2285"/>
                  </a:lnTo>
                  <a:lnTo>
                    <a:pt x="237845" y="0"/>
                  </a:lnTo>
                  <a:lnTo>
                    <a:pt x="252164" y="834"/>
                  </a:lnTo>
                  <a:lnTo>
                    <a:pt x="296424" y="18573"/>
                  </a:lnTo>
                  <a:lnTo>
                    <a:pt x="324118" y="54840"/>
                  </a:lnTo>
                  <a:lnTo>
                    <a:pt x="324820" y="56483"/>
                  </a:lnTo>
                  <a:lnTo>
                    <a:pt x="245465" y="56483"/>
                  </a:lnTo>
                  <a:lnTo>
                    <a:pt x="235750" y="57578"/>
                  </a:lnTo>
                  <a:lnTo>
                    <a:pt x="203936" y="89820"/>
                  </a:lnTo>
                  <a:lnTo>
                    <a:pt x="190022" y="136731"/>
                  </a:lnTo>
                  <a:lnTo>
                    <a:pt x="184505" y="163258"/>
                  </a:lnTo>
                  <a:lnTo>
                    <a:pt x="181052" y="176688"/>
                  </a:lnTo>
                  <a:lnTo>
                    <a:pt x="177457" y="189547"/>
                  </a:lnTo>
                  <a:lnTo>
                    <a:pt x="173488" y="202072"/>
                  </a:lnTo>
                  <a:lnTo>
                    <a:pt x="169826" y="212026"/>
                  </a:lnTo>
                  <a:close/>
                </a:path>
                <a:path w="340359" h="276225">
                  <a:moveTo>
                    <a:pt x="92970" y="269938"/>
                  </a:moveTo>
                  <a:lnTo>
                    <a:pt x="50298" y="257746"/>
                  </a:lnTo>
                  <a:lnTo>
                    <a:pt x="22771" y="230314"/>
                  </a:lnTo>
                  <a:lnTo>
                    <a:pt x="6007" y="190690"/>
                  </a:lnTo>
                  <a:lnTo>
                    <a:pt x="3125" y="180163"/>
                  </a:lnTo>
                  <a:lnTo>
                    <a:pt x="1244" y="169342"/>
                  </a:lnTo>
                  <a:lnTo>
                    <a:pt x="220" y="158503"/>
                  </a:lnTo>
                  <a:lnTo>
                    <a:pt x="64" y="153169"/>
                  </a:lnTo>
                  <a:lnTo>
                    <a:pt x="0" y="143747"/>
                  </a:lnTo>
                  <a:lnTo>
                    <a:pt x="215" y="134207"/>
                  </a:lnTo>
                  <a:lnTo>
                    <a:pt x="7316" y="85629"/>
                  </a:lnTo>
                  <a:lnTo>
                    <a:pt x="27535" y="47672"/>
                  </a:lnTo>
                  <a:lnTo>
                    <a:pt x="63323" y="22383"/>
                  </a:lnTo>
                  <a:lnTo>
                    <a:pt x="102114" y="13811"/>
                  </a:lnTo>
                  <a:lnTo>
                    <a:pt x="102114" y="68675"/>
                  </a:lnTo>
                  <a:lnTo>
                    <a:pt x="94422" y="69222"/>
                  </a:lnTo>
                  <a:lnTo>
                    <a:pt x="87445" y="70770"/>
                  </a:lnTo>
                  <a:lnTo>
                    <a:pt x="81326" y="73175"/>
                  </a:lnTo>
                  <a:lnTo>
                    <a:pt x="68586" y="80867"/>
                  </a:lnTo>
                  <a:lnTo>
                    <a:pt x="64014" y="86963"/>
                  </a:lnTo>
                  <a:lnTo>
                    <a:pt x="59442" y="94583"/>
                  </a:lnTo>
                  <a:lnTo>
                    <a:pt x="54870" y="100679"/>
                  </a:lnTo>
                  <a:lnTo>
                    <a:pt x="47250" y="143351"/>
                  </a:lnTo>
                  <a:lnTo>
                    <a:pt x="47369" y="151780"/>
                  </a:lnTo>
                  <a:lnTo>
                    <a:pt x="48708" y="159814"/>
                  </a:lnTo>
                  <a:lnTo>
                    <a:pt x="48774" y="167830"/>
                  </a:lnTo>
                  <a:lnTo>
                    <a:pt x="64014" y="202882"/>
                  </a:lnTo>
                  <a:lnTo>
                    <a:pt x="68586" y="205930"/>
                  </a:lnTo>
                  <a:lnTo>
                    <a:pt x="73158" y="210502"/>
                  </a:lnTo>
                  <a:lnTo>
                    <a:pt x="80778" y="212026"/>
                  </a:lnTo>
                  <a:lnTo>
                    <a:pt x="169826" y="212026"/>
                  </a:lnTo>
                  <a:lnTo>
                    <a:pt x="169265" y="213550"/>
                  </a:lnTo>
                  <a:lnTo>
                    <a:pt x="141738" y="253174"/>
                  </a:lnTo>
                  <a:lnTo>
                    <a:pt x="107877" y="268819"/>
                  </a:lnTo>
                  <a:lnTo>
                    <a:pt x="92970" y="269938"/>
                  </a:lnTo>
                  <a:close/>
                </a:path>
                <a:path w="340359" h="276225">
                  <a:moveTo>
                    <a:pt x="230225" y="276034"/>
                  </a:moveTo>
                  <a:lnTo>
                    <a:pt x="230225" y="222694"/>
                  </a:lnTo>
                  <a:lnTo>
                    <a:pt x="238860" y="222146"/>
                  </a:lnTo>
                  <a:lnTo>
                    <a:pt x="246656" y="220598"/>
                  </a:lnTo>
                  <a:lnTo>
                    <a:pt x="280612" y="195262"/>
                  </a:lnTo>
                  <a:lnTo>
                    <a:pt x="289756" y="167830"/>
                  </a:lnTo>
                  <a:lnTo>
                    <a:pt x="291519" y="159814"/>
                  </a:lnTo>
                  <a:lnTo>
                    <a:pt x="292423" y="151780"/>
                  </a:lnTo>
                  <a:lnTo>
                    <a:pt x="292757" y="143747"/>
                  </a:lnTo>
                  <a:lnTo>
                    <a:pt x="292716" y="126206"/>
                  </a:lnTo>
                  <a:lnTo>
                    <a:pt x="282136" y="76295"/>
                  </a:lnTo>
                  <a:lnTo>
                    <a:pt x="245465" y="56483"/>
                  </a:lnTo>
                  <a:lnTo>
                    <a:pt x="324820" y="56483"/>
                  </a:lnTo>
                  <a:lnTo>
                    <a:pt x="337477" y="101060"/>
                  </a:lnTo>
                  <a:lnTo>
                    <a:pt x="339979" y="135731"/>
                  </a:lnTo>
                  <a:lnTo>
                    <a:pt x="339935" y="143747"/>
                  </a:lnTo>
                  <a:lnTo>
                    <a:pt x="333952" y="190690"/>
                  </a:lnTo>
                  <a:lnTo>
                    <a:pt x="315664" y="233362"/>
                  </a:lnTo>
                  <a:lnTo>
                    <a:pt x="282136" y="263842"/>
                  </a:lnTo>
                  <a:lnTo>
                    <a:pt x="244806" y="275201"/>
                  </a:lnTo>
                  <a:lnTo>
                    <a:pt x="230225" y="2760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7954" y="3840098"/>
              <a:ext cx="66040" cy="53340"/>
            </a:xfrm>
            <a:custGeom>
              <a:avLst/>
              <a:gdLst/>
              <a:ahLst/>
              <a:cxnLst/>
              <a:rect l="l" t="t" r="r" b="b"/>
              <a:pathLst>
                <a:path w="66040" h="53339">
                  <a:moveTo>
                    <a:pt x="65627" y="53340"/>
                  </a:moveTo>
                  <a:lnTo>
                    <a:pt x="0" y="53340"/>
                  </a:lnTo>
                  <a:lnTo>
                    <a:pt x="0" y="0"/>
                  </a:lnTo>
                  <a:lnTo>
                    <a:pt x="65627" y="0"/>
                  </a:lnTo>
                  <a:lnTo>
                    <a:pt x="65627" y="53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11494" y="3866769"/>
              <a:ext cx="325120" cy="0"/>
            </a:xfrm>
            <a:custGeom>
              <a:avLst/>
              <a:gdLst/>
              <a:ahLst/>
              <a:cxnLst/>
              <a:rect l="l" t="t" r="r" b="b"/>
              <a:pathLst>
                <a:path w="325119">
                  <a:moveTo>
                    <a:pt x="0" y="0"/>
                  </a:moveTo>
                  <a:lnTo>
                    <a:pt x="324897" y="0"/>
                  </a:lnTo>
                </a:path>
              </a:pathLst>
            </a:custGeom>
            <a:ln w="533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03874" y="3458813"/>
              <a:ext cx="340360" cy="316230"/>
            </a:xfrm>
            <a:custGeom>
              <a:avLst/>
              <a:gdLst/>
              <a:ahLst/>
              <a:cxnLst/>
              <a:rect l="l" t="t" r="r" b="b"/>
              <a:pathLst>
                <a:path w="340359" h="316229">
                  <a:moveTo>
                    <a:pt x="170878" y="315658"/>
                  </a:moveTo>
                  <a:lnTo>
                    <a:pt x="119791" y="310514"/>
                  </a:lnTo>
                  <a:lnTo>
                    <a:pt x="74771" y="293560"/>
                  </a:lnTo>
                  <a:lnTo>
                    <a:pt x="39473" y="265174"/>
                  </a:lnTo>
                  <a:lnTo>
                    <a:pt x="13716" y="225647"/>
                  </a:lnTo>
                  <a:lnTo>
                    <a:pt x="857" y="176569"/>
                  </a:lnTo>
                  <a:lnTo>
                    <a:pt x="0" y="158591"/>
                  </a:lnTo>
                  <a:lnTo>
                    <a:pt x="857" y="139088"/>
                  </a:lnTo>
                  <a:lnTo>
                    <a:pt x="13716" y="90011"/>
                  </a:lnTo>
                  <a:lnTo>
                    <a:pt x="39473" y="51126"/>
                  </a:lnTo>
                  <a:lnTo>
                    <a:pt x="74771" y="23050"/>
                  </a:lnTo>
                  <a:lnTo>
                    <a:pt x="119791" y="5786"/>
                  </a:lnTo>
                  <a:lnTo>
                    <a:pt x="170878" y="0"/>
                  </a:lnTo>
                  <a:lnTo>
                    <a:pt x="188642" y="595"/>
                  </a:lnTo>
                  <a:lnTo>
                    <a:pt x="237934" y="10667"/>
                  </a:lnTo>
                  <a:lnTo>
                    <a:pt x="279390" y="31456"/>
                  </a:lnTo>
                  <a:lnTo>
                    <a:pt x="306650" y="56388"/>
                  </a:lnTo>
                  <a:lnTo>
                    <a:pt x="170878" y="56388"/>
                  </a:lnTo>
                  <a:lnTo>
                    <a:pt x="156552" y="56935"/>
                  </a:lnTo>
                  <a:lnTo>
                    <a:pt x="118967" y="64007"/>
                  </a:lnTo>
                  <a:lnTo>
                    <a:pt x="79343" y="86867"/>
                  </a:lnTo>
                  <a:lnTo>
                    <a:pt x="56483" y="118967"/>
                  </a:lnTo>
                  <a:lnTo>
                    <a:pt x="47339" y="158591"/>
                  </a:lnTo>
                  <a:lnTo>
                    <a:pt x="47910" y="168616"/>
                  </a:lnTo>
                  <a:lnTo>
                    <a:pt x="49625" y="178212"/>
                  </a:lnTo>
                  <a:lnTo>
                    <a:pt x="52482" y="187523"/>
                  </a:lnTo>
                  <a:lnTo>
                    <a:pt x="56483" y="196691"/>
                  </a:lnTo>
                  <a:lnTo>
                    <a:pt x="60483" y="206432"/>
                  </a:lnTo>
                  <a:lnTo>
                    <a:pt x="87891" y="236862"/>
                  </a:lnTo>
                  <a:lnTo>
                    <a:pt x="130721" y="254769"/>
                  </a:lnTo>
                  <a:lnTo>
                    <a:pt x="170878" y="259270"/>
                  </a:lnTo>
                  <a:lnTo>
                    <a:pt x="307003" y="259270"/>
                  </a:lnTo>
                  <a:lnTo>
                    <a:pt x="302228" y="265174"/>
                  </a:lnTo>
                  <a:lnTo>
                    <a:pt x="266402" y="293560"/>
                  </a:lnTo>
                  <a:lnTo>
                    <a:pt x="221884" y="310514"/>
                  </a:lnTo>
                  <a:lnTo>
                    <a:pt x="188642" y="315086"/>
                  </a:lnTo>
                  <a:lnTo>
                    <a:pt x="170878" y="315658"/>
                  </a:lnTo>
                  <a:close/>
                </a:path>
                <a:path w="340359" h="316229">
                  <a:moveTo>
                    <a:pt x="307003" y="259270"/>
                  </a:moveTo>
                  <a:lnTo>
                    <a:pt x="170878" y="259270"/>
                  </a:lnTo>
                  <a:lnTo>
                    <a:pt x="185213" y="258722"/>
                  </a:lnTo>
                  <a:lnTo>
                    <a:pt x="198691" y="257174"/>
                  </a:lnTo>
                  <a:lnTo>
                    <a:pt x="245030" y="242696"/>
                  </a:lnTo>
                  <a:lnTo>
                    <a:pt x="275558" y="215181"/>
                  </a:lnTo>
                  <a:lnTo>
                    <a:pt x="291369" y="178212"/>
                  </a:lnTo>
                  <a:lnTo>
                    <a:pt x="292893" y="158591"/>
                  </a:lnTo>
                  <a:lnTo>
                    <a:pt x="292560" y="148328"/>
                  </a:lnTo>
                  <a:lnTo>
                    <a:pt x="281058" y="110107"/>
                  </a:lnTo>
                  <a:lnTo>
                    <a:pt x="254088" y="80295"/>
                  </a:lnTo>
                  <a:lnTo>
                    <a:pt x="211597" y="60888"/>
                  </a:lnTo>
                  <a:lnTo>
                    <a:pt x="170878" y="56388"/>
                  </a:lnTo>
                  <a:lnTo>
                    <a:pt x="306650" y="56388"/>
                  </a:lnTo>
                  <a:lnTo>
                    <a:pt x="327945" y="90011"/>
                  </a:lnTo>
                  <a:lnTo>
                    <a:pt x="339304" y="139731"/>
                  </a:lnTo>
                  <a:lnTo>
                    <a:pt x="340137" y="158591"/>
                  </a:lnTo>
                  <a:lnTo>
                    <a:pt x="339304" y="176569"/>
                  </a:lnTo>
                  <a:lnTo>
                    <a:pt x="327945" y="225647"/>
                  </a:lnTo>
                  <a:lnTo>
                    <a:pt x="311943" y="253162"/>
                  </a:lnTo>
                  <a:lnTo>
                    <a:pt x="307003" y="259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03874" y="3126295"/>
              <a:ext cx="332740" cy="270510"/>
            </a:xfrm>
            <a:custGeom>
              <a:avLst/>
              <a:gdLst/>
              <a:ahLst/>
              <a:cxnLst/>
              <a:rect l="l" t="t" r="r" b="b"/>
              <a:pathLst>
                <a:path w="332740" h="270510">
                  <a:moveTo>
                    <a:pt x="332517" y="269938"/>
                  </a:moveTo>
                  <a:lnTo>
                    <a:pt x="7620" y="269938"/>
                  </a:lnTo>
                  <a:lnTo>
                    <a:pt x="7620" y="219646"/>
                  </a:lnTo>
                  <a:lnTo>
                    <a:pt x="59531" y="219646"/>
                  </a:lnTo>
                  <a:lnTo>
                    <a:pt x="59531" y="218122"/>
                  </a:lnTo>
                  <a:lnTo>
                    <a:pt x="33472" y="198690"/>
                  </a:lnTo>
                  <a:lnTo>
                    <a:pt x="14870" y="174676"/>
                  </a:lnTo>
                  <a:lnTo>
                    <a:pt x="3716" y="146073"/>
                  </a:lnTo>
                  <a:lnTo>
                    <a:pt x="0" y="112871"/>
                  </a:lnTo>
                  <a:lnTo>
                    <a:pt x="571" y="97464"/>
                  </a:lnTo>
                  <a:lnTo>
                    <a:pt x="9144" y="59531"/>
                  </a:lnTo>
                  <a:lnTo>
                    <a:pt x="33528" y="24479"/>
                  </a:lnTo>
                  <a:lnTo>
                    <a:pt x="82534" y="3254"/>
                  </a:lnTo>
                  <a:lnTo>
                    <a:pt x="118967" y="0"/>
                  </a:lnTo>
                  <a:lnTo>
                    <a:pt x="332517" y="0"/>
                  </a:lnTo>
                  <a:lnTo>
                    <a:pt x="332517" y="53435"/>
                  </a:lnTo>
                  <a:lnTo>
                    <a:pt x="112871" y="53435"/>
                  </a:lnTo>
                  <a:lnTo>
                    <a:pt x="98631" y="54578"/>
                  </a:lnTo>
                  <a:lnTo>
                    <a:pt x="57626" y="81486"/>
                  </a:lnTo>
                  <a:lnTo>
                    <a:pt x="47339" y="120491"/>
                  </a:lnTo>
                  <a:lnTo>
                    <a:pt x="47886" y="131888"/>
                  </a:lnTo>
                  <a:lnTo>
                    <a:pt x="58935" y="171211"/>
                  </a:lnTo>
                  <a:lnTo>
                    <a:pt x="91154" y="202501"/>
                  </a:lnTo>
                  <a:lnTo>
                    <a:pt x="128313" y="215265"/>
                  </a:lnTo>
                  <a:lnTo>
                    <a:pt x="149542" y="216598"/>
                  </a:lnTo>
                  <a:lnTo>
                    <a:pt x="332517" y="216598"/>
                  </a:lnTo>
                  <a:lnTo>
                    <a:pt x="332517" y="269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03963" y="2790826"/>
              <a:ext cx="340360" cy="276225"/>
            </a:xfrm>
            <a:custGeom>
              <a:avLst/>
              <a:gdLst/>
              <a:ahLst/>
              <a:cxnLst/>
              <a:rect l="l" t="t" r="r" b="b"/>
              <a:pathLst>
                <a:path w="340359" h="276225">
                  <a:moveTo>
                    <a:pt x="170303" y="212026"/>
                  </a:moveTo>
                  <a:lnTo>
                    <a:pt x="88398" y="212026"/>
                  </a:lnTo>
                  <a:lnTo>
                    <a:pt x="94994" y="211454"/>
                  </a:lnTo>
                  <a:lnTo>
                    <a:pt x="101161" y="209740"/>
                  </a:lnTo>
                  <a:lnTo>
                    <a:pt x="126498" y="178403"/>
                  </a:lnTo>
                  <a:lnTo>
                    <a:pt x="129665" y="170378"/>
                  </a:lnTo>
                  <a:lnTo>
                    <a:pt x="141547" y="125253"/>
                  </a:lnTo>
                  <a:lnTo>
                    <a:pt x="144786" y="106775"/>
                  </a:lnTo>
                  <a:lnTo>
                    <a:pt x="147389" y="96512"/>
                  </a:lnTo>
                  <a:lnTo>
                    <a:pt x="150393" y="86391"/>
                  </a:lnTo>
                  <a:lnTo>
                    <a:pt x="153761" y="76295"/>
                  </a:lnTo>
                  <a:lnTo>
                    <a:pt x="157073" y="67151"/>
                  </a:lnTo>
                  <a:lnTo>
                    <a:pt x="159907" y="57999"/>
                  </a:lnTo>
                  <a:lnTo>
                    <a:pt x="163740" y="49160"/>
                  </a:lnTo>
                  <a:lnTo>
                    <a:pt x="168431" y="40911"/>
                  </a:lnTo>
                  <a:lnTo>
                    <a:pt x="173837" y="33527"/>
                  </a:lnTo>
                  <a:lnTo>
                    <a:pt x="178957" y="26074"/>
                  </a:lnTo>
                  <a:lnTo>
                    <a:pt x="216509" y="2285"/>
                  </a:lnTo>
                  <a:lnTo>
                    <a:pt x="237845" y="0"/>
                  </a:lnTo>
                  <a:lnTo>
                    <a:pt x="252164" y="833"/>
                  </a:lnTo>
                  <a:lnTo>
                    <a:pt x="296424" y="19121"/>
                  </a:lnTo>
                  <a:lnTo>
                    <a:pt x="324118" y="54759"/>
                  </a:lnTo>
                  <a:lnTo>
                    <a:pt x="324811" y="56388"/>
                  </a:lnTo>
                  <a:lnTo>
                    <a:pt x="245465" y="56388"/>
                  </a:lnTo>
                  <a:lnTo>
                    <a:pt x="235749" y="57498"/>
                  </a:lnTo>
                  <a:lnTo>
                    <a:pt x="203936" y="89820"/>
                  </a:lnTo>
                  <a:lnTo>
                    <a:pt x="190018" y="136731"/>
                  </a:lnTo>
                  <a:lnTo>
                    <a:pt x="184505" y="163163"/>
                  </a:lnTo>
                  <a:lnTo>
                    <a:pt x="181052" y="176618"/>
                  </a:lnTo>
                  <a:lnTo>
                    <a:pt x="177456" y="189654"/>
                  </a:lnTo>
                  <a:lnTo>
                    <a:pt x="173575" y="202422"/>
                  </a:lnTo>
                  <a:lnTo>
                    <a:pt x="170303" y="212026"/>
                  </a:lnTo>
                  <a:close/>
                </a:path>
                <a:path w="340359" h="276225">
                  <a:moveTo>
                    <a:pt x="92970" y="269938"/>
                  </a:moveTo>
                  <a:lnTo>
                    <a:pt x="50298" y="257746"/>
                  </a:lnTo>
                  <a:lnTo>
                    <a:pt x="22770" y="230314"/>
                  </a:lnTo>
                  <a:lnTo>
                    <a:pt x="6006" y="190595"/>
                  </a:lnTo>
                  <a:lnTo>
                    <a:pt x="3125" y="180070"/>
                  </a:lnTo>
                  <a:lnTo>
                    <a:pt x="1244" y="169259"/>
                  </a:lnTo>
                  <a:lnTo>
                    <a:pt x="220" y="158448"/>
                  </a:lnTo>
                  <a:lnTo>
                    <a:pt x="82" y="153757"/>
                  </a:lnTo>
                  <a:lnTo>
                    <a:pt x="0" y="143732"/>
                  </a:lnTo>
                  <a:lnTo>
                    <a:pt x="196" y="134492"/>
                  </a:lnTo>
                  <a:lnTo>
                    <a:pt x="7316" y="85628"/>
                  </a:lnTo>
                  <a:lnTo>
                    <a:pt x="27534" y="47577"/>
                  </a:lnTo>
                  <a:lnTo>
                    <a:pt x="63323" y="22312"/>
                  </a:lnTo>
                  <a:lnTo>
                    <a:pt x="102114" y="15239"/>
                  </a:lnTo>
                  <a:lnTo>
                    <a:pt x="102114" y="68675"/>
                  </a:lnTo>
                  <a:lnTo>
                    <a:pt x="94422" y="69222"/>
                  </a:lnTo>
                  <a:lnTo>
                    <a:pt x="87445" y="70770"/>
                  </a:lnTo>
                  <a:lnTo>
                    <a:pt x="81325" y="73175"/>
                  </a:lnTo>
                  <a:lnTo>
                    <a:pt x="68586" y="80867"/>
                  </a:lnTo>
                  <a:lnTo>
                    <a:pt x="64014" y="86963"/>
                  </a:lnTo>
                  <a:lnTo>
                    <a:pt x="59442" y="94583"/>
                  </a:lnTo>
                  <a:lnTo>
                    <a:pt x="54870" y="100679"/>
                  </a:lnTo>
                  <a:lnTo>
                    <a:pt x="47250" y="143351"/>
                  </a:lnTo>
                  <a:lnTo>
                    <a:pt x="47377" y="151733"/>
                  </a:lnTo>
                  <a:lnTo>
                    <a:pt x="48710" y="159734"/>
                  </a:lnTo>
                  <a:lnTo>
                    <a:pt x="48774" y="167735"/>
                  </a:lnTo>
                  <a:lnTo>
                    <a:pt x="64014" y="202882"/>
                  </a:lnTo>
                  <a:lnTo>
                    <a:pt x="68586" y="205930"/>
                  </a:lnTo>
                  <a:lnTo>
                    <a:pt x="73158" y="210502"/>
                  </a:lnTo>
                  <a:lnTo>
                    <a:pt x="80778" y="212026"/>
                  </a:lnTo>
                  <a:lnTo>
                    <a:pt x="170303" y="212026"/>
                  </a:lnTo>
                  <a:lnTo>
                    <a:pt x="169265" y="215074"/>
                  </a:lnTo>
                  <a:lnTo>
                    <a:pt x="141738" y="253174"/>
                  </a:lnTo>
                  <a:lnTo>
                    <a:pt x="107876" y="268819"/>
                  </a:lnTo>
                  <a:lnTo>
                    <a:pt x="92970" y="269938"/>
                  </a:lnTo>
                  <a:close/>
                </a:path>
                <a:path w="340359" h="276225">
                  <a:moveTo>
                    <a:pt x="230225" y="276034"/>
                  </a:moveTo>
                  <a:lnTo>
                    <a:pt x="230225" y="222694"/>
                  </a:lnTo>
                  <a:lnTo>
                    <a:pt x="238860" y="222146"/>
                  </a:lnTo>
                  <a:lnTo>
                    <a:pt x="246655" y="220598"/>
                  </a:lnTo>
                  <a:lnTo>
                    <a:pt x="280612" y="195167"/>
                  </a:lnTo>
                  <a:lnTo>
                    <a:pt x="289756" y="167735"/>
                  </a:lnTo>
                  <a:lnTo>
                    <a:pt x="291518" y="159734"/>
                  </a:lnTo>
                  <a:lnTo>
                    <a:pt x="292367" y="152233"/>
                  </a:lnTo>
                  <a:lnTo>
                    <a:pt x="292455" y="150971"/>
                  </a:lnTo>
                  <a:lnTo>
                    <a:pt x="292709" y="144875"/>
                  </a:lnTo>
                  <a:lnTo>
                    <a:pt x="292715" y="126206"/>
                  </a:lnTo>
                  <a:lnTo>
                    <a:pt x="292588" y="121634"/>
                  </a:lnTo>
                  <a:lnTo>
                    <a:pt x="282136" y="76295"/>
                  </a:lnTo>
                  <a:lnTo>
                    <a:pt x="245465" y="56388"/>
                  </a:lnTo>
                  <a:lnTo>
                    <a:pt x="324811" y="56388"/>
                  </a:lnTo>
                  <a:lnTo>
                    <a:pt x="337476" y="101060"/>
                  </a:lnTo>
                  <a:lnTo>
                    <a:pt x="339979" y="135731"/>
                  </a:lnTo>
                  <a:lnTo>
                    <a:pt x="339908" y="144875"/>
                  </a:lnTo>
                  <a:lnTo>
                    <a:pt x="333952" y="190595"/>
                  </a:lnTo>
                  <a:lnTo>
                    <a:pt x="315664" y="233362"/>
                  </a:lnTo>
                  <a:lnTo>
                    <a:pt x="282136" y="263842"/>
                  </a:lnTo>
                  <a:lnTo>
                    <a:pt x="244806" y="275201"/>
                  </a:lnTo>
                  <a:lnTo>
                    <a:pt x="230225" y="2760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90855" y="9244774"/>
              <a:ext cx="149447" cy="1495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40372" y="8940545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37419" y="8553925"/>
              <a:ext cx="247078" cy="2409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19811" y="8384668"/>
              <a:ext cx="164687" cy="1433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40372" y="8335518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19811" y="7907369"/>
              <a:ext cx="164687" cy="2653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24383" y="7645050"/>
              <a:ext cx="161925" cy="255270"/>
            </a:xfrm>
            <a:custGeom>
              <a:avLst/>
              <a:gdLst/>
              <a:ahLst/>
              <a:cxnLst/>
              <a:rect l="l" t="t" r="r" b="b"/>
              <a:pathLst>
                <a:path w="161925" h="255270">
                  <a:moveTo>
                    <a:pt x="0" y="254698"/>
                  </a:moveTo>
                  <a:lnTo>
                    <a:pt x="0" y="221170"/>
                  </a:lnTo>
                  <a:lnTo>
                    <a:pt x="96107" y="179927"/>
                  </a:lnTo>
                  <a:lnTo>
                    <a:pt x="0" y="138779"/>
                  </a:lnTo>
                  <a:lnTo>
                    <a:pt x="0" y="115919"/>
                  </a:lnTo>
                  <a:lnTo>
                    <a:pt x="96107" y="76200"/>
                  </a:lnTo>
                  <a:lnTo>
                    <a:pt x="0" y="35052"/>
                  </a:lnTo>
                  <a:lnTo>
                    <a:pt x="0" y="0"/>
                  </a:lnTo>
                  <a:lnTo>
                    <a:pt x="161639" y="70104"/>
                  </a:lnTo>
                  <a:lnTo>
                    <a:pt x="161639" y="80867"/>
                  </a:lnTo>
                  <a:lnTo>
                    <a:pt x="50292" y="128111"/>
                  </a:lnTo>
                  <a:lnTo>
                    <a:pt x="161639" y="173831"/>
                  </a:lnTo>
                  <a:lnTo>
                    <a:pt x="161639" y="184499"/>
                  </a:lnTo>
                  <a:lnTo>
                    <a:pt x="0" y="25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19811" y="7500176"/>
              <a:ext cx="166211" cy="1357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40467" y="7199756"/>
              <a:ext cx="242506" cy="2699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19811" y="7021260"/>
              <a:ext cx="164687" cy="1433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40467" y="6850475"/>
              <a:ext cx="242506" cy="1433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24383" y="6476905"/>
              <a:ext cx="161925" cy="254635"/>
            </a:xfrm>
            <a:custGeom>
              <a:avLst/>
              <a:gdLst/>
              <a:ahLst/>
              <a:cxnLst/>
              <a:rect l="l" t="t" r="r" b="b"/>
              <a:pathLst>
                <a:path w="161925" h="254634">
                  <a:moveTo>
                    <a:pt x="0" y="254603"/>
                  </a:moveTo>
                  <a:lnTo>
                    <a:pt x="0" y="221075"/>
                  </a:lnTo>
                  <a:lnTo>
                    <a:pt x="96107" y="178403"/>
                  </a:lnTo>
                  <a:lnTo>
                    <a:pt x="0" y="138779"/>
                  </a:lnTo>
                  <a:lnTo>
                    <a:pt x="0" y="115824"/>
                  </a:lnTo>
                  <a:lnTo>
                    <a:pt x="96107" y="74676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639" y="70104"/>
                  </a:lnTo>
                  <a:lnTo>
                    <a:pt x="161639" y="79248"/>
                  </a:lnTo>
                  <a:lnTo>
                    <a:pt x="50292" y="126492"/>
                  </a:lnTo>
                  <a:lnTo>
                    <a:pt x="161639" y="173831"/>
                  </a:lnTo>
                  <a:lnTo>
                    <a:pt x="161639" y="182975"/>
                  </a:lnTo>
                  <a:lnTo>
                    <a:pt x="0" y="254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57231" y="6418897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2860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7620" y="3048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527" y="3048"/>
                  </a:lnTo>
                  <a:lnTo>
                    <a:pt x="30575" y="6096"/>
                  </a:lnTo>
                  <a:lnTo>
                    <a:pt x="35147" y="9144"/>
                  </a:lnTo>
                  <a:lnTo>
                    <a:pt x="36671" y="13716"/>
                  </a:lnTo>
                  <a:lnTo>
                    <a:pt x="36671" y="24384"/>
                  </a:lnTo>
                  <a:lnTo>
                    <a:pt x="35147" y="28956"/>
                  </a:lnTo>
                  <a:lnTo>
                    <a:pt x="30575" y="32004"/>
                  </a:lnTo>
                  <a:lnTo>
                    <a:pt x="27527" y="35052"/>
                  </a:lnTo>
                  <a:lnTo>
                    <a:pt x="22860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7151" y="35052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90855" y="6281643"/>
              <a:ext cx="195167" cy="11744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40467" y="6126099"/>
              <a:ext cx="242506" cy="1342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90855" y="5888165"/>
              <a:ext cx="195167" cy="11744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40467" y="5732622"/>
              <a:ext cx="242506" cy="13420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19811" y="5554218"/>
              <a:ext cx="164687" cy="1433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19810" y="5285803"/>
              <a:ext cx="165100" cy="143510"/>
            </a:xfrm>
            <a:custGeom>
              <a:avLst/>
              <a:gdLst/>
              <a:ahLst/>
              <a:cxnLst/>
              <a:rect l="l" t="t" r="r" b="b"/>
              <a:pathLst>
                <a:path w="165100" h="143510">
                  <a:moveTo>
                    <a:pt x="82391" y="143351"/>
                  </a:moveTo>
                  <a:lnTo>
                    <a:pt x="35148" y="131778"/>
                  </a:lnTo>
                  <a:lnTo>
                    <a:pt x="5715" y="99333"/>
                  </a:lnTo>
                  <a:lnTo>
                    <a:pt x="0" y="68580"/>
                  </a:lnTo>
                  <a:lnTo>
                    <a:pt x="1428" y="54292"/>
                  </a:lnTo>
                  <a:lnTo>
                    <a:pt x="22860" y="18288"/>
                  </a:lnTo>
                  <a:lnTo>
                    <a:pt x="64905" y="1143"/>
                  </a:lnTo>
                  <a:lnTo>
                    <a:pt x="82391" y="0"/>
                  </a:lnTo>
                  <a:lnTo>
                    <a:pt x="85439" y="0"/>
                  </a:lnTo>
                  <a:lnTo>
                    <a:pt x="85439" y="30480"/>
                  </a:lnTo>
                  <a:lnTo>
                    <a:pt x="67151" y="30480"/>
                  </a:lnTo>
                  <a:lnTo>
                    <a:pt x="58499" y="31956"/>
                  </a:lnTo>
                  <a:lnTo>
                    <a:pt x="28241" y="60888"/>
                  </a:lnTo>
                  <a:lnTo>
                    <a:pt x="27432" y="68580"/>
                  </a:lnTo>
                  <a:lnTo>
                    <a:pt x="28241" y="77231"/>
                  </a:lnTo>
                  <a:lnTo>
                    <a:pt x="58285" y="108775"/>
                  </a:lnTo>
                  <a:lnTo>
                    <a:pt x="67151" y="111347"/>
                  </a:lnTo>
                  <a:lnTo>
                    <a:pt x="151563" y="111347"/>
                  </a:lnTo>
                  <a:lnTo>
                    <a:pt x="147994" y="115776"/>
                  </a:lnTo>
                  <a:lnTo>
                    <a:pt x="115609" y="138207"/>
                  </a:lnTo>
                  <a:lnTo>
                    <a:pt x="94416" y="142779"/>
                  </a:lnTo>
                  <a:lnTo>
                    <a:pt x="82391" y="143351"/>
                  </a:lnTo>
                  <a:close/>
                </a:path>
                <a:path w="165100" h="143510">
                  <a:moveTo>
                    <a:pt x="151563" y="111347"/>
                  </a:moveTo>
                  <a:lnTo>
                    <a:pt x="85439" y="111347"/>
                  </a:lnTo>
                  <a:lnTo>
                    <a:pt x="96297" y="110466"/>
                  </a:lnTo>
                  <a:lnTo>
                    <a:pt x="106013" y="107727"/>
                  </a:lnTo>
                  <a:lnTo>
                    <a:pt x="132302" y="80093"/>
                  </a:lnTo>
                  <a:lnTo>
                    <a:pt x="135731" y="59436"/>
                  </a:lnTo>
                  <a:lnTo>
                    <a:pt x="134564" y="44624"/>
                  </a:lnTo>
                  <a:lnTo>
                    <a:pt x="130968" y="30099"/>
                  </a:lnTo>
                  <a:lnTo>
                    <a:pt x="124801" y="16144"/>
                  </a:lnTo>
                  <a:lnTo>
                    <a:pt x="115919" y="3048"/>
                  </a:lnTo>
                  <a:lnTo>
                    <a:pt x="147923" y="3048"/>
                  </a:lnTo>
                  <a:lnTo>
                    <a:pt x="162758" y="39171"/>
                  </a:lnTo>
                  <a:lnTo>
                    <a:pt x="164687" y="65532"/>
                  </a:lnTo>
                  <a:lnTo>
                    <a:pt x="164091" y="77612"/>
                  </a:lnTo>
                  <a:lnTo>
                    <a:pt x="162207" y="88676"/>
                  </a:lnTo>
                  <a:lnTo>
                    <a:pt x="158900" y="98844"/>
                  </a:lnTo>
                  <a:lnTo>
                    <a:pt x="154019" y="108299"/>
                  </a:lnTo>
                  <a:lnTo>
                    <a:pt x="151563" y="111347"/>
                  </a:lnTo>
                  <a:close/>
                </a:path>
                <a:path w="165100" h="143510">
                  <a:moveTo>
                    <a:pt x="85439" y="111347"/>
                  </a:moveTo>
                  <a:lnTo>
                    <a:pt x="67151" y="111347"/>
                  </a:lnTo>
                  <a:lnTo>
                    <a:pt x="67151" y="30480"/>
                  </a:lnTo>
                  <a:lnTo>
                    <a:pt x="85439" y="30480"/>
                  </a:lnTo>
                  <a:lnTo>
                    <a:pt x="85439" y="1113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37420" y="5169885"/>
              <a:ext cx="245745" cy="100965"/>
            </a:xfrm>
            <a:custGeom>
              <a:avLst/>
              <a:gdLst/>
              <a:ahLst/>
              <a:cxnLst/>
              <a:rect l="l" t="t" r="r" b="b"/>
              <a:pathLst>
                <a:path w="245744" h="100964">
                  <a:moveTo>
                    <a:pt x="245554" y="77819"/>
                  </a:moveTo>
                  <a:lnTo>
                    <a:pt x="76295" y="77819"/>
                  </a:lnTo>
                  <a:lnTo>
                    <a:pt x="58897" y="76938"/>
                  </a:lnTo>
                  <a:lnTo>
                    <a:pt x="19812" y="62579"/>
                  </a:lnTo>
                  <a:lnTo>
                    <a:pt x="0" y="22860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3048" y="0"/>
                  </a:lnTo>
                  <a:lnTo>
                    <a:pt x="35052" y="0"/>
                  </a:lnTo>
                  <a:lnTo>
                    <a:pt x="32004" y="4572"/>
                  </a:lnTo>
                  <a:lnTo>
                    <a:pt x="32004" y="13716"/>
                  </a:lnTo>
                  <a:lnTo>
                    <a:pt x="55328" y="45148"/>
                  </a:lnTo>
                  <a:lnTo>
                    <a:pt x="76295" y="47244"/>
                  </a:lnTo>
                  <a:lnTo>
                    <a:pt x="245554" y="47244"/>
                  </a:lnTo>
                  <a:lnTo>
                    <a:pt x="245554" y="77819"/>
                  </a:lnTo>
                  <a:close/>
                </a:path>
                <a:path w="245744" h="100964">
                  <a:moveTo>
                    <a:pt x="114395" y="47244"/>
                  </a:moveTo>
                  <a:lnTo>
                    <a:pt x="86963" y="47244"/>
                  </a:lnTo>
                  <a:lnTo>
                    <a:pt x="86963" y="18288"/>
                  </a:lnTo>
                  <a:lnTo>
                    <a:pt x="114395" y="18288"/>
                  </a:lnTo>
                  <a:lnTo>
                    <a:pt x="114395" y="47244"/>
                  </a:lnTo>
                  <a:close/>
                </a:path>
                <a:path w="245744" h="100964">
                  <a:moveTo>
                    <a:pt x="114395" y="100679"/>
                  </a:moveTo>
                  <a:lnTo>
                    <a:pt x="86963" y="100679"/>
                  </a:lnTo>
                  <a:lnTo>
                    <a:pt x="86963" y="77819"/>
                  </a:lnTo>
                  <a:lnTo>
                    <a:pt x="114395" y="77819"/>
                  </a:lnTo>
                  <a:lnTo>
                    <a:pt x="114395" y="100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37420" y="5081398"/>
              <a:ext cx="245745" cy="100965"/>
            </a:xfrm>
            <a:custGeom>
              <a:avLst/>
              <a:gdLst/>
              <a:ahLst/>
              <a:cxnLst/>
              <a:rect l="l" t="t" r="r" b="b"/>
              <a:pathLst>
                <a:path w="245744" h="100964">
                  <a:moveTo>
                    <a:pt x="245554" y="77819"/>
                  </a:moveTo>
                  <a:lnTo>
                    <a:pt x="76295" y="77819"/>
                  </a:lnTo>
                  <a:lnTo>
                    <a:pt x="58897" y="76938"/>
                  </a:lnTo>
                  <a:lnTo>
                    <a:pt x="19812" y="62579"/>
                  </a:lnTo>
                  <a:lnTo>
                    <a:pt x="0" y="22860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3048" y="0"/>
                  </a:lnTo>
                  <a:lnTo>
                    <a:pt x="35052" y="0"/>
                  </a:lnTo>
                  <a:lnTo>
                    <a:pt x="32004" y="4572"/>
                  </a:lnTo>
                  <a:lnTo>
                    <a:pt x="32004" y="13716"/>
                  </a:lnTo>
                  <a:lnTo>
                    <a:pt x="55328" y="45148"/>
                  </a:lnTo>
                  <a:lnTo>
                    <a:pt x="76295" y="47244"/>
                  </a:lnTo>
                  <a:lnTo>
                    <a:pt x="245554" y="47244"/>
                  </a:lnTo>
                  <a:lnTo>
                    <a:pt x="245554" y="77819"/>
                  </a:lnTo>
                  <a:close/>
                </a:path>
                <a:path w="245744" h="100964">
                  <a:moveTo>
                    <a:pt x="114395" y="47244"/>
                  </a:moveTo>
                  <a:lnTo>
                    <a:pt x="86963" y="47244"/>
                  </a:lnTo>
                  <a:lnTo>
                    <a:pt x="86963" y="18288"/>
                  </a:lnTo>
                  <a:lnTo>
                    <a:pt x="114395" y="18288"/>
                  </a:lnTo>
                  <a:lnTo>
                    <a:pt x="114395" y="47244"/>
                  </a:lnTo>
                  <a:close/>
                </a:path>
                <a:path w="245744" h="100964">
                  <a:moveTo>
                    <a:pt x="114395" y="100679"/>
                  </a:moveTo>
                  <a:lnTo>
                    <a:pt x="86963" y="100679"/>
                  </a:lnTo>
                  <a:lnTo>
                    <a:pt x="86963" y="77819"/>
                  </a:lnTo>
                  <a:lnTo>
                    <a:pt x="114395" y="77819"/>
                  </a:lnTo>
                  <a:lnTo>
                    <a:pt x="114395" y="100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22859" y="4918234"/>
              <a:ext cx="163195" cy="169545"/>
            </a:xfrm>
            <a:custGeom>
              <a:avLst/>
              <a:gdLst/>
              <a:ahLst/>
              <a:cxnLst/>
              <a:rect l="l" t="t" r="r" b="b"/>
              <a:pathLst>
                <a:path w="163194" h="169545">
                  <a:moveTo>
                    <a:pt x="82391" y="169354"/>
                  </a:moveTo>
                  <a:lnTo>
                    <a:pt x="36434" y="155812"/>
                  </a:lnTo>
                  <a:lnTo>
                    <a:pt x="5905" y="117252"/>
                  </a:lnTo>
                  <a:lnTo>
                    <a:pt x="0" y="83915"/>
                  </a:lnTo>
                  <a:lnTo>
                    <a:pt x="1452" y="66484"/>
                  </a:lnTo>
                  <a:lnTo>
                    <a:pt x="24384" y="24479"/>
                  </a:lnTo>
                  <a:lnTo>
                    <a:pt x="65786" y="1454"/>
                  </a:lnTo>
                  <a:lnTo>
                    <a:pt x="82391" y="0"/>
                  </a:lnTo>
                  <a:lnTo>
                    <a:pt x="98940" y="1454"/>
                  </a:lnTo>
                  <a:lnTo>
                    <a:pt x="114204" y="5917"/>
                  </a:lnTo>
                  <a:lnTo>
                    <a:pt x="128039" y="13541"/>
                  </a:lnTo>
                  <a:lnTo>
                    <a:pt x="140303" y="24479"/>
                  </a:lnTo>
                  <a:lnTo>
                    <a:pt x="146387" y="32099"/>
                  </a:lnTo>
                  <a:lnTo>
                    <a:pt x="80867" y="32099"/>
                  </a:lnTo>
                  <a:lnTo>
                    <a:pt x="69993" y="32980"/>
                  </a:lnTo>
                  <a:lnTo>
                    <a:pt x="37314" y="55649"/>
                  </a:lnTo>
                  <a:lnTo>
                    <a:pt x="28956" y="85439"/>
                  </a:lnTo>
                  <a:lnTo>
                    <a:pt x="29837" y="96321"/>
                  </a:lnTo>
                  <a:lnTo>
                    <a:pt x="51640" y="129540"/>
                  </a:lnTo>
                  <a:lnTo>
                    <a:pt x="80867" y="137255"/>
                  </a:lnTo>
                  <a:lnTo>
                    <a:pt x="145527" y="137255"/>
                  </a:lnTo>
                  <a:lnTo>
                    <a:pt x="138779" y="144875"/>
                  </a:lnTo>
                  <a:lnTo>
                    <a:pt x="126753" y="155812"/>
                  </a:lnTo>
                  <a:lnTo>
                    <a:pt x="113442" y="163437"/>
                  </a:lnTo>
                  <a:lnTo>
                    <a:pt x="98702" y="167900"/>
                  </a:lnTo>
                  <a:lnTo>
                    <a:pt x="82391" y="169354"/>
                  </a:lnTo>
                  <a:close/>
                </a:path>
                <a:path w="163194" h="169545">
                  <a:moveTo>
                    <a:pt x="145527" y="137255"/>
                  </a:moveTo>
                  <a:lnTo>
                    <a:pt x="80867" y="137255"/>
                  </a:lnTo>
                  <a:lnTo>
                    <a:pt x="91749" y="136374"/>
                  </a:lnTo>
                  <a:lnTo>
                    <a:pt x="101631" y="133635"/>
                  </a:lnTo>
                  <a:lnTo>
                    <a:pt x="129254" y="105822"/>
                  </a:lnTo>
                  <a:lnTo>
                    <a:pt x="132683" y="83915"/>
                  </a:lnTo>
                  <a:lnTo>
                    <a:pt x="131826" y="73056"/>
                  </a:lnTo>
                  <a:lnTo>
                    <a:pt x="110656" y="40457"/>
                  </a:lnTo>
                  <a:lnTo>
                    <a:pt x="80867" y="32099"/>
                  </a:lnTo>
                  <a:lnTo>
                    <a:pt x="146387" y="32099"/>
                  </a:lnTo>
                  <a:lnTo>
                    <a:pt x="150304" y="37004"/>
                  </a:lnTo>
                  <a:lnTo>
                    <a:pt x="157448" y="51530"/>
                  </a:lnTo>
                  <a:lnTo>
                    <a:pt x="161734" y="67770"/>
                  </a:lnTo>
                  <a:lnTo>
                    <a:pt x="163163" y="85439"/>
                  </a:lnTo>
                  <a:lnTo>
                    <a:pt x="161710" y="102870"/>
                  </a:lnTo>
                  <a:lnTo>
                    <a:pt x="157257" y="118586"/>
                  </a:lnTo>
                  <a:lnTo>
                    <a:pt x="149661" y="132588"/>
                  </a:lnTo>
                  <a:lnTo>
                    <a:pt x="145527" y="137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90855" y="4518660"/>
              <a:ext cx="195167" cy="36299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37254" y="4445508"/>
              <a:ext cx="86995" cy="45720"/>
            </a:xfrm>
            <a:custGeom>
              <a:avLst/>
              <a:gdLst/>
              <a:ahLst/>
              <a:cxnLst/>
              <a:rect l="l" t="t" r="r" b="b"/>
              <a:pathLst>
                <a:path w="86994" h="45720">
                  <a:moveTo>
                    <a:pt x="22860" y="45720"/>
                  </a:moveTo>
                  <a:lnTo>
                    <a:pt x="16764" y="45720"/>
                  </a:lnTo>
                  <a:lnTo>
                    <a:pt x="10668" y="42672"/>
                  </a:lnTo>
                  <a:lnTo>
                    <a:pt x="6096" y="39624"/>
                  </a:lnTo>
                  <a:lnTo>
                    <a:pt x="1524" y="35052"/>
                  </a:lnTo>
                  <a:lnTo>
                    <a:pt x="0" y="30480"/>
                  </a:lnTo>
                  <a:lnTo>
                    <a:pt x="0" y="16764"/>
                  </a:lnTo>
                  <a:lnTo>
                    <a:pt x="3048" y="10668"/>
                  </a:lnTo>
                  <a:lnTo>
                    <a:pt x="15240" y="1524"/>
                  </a:lnTo>
                  <a:lnTo>
                    <a:pt x="22860" y="0"/>
                  </a:lnTo>
                  <a:lnTo>
                    <a:pt x="33528" y="0"/>
                  </a:lnTo>
                  <a:lnTo>
                    <a:pt x="73461" y="16930"/>
                  </a:lnTo>
                  <a:lnTo>
                    <a:pt x="80547" y="27432"/>
                  </a:lnTo>
                  <a:lnTo>
                    <a:pt x="45720" y="27432"/>
                  </a:lnTo>
                  <a:lnTo>
                    <a:pt x="41719" y="35433"/>
                  </a:lnTo>
                  <a:lnTo>
                    <a:pt x="36576" y="41148"/>
                  </a:lnTo>
                  <a:lnTo>
                    <a:pt x="30289" y="44577"/>
                  </a:lnTo>
                  <a:lnTo>
                    <a:pt x="22860" y="45720"/>
                  </a:lnTo>
                  <a:close/>
                </a:path>
                <a:path w="86994" h="45720">
                  <a:moveTo>
                    <a:pt x="86963" y="41148"/>
                  </a:moveTo>
                  <a:lnTo>
                    <a:pt x="80867" y="41148"/>
                  </a:lnTo>
                  <a:lnTo>
                    <a:pt x="76295" y="36576"/>
                  </a:lnTo>
                  <a:lnTo>
                    <a:pt x="70199" y="32004"/>
                  </a:lnTo>
                  <a:lnTo>
                    <a:pt x="61055" y="28956"/>
                  </a:lnTo>
                  <a:lnTo>
                    <a:pt x="53435" y="27432"/>
                  </a:lnTo>
                  <a:lnTo>
                    <a:pt x="80547" y="27432"/>
                  </a:lnTo>
                  <a:lnTo>
                    <a:pt x="83224" y="32313"/>
                  </a:lnTo>
                  <a:lnTo>
                    <a:pt x="86963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90855" y="4245674"/>
              <a:ext cx="195167" cy="11744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57231" y="4189285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527" y="1524"/>
                  </a:lnTo>
                  <a:lnTo>
                    <a:pt x="35147" y="9144"/>
                  </a:lnTo>
                  <a:lnTo>
                    <a:pt x="36671" y="12192"/>
                  </a:lnTo>
                  <a:lnTo>
                    <a:pt x="36671" y="22860"/>
                  </a:lnTo>
                  <a:lnTo>
                    <a:pt x="35147" y="27432"/>
                  </a:lnTo>
                  <a:lnTo>
                    <a:pt x="30575" y="30480"/>
                  </a:lnTo>
                  <a:lnTo>
                    <a:pt x="27527" y="35052"/>
                  </a:lnTo>
                  <a:lnTo>
                    <a:pt x="22860" y="36576"/>
                  </a:lnTo>
                  <a:close/>
                </a:path>
                <a:path w="226060" h="36829">
                  <a:moveTo>
                    <a:pt x="225742" y="33528"/>
                  </a:moveTo>
                  <a:lnTo>
                    <a:pt x="67151" y="33528"/>
                  </a:lnTo>
                  <a:lnTo>
                    <a:pt x="67151" y="1524"/>
                  </a:lnTo>
                  <a:lnTo>
                    <a:pt x="225742" y="1524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19811" y="3916298"/>
              <a:ext cx="163163" cy="23183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19811" y="3737896"/>
              <a:ext cx="164687" cy="1433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19811" y="3481674"/>
              <a:ext cx="166211" cy="1372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19811" y="3321559"/>
              <a:ext cx="163163" cy="13420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040467" y="3140107"/>
              <a:ext cx="242506" cy="1448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19811" y="2769489"/>
              <a:ext cx="163163" cy="23031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22859" y="2565082"/>
              <a:ext cx="163163" cy="16935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19811" y="2397348"/>
              <a:ext cx="163163" cy="13420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19810" y="2057304"/>
              <a:ext cx="244030" cy="30499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19916" y="1836135"/>
              <a:ext cx="165995" cy="10829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124382" y="1657731"/>
              <a:ext cx="239458" cy="14487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19811" y="1488472"/>
              <a:ext cx="164687" cy="14182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19811" y="1320642"/>
              <a:ext cx="163163" cy="13420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090855" y="1120903"/>
              <a:ext cx="195167" cy="17840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40372" y="99593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444708" y="8819293"/>
              <a:ext cx="244030" cy="14335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24051" y="8650035"/>
              <a:ext cx="164782" cy="1418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442708" y="8599170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459948" y="8502110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2860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6096" y="32004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6671" y="13716"/>
                  </a:lnTo>
                  <a:lnTo>
                    <a:pt x="36671" y="24384"/>
                  </a:lnTo>
                  <a:lnTo>
                    <a:pt x="35052" y="28956"/>
                  </a:lnTo>
                  <a:lnTo>
                    <a:pt x="32004" y="32004"/>
                  </a:lnTo>
                  <a:lnTo>
                    <a:pt x="22860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7151" y="35052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24052" y="8012621"/>
              <a:ext cx="164687" cy="45596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93476" y="7785355"/>
              <a:ext cx="195262" cy="11744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44708" y="7629812"/>
              <a:ext cx="240982" cy="13268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59948" y="7550467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1524" y="27432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7432"/>
                  </a:lnTo>
                  <a:lnTo>
                    <a:pt x="32004" y="32004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29">
                  <a:moveTo>
                    <a:pt x="225742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524135" y="7408641"/>
              <a:ext cx="164603" cy="10677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24052" y="7153942"/>
              <a:ext cx="164687" cy="12811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27100" y="6958775"/>
              <a:ext cx="161639" cy="16925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527100" y="6791039"/>
              <a:ext cx="161639" cy="13268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524052" y="6505861"/>
              <a:ext cx="164573" cy="23783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524052" y="6335078"/>
              <a:ext cx="164687" cy="14335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527100" y="5970555"/>
              <a:ext cx="161925" cy="255270"/>
            </a:xfrm>
            <a:custGeom>
              <a:avLst/>
              <a:gdLst/>
              <a:ahLst/>
              <a:cxnLst/>
              <a:rect l="l" t="t" r="r" b="b"/>
              <a:pathLst>
                <a:path w="161925" h="255270">
                  <a:moveTo>
                    <a:pt x="0" y="254698"/>
                  </a:moveTo>
                  <a:lnTo>
                    <a:pt x="0" y="219551"/>
                  </a:lnTo>
                  <a:lnTo>
                    <a:pt x="96107" y="178403"/>
                  </a:lnTo>
                  <a:lnTo>
                    <a:pt x="0" y="138779"/>
                  </a:lnTo>
                  <a:lnTo>
                    <a:pt x="0" y="114395"/>
                  </a:lnTo>
                  <a:lnTo>
                    <a:pt x="96107" y="74676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639" y="70104"/>
                  </a:lnTo>
                  <a:lnTo>
                    <a:pt x="161639" y="79248"/>
                  </a:lnTo>
                  <a:lnTo>
                    <a:pt x="50292" y="126587"/>
                  </a:lnTo>
                  <a:lnTo>
                    <a:pt x="161639" y="172307"/>
                  </a:lnTo>
                  <a:lnTo>
                    <a:pt x="161639" y="182975"/>
                  </a:lnTo>
                  <a:lnTo>
                    <a:pt x="0" y="25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459948" y="5912643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1524" y="27432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7432"/>
                  </a:lnTo>
                  <a:lnTo>
                    <a:pt x="32004" y="32004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29">
                  <a:moveTo>
                    <a:pt x="225742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93476" y="5775293"/>
              <a:ext cx="195262" cy="11744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444708" y="5619751"/>
              <a:ext cx="240982" cy="13268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524052" y="5354384"/>
              <a:ext cx="164687" cy="13573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42708" y="5308853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42708" y="5231130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493476" y="4977765"/>
              <a:ext cx="195262" cy="117443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444708" y="4822222"/>
              <a:ext cx="240982" cy="132683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524052" y="4642200"/>
              <a:ext cx="164687" cy="14335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493476" y="4231958"/>
              <a:ext cx="195262" cy="30051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527099" y="4055079"/>
              <a:ext cx="239458" cy="14335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59948" y="3984974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1524" y="27432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7432"/>
                  </a:lnTo>
                  <a:lnTo>
                    <a:pt x="32004" y="32004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29">
                  <a:moveTo>
                    <a:pt x="225742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24052" y="3823240"/>
              <a:ext cx="164687" cy="12811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524154" y="3687603"/>
              <a:ext cx="164584" cy="10820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524052" y="3434430"/>
              <a:ext cx="164687" cy="12811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524052" y="2923509"/>
              <a:ext cx="164687" cy="483393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524052" y="2620041"/>
              <a:ext cx="164687" cy="26689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444708" y="2449259"/>
              <a:ext cx="240982" cy="143351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459948" y="2272283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2860" y="38100"/>
                  </a:moveTo>
                  <a:lnTo>
                    <a:pt x="13716" y="38100"/>
                  </a:lnTo>
                  <a:lnTo>
                    <a:pt x="9144" y="35052"/>
                  </a:lnTo>
                  <a:lnTo>
                    <a:pt x="6096" y="32004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8956"/>
                  </a:lnTo>
                  <a:lnTo>
                    <a:pt x="32004" y="32004"/>
                  </a:lnTo>
                  <a:lnTo>
                    <a:pt x="22860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524135" y="2130457"/>
              <a:ext cx="164603" cy="106775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527100" y="1762983"/>
              <a:ext cx="161925" cy="254635"/>
            </a:xfrm>
            <a:custGeom>
              <a:avLst/>
              <a:gdLst/>
              <a:ahLst/>
              <a:cxnLst/>
              <a:rect l="l" t="t" r="r" b="b"/>
              <a:pathLst>
                <a:path w="161925" h="254635">
                  <a:moveTo>
                    <a:pt x="0" y="254603"/>
                  </a:moveTo>
                  <a:lnTo>
                    <a:pt x="0" y="221075"/>
                  </a:lnTo>
                  <a:lnTo>
                    <a:pt x="96107" y="179927"/>
                  </a:lnTo>
                  <a:lnTo>
                    <a:pt x="0" y="138779"/>
                  </a:lnTo>
                  <a:lnTo>
                    <a:pt x="0" y="115824"/>
                  </a:lnTo>
                  <a:lnTo>
                    <a:pt x="96107" y="76200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639" y="70104"/>
                  </a:lnTo>
                  <a:lnTo>
                    <a:pt x="161639" y="80772"/>
                  </a:lnTo>
                  <a:lnTo>
                    <a:pt x="50292" y="128111"/>
                  </a:lnTo>
                  <a:lnTo>
                    <a:pt x="161639" y="173831"/>
                  </a:lnTo>
                  <a:lnTo>
                    <a:pt x="161639" y="184499"/>
                  </a:lnTo>
                  <a:lnTo>
                    <a:pt x="0" y="254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524051" y="1613535"/>
              <a:ext cx="164782" cy="141827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442708" y="1562861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442708" y="1485138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527100" y="1093469"/>
              <a:ext cx="161925" cy="255270"/>
            </a:xfrm>
            <a:custGeom>
              <a:avLst/>
              <a:gdLst/>
              <a:ahLst/>
              <a:cxnLst/>
              <a:rect l="l" t="t" r="r" b="b"/>
              <a:pathLst>
                <a:path w="161925" h="255269">
                  <a:moveTo>
                    <a:pt x="0" y="254698"/>
                  </a:moveTo>
                  <a:lnTo>
                    <a:pt x="0" y="221170"/>
                  </a:lnTo>
                  <a:lnTo>
                    <a:pt x="96107" y="178403"/>
                  </a:lnTo>
                  <a:lnTo>
                    <a:pt x="0" y="138779"/>
                  </a:lnTo>
                  <a:lnTo>
                    <a:pt x="0" y="114395"/>
                  </a:lnTo>
                  <a:lnTo>
                    <a:pt x="96107" y="74676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734" y="70104"/>
                  </a:lnTo>
                  <a:lnTo>
                    <a:pt x="161734" y="79248"/>
                  </a:lnTo>
                  <a:lnTo>
                    <a:pt x="50387" y="126587"/>
                  </a:lnTo>
                  <a:lnTo>
                    <a:pt x="161734" y="172307"/>
                  </a:lnTo>
                  <a:lnTo>
                    <a:pt x="161734" y="182975"/>
                  </a:lnTo>
                  <a:lnTo>
                    <a:pt x="0" y="25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527100" y="918115"/>
              <a:ext cx="161639" cy="169259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493476" y="640461"/>
              <a:ext cx="195262" cy="23945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444709" y="320230"/>
              <a:ext cx="321849" cy="29737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844377" y="8683561"/>
              <a:ext cx="247078" cy="28670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62666" y="6786467"/>
              <a:ext cx="306609" cy="180565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535416" y="9244774"/>
              <a:ext cx="150971" cy="14954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486552" y="8776049"/>
              <a:ext cx="30480" cy="85090"/>
            </a:xfrm>
            <a:custGeom>
              <a:avLst/>
              <a:gdLst/>
              <a:ahLst/>
              <a:cxnLst/>
              <a:rect l="l" t="t" r="r" b="b"/>
              <a:pathLst>
                <a:path w="30479" h="85090">
                  <a:moveTo>
                    <a:pt x="0" y="0"/>
                  </a:moveTo>
                  <a:lnTo>
                    <a:pt x="30480" y="0"/>
                  </a:lnTo>
                  <a:lnTo>
                    <a:pt x="30480" y="85089"/>
                  </a:lnTo>
                  <a:lnTo>
                    <a:pt x="0" y="85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486552" y="8878284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0982" y="0"/>
                  </a:lnTo>
                </a:path>
              </a:pathLst>
            </a:custGeom>
            <a:ln w="342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486552" y="8895429"/>
              <a:ext cx="30480" cy="82550"/>
            </a:xfrm>
            <a:custGeom>
              <a:avLst/>
              <a:gdLst/>
              <a:ahLst/>
              <a:cxnLst/>
              <a:rect l="l" t="t" r="r" b="b"/>
              <a:pathLst>
                <a:path w="30479" h="82550">
                  <a:moveTo>
                    <a:pt x="0" y="0"/>
                  </a:moveTo>
                  <a:lnTo>
                    <a:pt x="30480" y="0"/>
                  </a:lnTo>
                  <a:lnTo>
                    <a:pt x="30480" y="82550"/>
                  </a:lnTo>
                  <a:lnTo>
                    <a:pt x="0" y="82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486552" y="8614982"/>
              <a:ext cx="240982" cy="13420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501792" y="8535639"/>
              <a:ext cx="226060" cy="38735"/>
            </a:xfrm>
            <a:custGeom>
              <a:avLst/>
              <a:gdLst/>
              <a:ahLst/>
              <a:cxnLst/>
              <a:rect l="l" t="t" r="r" b="b"/>
              <a:pathLst>
                <a:path w="226060" h="38734">
                  <a:moveTo>
                    <a:pt x="24384" y="38195"/>
                  </a:moveTo>
                  <a:lnTo>
                    <a:pt x="13716" y="38195"/>
                  </a:lnTo>
                  <a:lnTo>
                    <a:pt x="9144" y="35147"/>
                  </a:lnTo>
                  <a:lnTo>
                    <a:pt x="6096" y="32099"/>
                  </a:lnTo>
                  <a:lnTo>
                    <a:pt x="1524" y="29051"/>
                  </a:lnTo>
                  <a:lnTo>
                    <a:pt x="0" y="24479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32004" y="6096"/>
                  </a:lnTo>
                  <a:lnTo>
                    <a:pt x="35147" y="9144"/>
                  </a:lnTo>
                  <a:lnTo>
                    <a:pt x="36671" y="13716"/>
                  </a:lnTo>
                  <a:lnTo>
                    <a:pt x="36671" y="24479"/>
                  </a:lnTo>
                  <a:lnTo>
                    <a:pt x="35147" y="29051"/>
                  </a:lnTo>
                  <a:lnTo>
                    <a:pt x="32004" y="32099"/>
                  </a:lnTo>
                  <a:lnTo>
                    <a:pt x="27432" y="35147"/>
                  </a:lnTo>
                  <a:lnTo>
                    <a:pt x="24384" y="38195"/>
                  </a:lnTo>
                  <a:close/>
                </a:path>
                <a:path w="226060" h="38734">
                  <a:moveTo>
                    <a:pt x="225742" y="35147"/>
                  </a:moveTo>
                  <a:lnTo>
                    <a:pt x="67151" y="35147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5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565800" y="8393811"/>
              <a:ext cx="164782" cy="10677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568944" y="8116253"/>
              <a:ext cx="239458" cy="14487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565896" y="7789926"/>
              <a:ext cx="164687" cy="28975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501793" y="7722870"/>
              <a:ext cx="306705" cy="56515"/>
            </a:xfrm>
            <a:custGeom>
              <a:avLst/>
              <a:gdLst/>
              <a:ahLst/>
              <a:cxnLst/>
              <a:rect l="l" t="t" r="r" b="b"/>
              <a:pathLst>
                <a:path w="306704" h="56515">
                  <a:moveTo>
                    <a:pt x="24384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6096" y="30480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4572"/>
                  </a:lnTo>
                  <a:lnTo>
                    <a:pt x="35147" y="7620"/>
                  </a:lnTo>
                  <a:lnTo>
                    <a:pt x="36671" y="12192"/>
                  </a:lnTo>
                  <a:lnTo>
                    <a:pt x="36671" y="22860"/>
                  </a:lnTo>
                  <a:lnTo>
                    <a:pt x="35147" y="27432"/>
                  </a:lnTo>
                  <a:lnTo>
                    <a:pt x="32004" y="30480"/>
                  </a:lnTo>
                  <a:lnTo>
                    <a:pt x="27432" y="35052"/>
                  </a:lnTo>
                  <a:lnTo>
                    <a:pt x="24384" y="36576"/>
                  </a:lnTo>
                  <a:close/>
                </a:path>
                <a:path w="306704" h="56515">
                  <a:moveTo>
                    <a:pt x="283749" y="56388"/>
                  </a:moveTo>
                  <a:lnTo>
                    <a:pt x="257841" y="33528"/>
                  </a:lnTo>
                  <a:lnTo>
                    <a:pt x="67151" y="33528"/>
                  </a:lnTo>
                  <a:lnTo>
                    <a:pt x="67151" y="1524"/>
                  </a:lnTo>
                  <a:lnTo>
                    <a:pt x="248697" y="1524"/>
                  </a:lnTo>
                  <a:lnTo>
                    <a:pt x="296918" y="19526"/>
                  </a:lnTo>
                  <a:lnTo>
                    <a:pt x="306609" y="33528"/>
                  </a:lnTo>
                  <a:lnTo>
                    <a:pt x="283749" y="5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565896" y="7542848"/>
              <a:ext cx="164687" cy="143351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535416" y="7257668"/>
              <a:ext cx="195167" cy="25927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486552" y="7004495"/>
              <a:ext cx="240982" cy="13420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565896" y="6836760"/>
              <a:ext cx="164687" cy="13573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565982" y="6710172"/>
              <a:ext cx="164600" cy="106775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565800" y="6475286"/>
              <a:ext cx="164782" cy="106775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486552" y="6306026"/>
              <a:ext cx="240982" cy="132683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568945" y="6101716"/>
              <a:ext cx="161639" cy="16925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568945" y="5837873"/>
              <a:ext cx="161925" cy="254635"/>
            </a:xfrm>
            <a:custGeom>
              <a:avLst/>
              <a:gdLst/>
              <a:ahLst/>
              <a:cxnLst/>
              <a:rect l="l" t="t" r="r" b="b"/>
              <a:pathLst>
                <a:path w="161925" h="254635">
                  <a:moveTo>
                    <a:pt x="0" y="254603"/>
                  </a:moveTo>
                  <a:lnTo>
                    <a:pt x="0" y="221075"/>
                  </a:lnTo>
                  <a:lnTo>
                    <a:pt x="96107" y="178403"/>
                  </a:lnTo>
                  <a:lnTo>
                    <a:pt x="0" y="138779"/>
                  </a:lnTo>
                  <a:lnTo>
                    <a:pt x="0" y="115824"/>
                  </a:lnTo>
                  <a:lnTo>
                    <a:pt x="96107" y="74676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639" y="70104"/>
                  </a:lnTo>
                  <a:lnTo>
                    <a:pt x="161639" y="79248"/>
                  </a:lnTo>
                  <a:lnTo>
                    <a:pt x="50292" y="126492"/>
                  </a:lnTo>
                  <a:lnTo>
                    <a:pt x="161639" y="173831"/>
                  </a:lnTo>
                  <a:lnTo>
                    <a:pt x="161639" y="182975"/>
                  </a:lnTo>
                  <a:lnTo>
                    <a:pt x="0" y="254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565896" y="5682330"/>
              <a:ext cx="161639" cy="134207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565897" y="5310187"/>
              <a:ext cx="161639" cy="23183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65896" y="5131785"/>
              <a:ext cx="164687" cy="143351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565896" y="4877086"/>
              <a:ext cx="164687" cy="135731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568944" y="4607148"/>
              <a:ext cx="239458" cy="144875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565896" y="4454653"/>
              <a:ext cx="161925" cy="117475"/>
            </a:xfrm>
            <a:custGeom>
              <a:avLst/>
              <a:gdLst/>
              <a:ahLst/>
              <a:cxnLst/>
              <a:rect l="l" t="t" r="r" b="b"/>
              <a:pathLst>
                <a:path w="161925" h="117475">
                  <a:moveTo>
                    <a:pt x="79343" y="85439"/>
                  </a:moveTo>
                  <a:lnTo>
                    <a:pt x="39719" y="85439"/>
                  </a:lnTo>
                  <a:lnTo>
                    <a:pt x="36671" y="83915"/>
                  </a:lnTo>
                  <a:lnTo>
                    <a:pt x="20654" y="72483"/>
                  </a:lnTo>
                  <a:lnTo>
                    <a:pt x="9191" y="61043"/>
                  </a:lnTo>
                  <a:lnTo>
                    <a:pt x="2300" y="49585"/>
                  </a:lnTo>
                  <a:lnTo>
                    <a:pt x="0" y="38100"/>
                  </a:lnTo>
                  <a:lnTo>
                    <a:pt x="1157" y="28932"/>
                  </a:lnTo>
                  <a:lnTo>
                    <a:pt x="4619" y="19621"/>
                  </a:lnTo>
                  <a:lnTo>
                    <a:pt x="10367" y="10025"/>
                  </a:lnTo>
                  <a:lnTo>
                    <a:pt x="18383" y="0"/>
                  </a:lnTo>
                  <a:lnTo>
                    <a:pt x="45815" y="16764"/>
                  </a:lnTo>
                  <a:lnTo>
                    <a:pt x="38933" y="24742"/>
                  </a:lnTo>
                  <a:lnTo>
                    <a:pt x="34194" y="32587"/>
                  </a:lnTo>
                  <a:lnTo>
                    <a:pt x="31456" y="40164"/>
                  </a:lnTo>
                  <a:lnTo>
                    <a:pt x="30575" y="47339"/>
                  </a:lnTo>
                  <a:lnTo>
                    <a:pt x="31432" y="55054"/>
                  </a:lnTo>
                  <a:lnTo>
                    <a:pt x="60674" y="82391"/>
                  </a:lnTo>
                  <a:lnTo>
                    <a:pt x="69580" y="84629"/>
                  </a:lnTo>
                  <a:lnTo>
                    <a:pt x="79343" y="85439"/>
                  </a:lnTo>
                  <a:close/>
                </a:path>
                <a:path w="161925" h="117475">
                  <a:moveTo>
                    <a:pt x="161734" y="117443"/>
                  </a:moveTo>
                  <a:lnTo>
                    <a:pt x="3048" y="117443"/>
                  </a:lnTo>
                  <a:lnTo>
                    <a:pt x="3048" y="85439"/>
                  </a:lnTo>
                  <a:lnTo>
                    <a:pt x="161734" y="85439"/>
                  </a:lnTo>
                  <a:lnTo>
                    <a:pt x="161734" y="1174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565895" y="4309776"/>
              <a:ext cx="165100" cy="135890"/>
            </a:xfrm>
            <a:custGeom>
              <a:avLst/>
              <a:gdLst/>
              <a:ahLst/>
              <a:cxnLst/>
              <a:rect l="l" t="t" r="r" b="b"/>
              <a:pathLst>
                <a:path w="165100" h="135889">
                  <a:moveTo>
                    <a:pt x="56388" y="132683"/>
                  </a:moveTo>
                  <a:lnTo>
                    <a:pt x="21336" y="132683"/>
                  </a:lnTo>
                  <a:lnTo>
                    <a:pt x="12215" y="122658"/>
                  </a:lnTo>
                  <a:lnTo>
                    <a:pt x="5524" y="110775"/>
                  </a:lnTo>
                  <a:lnTo>
                    <a:pt x="1404" y="96893"/>
                  </a:lnTo>
                  <a:lnTo>
                    <a:pt x="0" y="80867"/>
                  </a:lnTo>
                  <a:lnTo>
                    <a:pt x="857" y="68810"/>
                  </a:lnTo>
                  <a:lnTo>
                    <a:pt x="19812" y="33528"/>
                  </a:lnTo>
                  <a:lnTo>
                    <a:pt x="35052" y="25908"/>
                  </a:lnTo>
                  <a:lnTo>
                    <a:pt x="39624" y="24384"/>
                  </a:lnTo>
                  <a:lnTo>
                    <a:pt x="138779" y="24384"/>
                  </a:lnTo>
                  <a:lnTo>
                    <a:pt x="141827" y="21336"/>
                  </a:lnTo>
                  <a:lnTo>
                    <a:pt x="141827" y="13716"/>
                  </a:lnTo>
                  <a:lnTo>
                    <a:pt x="138779" y="9144"/>
                  </a:lnTo>
                  <a:lnTo>
                    <a:pt x="134207" y="0"/>
                  </a:lnTo>
                  <a:lnTo>
                    <a:pt x="152495" y="0"/>
                  </a:lnTo>
                  <a:lnTo>
                    <a:pt x="157067" y="7620"/>
                  </a:lnTo>
                  <a:lnTo>
                    <a:pt x="160115" y="13716"/>
                  </a:lnTo>
                  <a:lnTo>
                    <a:pt x="161639" y="18288"/>
                  </a:lnTo>
                  <a:lnTo>
                    <a:pt x="163163" y="21336"/>
                  </a:lnTo>
                  <a:lnTo>
                    <a:pt x="164687" y="25908"/>
                  </a:lnTo>
                  <a:lnTo>
                    <a:pt x="164687" y="30480"/>
                  </a:lnTo>
                  <a:lnTo>
                    <a:pt x="163806" y="39647"/>
                  </a:lnTo>
                  <a:lnTo>
                    <a:pt x="161067" y="46672"/>
                  </a:lnTo>
                  <a:lnTo>
                    <a:pt x="156329" y="51696"/>
                  </a:lnTo>
                  <a:lnTo>
                    <a:pt x="149447" y="54864"/>
                  </a:lnTo>
                  <a:lnTo>
                    <a:pt x="57912" y="54864"/>
                  </a:lnTo>
                  <a:lnTo>
                    <a:pt x="45029" y="56603"/>
                  </a:lnTo>
                  <a:lnTo>
                    <a:pt x="36004" y="61924"/>
                  </a:lnTo>
                  <a:lnTo>
                    <a:pt x="30694" y="70977"/>
                  </a:lnTo>
                  <a:lnTo>
                    <a:pt x="28956" y="83915"/>
                  </a:lnTo>
                  <a:lnTo>
                    <a:pt x="30670" y="96464"/>
                  </a:lnTo>
                  <a:lnTo>
                    <a:pt x="35814" y="108870"/>
                  </a:lnTo>
                  <a:lnTo>
                    <a:pt x="44386" y="120991"/>
                  </a:lnTo>
                  <a:lnTo>
                    <a:pt x="56388" y="132683"/>
                  </a:lnTo>
                  <a:close/>
                </a:path>
                <a:path w="165100" h="135889">
                  <a:moveTo>
                    <a:pt x="126587" y="135731"/>
                  </a:moveTo>
                  <a:lnTo>
                    <a:pt x="88868" y="112680"/>
                  </a:lnTo>
                  <a:lnTo>
                    <a:pt x="67056" y="54864"/>
                  </a:lnTo>
                  <a:lnTo>
                    <a:pt x="83915" y="54864"/>
                  </a:lnTo>
                  <a:lnTo>
                    <a:pt x="91535" y="76295"/>
                  </a:lnTo>
                  <a:lnTo>
                    <a:pt x="95039" y="83915"/>
                  </a:lnTo>
                  <a:lnTo>
                    <a:pt x="114395" y="105251"/>
                  </a:lnTo>
                  <a:lnTo>
                    <a:pt x="163887" y="105251"/>
                  </a:lnTo>
                  <a:lnTo>
                    <a:pt x="134302" y="135135"/>
                  </a:lnTo>
                  <a:lnTo>
                    <a:pt x="126587" y="135731"/>
                  </a:lnTo>
                  <a:close/>
                </a:path>
                <a:path w="165100" h="135889">
                  <a:moveTo>
                    <a:pt x="163887" y="105251"/>
                  </a:moveTo>
                  <a:lnTo>
                    <a:pt x="126587" y="105251"/>
                  </a:lnTo>
                  <a:lnTo>
                    <a:pt x="132683" y="103727"/>
                  </a:lnTo>
                  <a:lnTo>
                    <a:pt x="137255" y="99155"/>
                  </a:lnTo>
                  <a:lnTo>
                    <a:pt x="140303" y="94583"/>
                  </a:lnTo>
                  <a:lnTo>
                    <a:pt x="143351" y="88487"/>
                  </a:lnTo>
                  <a:lnTo>
                    <a:pt x="143351" y="82391"/>
                  </a:lnTo>
                  <a:lnTo>
                    <a:pt x="142517" y="74620"/>
                  </a:lnTo>
                  <a:lnTo>
                    <a:pt x="140112" y="67448"/>
                  </a:lnTo>
                  <a:lnTo>
                    <a:pt x="136278" y="60866"/>
                  </a:lnTo>
                  <a:lnTo>
                    <a:pt x="131159" y="54864"/>
                  </a:lnTo>
                  <a:lnTo>
                    <a:pt x="149447" y="54864"/>
                  </a:lnTo>
                  <a:lnTo>
                    <a:pt x="155686" y="65189"/>
                  </a:lnTo>
                  <a:lnTo>
                    <a:pt x="160496" y="75676"/>
                  </a:lnTo>
                  <a:lnTo>
                    <a:pt x="163591" y="86448"/>
                  </a:lnTo>
                  <a:lnTo>
                    <a:pt x="164687" y="97631"/>
                  </a:lnTo>
                  <a:lnTo>
                    <a:pt x="163887" y="1052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565895" y="4163377"/>
              <a:ext cx="165100" cy="128270"/>
            </a:xfrm>
            <a:custGeom>
              <a:avLst/>
              <a:gdLst/>
              <a:ahLst/>
              <a:cxnLst/>
              <a:rect l="l" t="t" r="r" b="b"/>
              <a:pathLst>
                <a:path w="165100" h="128270">
                  <a:moveTo>
                    <a:pt x="150250" y="96107"/>
                  </a:moveTo>
                  <a:lnTo>
                    <a:pt x="82391" y="96107"/>
                  </a:lnTo>
                  <a:lnTo>
                    <a:pt x="94130" y="95226"/>
                  </a:lnTo>
                  <a:lnTo>
                    <a:pt x="104298" y="92487"/>
                  </a:lnTo>
                  <a:lnTo>
                    <a:pt x="132117" y="63808"/>
                  </a:lnTo>
                  <a:lnTo>
                    <a:pt x="135731" y="41148"/>
                  </a:lnTo>
                  <a:lnTo>
                    <a:pt x="134921" y="31718"/>
                  </a:lnTo>
                  <a:lnTo>
                    <a:pt x="132683" y="21717"/>
                  </a:lnTo>
                  <a:lnTo>
                    <a:pt x="129301" y="11144"/>
                  </a:lnTo>
                  <a:lnTo>
                    <a:pt x="125063" y="0"/>
                  </a:lnTo>
                  <a:lnTo>
                    <a:pt x="155543" y="0"/>
                  </a:lnTo>
                  <a:lnTo>
                    <a:pt x="159543" y="11430"/>
                  </a:lnTo>
                  <a:lnTo>
                    <a:pt x="162401" y="22860"/>
                  </a:lnTo>
                  <a:lnTo>
                    <a:pt x="164115" y="34290"/>
                  </a:lnTo>
                  <a:lnTo>
                    <a:pt x="164687" y="45720"/>
                  </a:lnTo>
                  <a:lnTo>
                    <a:pt x="163276" y="63829"/>
                  </a:lnTo>
                  <a:lnTo>
                    <a:pt x="159162" y="79486"/>
                  </a:lnTo>
                  <a:lnTo>
                    <a:pt x="152471" y="93163"/>
                  </a:lnTo>
                  <a:lnTo>
                    <a:pt x="150250" y="96107"/>
                  </a:lnTo>
                  <a:close/>
                </a:path>
                <a:path w="165100" h="128270">
                  <a:moveTo>
                    <a:pt x="83915" y="128111"/>
                  </a:moveTo>
                  <a:lnTo>
                    <a:pt x="35172" y="115895"/>
                  </a:lnTo>
                  <a:lnTo>
                    <a:pt x="5715" y="81200"/>
                  </a:lnTo>
                  <a:lnTo>
                    <a:pt x="0" y="48768"/>
                  </a:lnTo>
                  <a:lnTo>
                    <a:pt x="0" y="33528"/>
                  </a:lnTo>
                  <a:lnTo>
                    <a:pt x="10668" y="3048"/>
                  </a:lnTo>
                  <a:lnTo>
                    <a:pt x="44196" y="3048"/>
                  </a:lnTo>
                  <a:lnTo>
                    <a:pt x="37957" y="15097"/>
                  </a:lnTo>
                  <a:lnTo>
                    <a:pt x="33147" y="26289"/>
                  </a:lnTo>
                  <a:lnTo>
                    <a:pt x="30051" y="36909"/>
                  </a:lnTo>
                  <a:lnTo>
                    <a:pt x="28956" y="47244"/>
                  </a:lnTo>
                  <a:lnTo>
                    <a:pt x="29837" y="57222"/>
                  </a:lnTo>
                  <a:lnTo>
                    <a:pt x="52508" y="88392"/>
                  </a:lnTo>
                  <a:lnTo>
                    <a:pt x="82391" y="96107"/>
                  </a:lnTo>
                  <a:lnTo>
                    <a:pt x="150250" y="96107"/>
                  </a:lnTo>
                  <a:lnTo>
                    <a:pt x="143351" y="105251"/>
                  </a:lnTo>
                  <a:lnTo>
                    <a:pt x="131064" y="115252"/>
                  </a:lnTo>
                  <a:lnTo>
                    <a:pt x="117062" y="122396"/>
                  </a:lnTo>
                  <a:lnTo>
                    <a:pt x="101346" y="126682"/>
                  </a:lnTo>
                  <a:lnTo>
                    <a:pt x="83915" y="1281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535415" y="4032219"/>
              <a:ext cx="195580" cy="117475"/>
            </a:xfrm>
            <a:custGeom>
              <a:avLst/>
              <a:gdLst/>
              <a:ahLst/>
              <a:cxnLst/>
              <a:rect l="l" t="t" r="r" b="b"/>
              <a:pathLst>
                <a:path w="195579" h="117475">
                  <a:moveTo>
                    <a:pt x="62484" y="117443"/>
                  </a:moveTo>
                  <a:lnTo>
                    <a:pt x="59436" y="117443"/>
                  </a:lnTo>
                  <a:lnTo>
                    <a:pt x="0" y="57912"/>
                  </a:lnTo>
                  <a:lnTo>
                    <a:pt x="140303" y="57912"/>
                  </a:lnTo>
                  <a:lnTo>
                    <a:pt x="152304" y="56483"/>
                  </a:lnTo>
                  <a:lnTo>
                    <a:pt x="160877" y="52197"/>
                  </a:lnTo>
                  <a:lnTo>
                    <a:pt x="166020" y="45053"/>
                  </a:lnTo>
                  <a:lnTo>
                    <a:pt x="167735" y="35052"/>
                  </a:lnTo>
                  <a:lnTo>
                    <a:pt x="166901" y="26789"/>
                  </a:lnTo>
                  <a:lnTo>
                    <a:pt x="164496" y="18097"/>
                  </a:lnTo>
                  <a:lnTo>
                    <a:pt x="160662" y="9120"/>
                  </a:lnTo>
                  <a:lnTo>
                    <a:pt x="155543" y="0"/>
                  </a:lnTo>
                  <a:lnTo>
                    <a:pt x="184499" y="0"/>
                  </a:lnTo>
                  <a:lnTo>
                    <a:pt x="189380" y="9191"/>
                  </a:lnTo>
                  <a:lnTo>
                    <a:pt x="192690" y="18669"/>
                  </a:lnTo>
                  <a:lnTo>
                    <a:pt x="194571" y="28717"/>
                  </a:lnTo>
                  <a:lnTo>
                    <a:pt x="195167" y="39624"/>
                  </a:lnTo>
                  <a:lnTo>
                    <a:pt x="194333" y="49602"/>
                  </a:lnTo>
                  <a:lnTo>
                    <a:pt x="173831" y="82391"/>
                  </a:lnTo>
                  <a:lnTo>
                    <a:pt x="170783" y="85439"/>
                  </a:lnTo>
                  <a:lnTo>
                    <a:pt x="161639" y="88487"/>
                  </a:lnTo>
                  <a:lnTo>
                    <a:pt x="157114" y="88725"/>
                  </a:lnTo>
                  <a:lnTo>
                    <a:pt x="150590" y="89249"/>
                  </a:lnTo>
                  <a:lnTo>
                    <a:pt x="142351" y="89773"/>
                  </a:lnTo>
                  <a:lnTo>
                    <a:pt x="132683" y="90011"/>
                  </a:lnTo>
                  <a:lnTo>
                    <a:pt x="62484" y="90011"/>
                  </a:lnTo>
                  <a:lnTo>
                    <a:pt x="62484" y="117443"/>
                  </a:lnTo>
                  <a:close/>
                </a:path>
                <a:path w="195579" h="117475">
                  <a:moveTo>
                    <a:pt x="62484" y="57912"/>
                  </a:moveTo>
                  <a:lnTo>
                    <a:pt x="33528" y="57912"/>
                  </a:lnTo>
                  <a:lnTo>
                    <a:pt x="33528" y="7620"/>
                  </a:lnTo>
                  <a:lnTo>
                    <a:pt x="62484" y="7620"/>
                  </a:lnTo>
                  <a:lnTo>
                    <a:pt x="62484" y="57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501792" y="3974306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4384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1524" y="27432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8100" y="13716"/>
                  </a:lnTo>
                  <a:lnTo>
                    <a:pt x="38100" y="24384"/>
                  </a:lnTo>
                  <a:lnTo>
                    <a:pt x="35052" y="27432"/>
                  </a:lnTo>
                  <a:lnTo>
                    <a:pt x="32004" y="32004"/>
                  </a:lnTo>
                  <a:lnTo>
                    <a:pt x="27432" y="35052"/>
                  </a:lnTo>
                  <a:lnTo>
                    <a:pt x="24384" y="36576"/>
                  </a:lnTo>
                  <a:close/>
                </a:path>
                <a:path w="226060" h="36829">
                  <a:moveTo>
                    <a:pt x="225742" y="35052"/>
                  </a:moveTo>
                  <a:lnTo>
                    <a:pt x="67151" y="35052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565896" y="3812572"/>
              <a:ext cx="164687" cy="128111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565896" y="3653981"/>
              <a:ext cx="164687" cy="13573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486648" y="360959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565896" y="3326130"/>
              <a:ext cx="164687" cy="13725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568849" y="3159919"/>
              <a:ext cx="239553" cy="144875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568944" y="2982945"/>
              <a:ext cx="239458" cy="14487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486648" y="293141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501792" y="2836545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30">
                  <a:moveTo>
                    <a:pt x="24384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6096" y="30575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147" y="9144"/>
                  </a:lnTo>
                  <a:lnTo>
                    <a:pt x="36671" y="13716"/>
                  </a:lnTo>
                  <a:lnTo>
                    <a:pt x="36671" y="22955"/>
                  </a:lnTo>
                  <a:lnTo>
                    <a:pt x="35147" y="27527"/>
                  </a:lnTo>
                  <a:lnTo>
                    <a:pt x="32004" y="30575"/>
                  </a:lnTo>
                  <a:lnTo>
                    <a:pt x="27432" y="35147"/>
                  </a:lnTo>
                  <a:lnTo>
                    <a:pt x="24384" y="36671"/>
                  </a:lnTo>
                  <a:close/>
                </a:path>
                <a:path w="226060" h="36830">
                  <a:moveTo>
                    <a:pt x="225742" y="33623"/>
                  </a:moveTo>
                  <a:lnTo>
                    <a:pt x="67151" y="33623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565896" y="2674906"/>
              <a:ext cx="164687" cy="128111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536845" y="2392871"/>
              <a:ext cx="195167" cy="259175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501792" y="2334767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30">
                  <a:moveTo>
                    <a:pt x="24384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811"/>
                  </a:lnTo>
                  <a:lnTo>
                    <a:pt x="1524" y="9239"/>
                  </a:lnTo>
                  <a:lnTo>
                    <a:pt x="6096" y="4572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239"/>
                  </a:lnTo>
                  <a:lnTo>
                    <a:pt x="38100" y="13811"/>
                  </a:lnTo>
                  <a:lnTo>
                    <a:pt x="38100" y="22955"/>
                  </a:lnTo>
                  <a:lnTo>
                    <a:pt x="32004" y="32099"/>
                  </a:lnTo>
                  <a:lnTo>
                    <a:pt x="27432" y="35147"/>
                  </a:lnTo>
                  <a:lnTo>
                    <a:pt x="24384" y="36671"/>
                  </a:lnTo>
                  <a:close/>
                </a:path>
                <a:path w="226060" h="36830">
                  <a:moveTo>
                    <a:pt x="225742" y="33623"/>
                  </a:moveTo>
                  <a:lnTo>
                    <a:pt x="67056" y="33623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568945" y="2131980"/>
              <a:ext cx="161639" cy="169354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565896" y="1964246"/>
              <a:ext cx="161639" cy="13268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535416" y="1543335"/>
              <a:ext cx="195167" cy="300418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565896" y="1142237"/>
              <a:ext cx="164687" cy="265366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565982" y="1008031"/>
              <a:ext cx="164600" cy="106775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568945" y="811340"/>
              <a:ext cx="161639" cy="169259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486648" y="75971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565896" y="414813"/>
              <a:ext cx="164687" cy="304990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968614" y="8839201"/>
              <a:ext cx="164687" cy="135731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968614" y="8444198"/>
              <a:ext cx="164687" cy="266890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968614" y="8287132"/>
              <a:ext cx="164687" cy="135731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888984" y="824255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968727" y="7983570"/>
              <a:ext cx="164573" cy="106775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904509" y="7911941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4384" y="36576"/>
                  </a:moveTo>
                  <a:lnTo>
                    <a:pt x="13716" y="36576"/>
                  </a:lnTo>
                  <a:lnTo>
                    <a:pt x="10668" y="35052"/>
                  </a:lnTo>
                  <a:lnTo>
                    <a:pt x="6096" y="32004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8100" y="13716"/>
                  </a:lnTo>
                  <a:lnTo>
                    <a:pt x="38100" y="22860"/>
                  </a:lnTo>
                  <a:lnTo>
                    <a:pt x="36576" y="27432"/>
                  </a:lnTo>
                  <a:lnTo>
                    <a:pt x="28956" y="35052"/>
                  </a:lnTo>
                  <a:lnTo>
                    <a:pt x="24384" y="36576"/>
                  </a:lnTo>
                  <a:close/>
                </a:path>
                <a:path w="226060" h="36829">
                  <a:moveTo>
                    <a:pt x="225742" y="33528"/>
                  </a:moveTo>
                  <a:lnTo>
                    <a:pt x="67151" y="33528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939561" y="7774686"/>
              <a:ext cx="193738" cy="117443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971565" y="7619143"/>
              <a:ext cx="161734" cy="13268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939561" y="7327868"/>
              <a:ext cx="193738" cy="259270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904509" y="7269861"/>
              <a:ext cx="226060" cy="38735"/>
            </a:xfrm>
            <a:custGeom>
              <a:avLst/>
              <a:gdLst/>
              <a:ahLst/>
              <a:cxnLst/>
              <a:rect l="l" t="t" r="r" b="b"/>
              <a:pathLst>
                <a:path w="226060" h="38734">
                  <a:moveTo>
                    <a:pt x="24384" y="38195"/>
                  </a:moveTo>
                  <a:lnTo>
                    <a:pt x="13716" y="38195"/>
                  </a:lnTo>
                  <a:lnTo>
                    <a:pt x="10668" y="36671"/>
                  </a:lnTo>
                  <a:lnTo>
                    <a:pt x="6096" y="32004"/>
                  </a:lnTo>
                  <a:lnTo>
                    <a:pt x="3048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3048" y="10668"/>
                  </a:lnTo>
                  <a:lnTo>
                    <a:pt x="6096" y="6096"/>
                  </a:lnTo>
                  <a:lnTo>
                    <a:pt x="9144" y="3048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3048"/>
                  </a:lnTo>
                  <a:lnTo>
                    <a:pt x="35052" y="9144"/>
                  </a:lnTo>
                  <a:lnTo>
                    <a:pt x="38100" y="13716"/>
                  </a:lnTo>
                  <a:lnTo>
                    <a:pt x="38100" y="24384"/>
                  </a:lnTo>
                  <a:lnTo>
                    <a:pt x="36576" y="28956"/>
                  </a:lnTo>
                  <a:lnTo>
                    <a:pt x="32004" y="32004"/>
                  </a:lnTo>
                  <a:lnTo>
                    <a:pt x="28956" y="36671"/>
                  </a:lnTo>
                  <a:lnTo>
                    <a:pt x="24384" y="38195"/>
                  </a:lnTo>
                  <a:close/>
                </a:path>
                <a:path w="226060" h="38734">
                  <a:moveTo>
                    <a:pt x="225742" y="35147"/>
                  </a:moveTo>
                  <a:lnTo>
                    <a:pt x="67151" y="35147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5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968613" y="6899339"/>
              <a:ext cx="161734" cy="13420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971661" y="7067074"/>
              <a:ext cx="161639" cy="170783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939561" y="6662928"/>
              <a:ext cx="193738" cy="117443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889269" y="6507385"/>
              <a:ext cx="240982" cy="132683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939561" y="6216110"/>
              <a:ext cx="193738" cy="259270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889269" y="5962937"/>
              <a:ext cx="240982" cy="132683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968614" y="5795201"/>
              <a:ext cx="164687" cy="135731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968726" y="5668614"/>
              <a:ext cx="164575" cy="106775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904509" y="5497830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4384" y="38100"/>
                  </a:moveTo>
                  <a:lnTo>
                    <a:pt x="13716" y="38100"/>
                  </a:lnTo>
                  <a:lnTo>
                    <a:pt x="10668" y="35052"/>
                  </a:lnTo>
                  <a:lnTo>
                    <a:pt x="6096" y="32004"/>
                  </a:lnTo>
                  <a:lnTo>
                    <a:pt x="3048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8100" y="13716"/>
                  </a:lnTo>
                  <a:lnTo>
                    <a:pt x="38100" y="24384"/>
                  </a:lnTo>
                  <a:lnTo>
                    <a:pt x="36576" y="28956"/>
                  </a:lnTo>
                  <a:lnTo>
                    <a:pt x="32004" y="32004"/>
                  </a:lnTo>
                  <a:lnTo>
                    <a:pt x="28956" y="35052"/>
                  </a:lnTo>
                  <a:lnTo>
                    <a:pt x="24384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7151" y="35052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968517" y="5226368"/>
              <a:ext cx="161734" cy="230219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968614" y="4883182"/>
              <a:ext cx="164687" cy="135731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971660" y="5040249"/>
              <a:ext cx="240982" cy="144875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939561" y="4604099"/>
              <a:ext cx="193738" cy="259270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904509" y="4547711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4384" y="36576"/>
                  </a:moveTo>
                  <a:lnTo>
                    <a:pt x="13716" y="36576"/>
                  </a:lnTo>
                  <a:lnTo>
                    <a:pt x="10668" y="35052"/>
                  </a:lnTo>
                  <a:lnTo>
                    <a:pt x="3048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6096" y="4572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4572"/>
                  </a:lnTo>
                  <a:lnTo>
                    <a:pt x="38100" y="13716"/>
                  </a:lnTo>
                  <a:lnTo>
                    <a:pt x="38100" y="22860"/>
                  </a:lnTo>
                  <a:lnTo>
                    <a:pt x="36576" y="27432"/>
                  </a:lnTo>
                  <a:lnTo>
                    <a:pt x="32004" y="30480"/>
                  </a:lnTo>
                  <a:lnTo>
                    <a:pt x="28956" y="35052"/>
                  </a:lnTo>
                  <a:lnTo>
                    <a:pt x="24384" y="36576"/>
                  </a:lnTo>
                  <a:close/>
                </a:path>
                <a:path w="226060" h="36829">
                  <a:moveTo>
                    <a:pt x="225742" y="33528"/>
                  </a:moveTo>
                  <a:lnTo>
                    <a:pt x="67151" y="33528"/>
                  </a:lnTo>
                  <a:lnTo>
                    <a:pt x="67151" y="1524"/>
                  </a:lnTo>
                  <a:lnTo>
                    <a:pt x="225742" y="1524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968614" y="4370737"/>
              <a:ext cx="161639" cy="134207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971661" y="4201478"/>
              <a:ext cx="240887" cy="147923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971660" y="3936112"/>
              <a:ext cx="240982" cy="144875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968517" y="3765328"/>
              <a:ext cx="164782" cy="143351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968614" y="3492341"/>
              <a:ext cx="164687" cy="237934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971661" y="3295651"/>
              <a:ext cx="161639" cy="169259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968614" y="3127820"/>
              <a:ext cx="161639" cy="132683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968614" y="2960085"/>
              <a:ext cx="164687" cy="135731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888984" y="291617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968614" y="2633758"/>
              <a:ext cx="164687" cy="135731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968614" y="2472119"/>
              <a:ext cx="161639" cy="134207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889269" y="2290572"/>
              <a:ext cx="240982" cy="144970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886316" y="2019110"/>
              <a:ext cx="244030" cy="147923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968614" y="1839183"/>
              <a:ext cx="161639" cy="134207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968614" y="1672971"/>
              <a:ext cx="164687" cy="135731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968613" y="1511427"/>
              <a:ext cx="161734" cy="134207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968614" y="1348169"/>
              <a:ext cx="164687" cy="128111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904509" y="1277969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30">
                  <a:moveTo>
                    <a:pt x="24384" y="36576"/>
                  </a:moveTo>
                  <a:lnTo>
                    <a:pt x="13716" y="36576"/>
                  </a:lnTo>
                  <a:lnTo>
                    <a:pt x="10668" y="35052"/>
                  </a:lnTo>
                  <a:lnTo>
                    <a:pt x="6096" y="32004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8100" y="13716"/>
                  </a:lnTo>
                  <a:lnTo>
                    <a:pt x="38100" y="22860"/>
                  </a:lnTo>
                  <a:lnTo>
                    <a:pt x="36576" y="27432"/>
                  </a:lnTo>
                  <a:lnTo>
                    <a:pt x="28956" y="35052"/>
                  </a:lnTo>
                  <a:lnTo>
                    <a:pt x="24384" y="36576"/>
                  </a:lnTo>
                  <a:close/>
                </a:path>
                <a:path w="226060" h="36830">
                  <a:moveTo>
                    <a:pt x="225742" y="35052"/>
                  </a:moveTo>
                  <a:lnTo>
                    <a:pt x="67151" y="35052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968614" y="1111759"/>
              <a:ext cx="164687" cy="135731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888984" y="1069086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308750" y="8926068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2860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7620" y="3048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3048"/>
                  </a:lnTo>
                  <a:lnTo>
                    <a:pt x="30480" y="6096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8956"/>
                  </a:lnTo>
                  <a:lnTo>
                    <a:pt x="30480" y="32004"/>
                  </a:lnTo>
                  <a:lnTo>
                    <a:pt x="27432" y="36576"/>
                  </a:lnTo>
                  <a:lnTo>
                    <a:pt x="22860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5627" y="35052"/>
                  </a:lnTo>
                  <a:lnTo>
                    <a:pt x="65627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371330" y="8654605"/>
              <a:ext cx="163163" cy="230314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374378" y="8468583"/>
              <a:ext cx="240982" cy="144875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371330" y="8311516"/>
              <a:ext cx="166211" cy="135731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342278" y="8033956"/>
              <a:ext cx="195262" cy="257746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374378" y="7779259"/>
              <a:ext cx="163163" cy="134207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371444" y="7635907"/>
              <a:ext cx="166097" cy="106775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308750" y="7564183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4572" y="32099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6096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955"/>
                  </a:lnTo>
                  <a:lnTo>
                    <a:pt x="35052" y="27527"/>
                  </a:lnTo>
                  <a:lnTo>
                    <a:pt x="27432" y="35147"/>
                  </a:lnTo>
                  <a:lnTo>
                    <a:pt x="22860" y="36671"/>
                  </a:lnTo>
                  <a:close/>
                </a:path>
                <a:path w="226060" h="36829">
                  <a:moveTo>
                    <a:pt x="225742" y="33623"/>
                  </a:moveTo>
                  <a:lnTo>
                    <a:pt x="65627" y="33623"/>
                  </a:lnTo>
                  <a:lnTo>
                    <a:pt x="65627" y="3048"/>
                  </a:lnTo>
                  <a:lnTo>
                    <a:pt x="225742" y="3048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371330" y="7388829"/>
              <a:ext cx="163163" cy="134207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374378" y="7218046"/>
              <a:ext cx="240858" cy="149447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291986" y="6868763"/>
              <a:ext cx="240982" cy="222694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342278" y="6437186"/>
              <a:ext cx="195262" cy="405669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289053" y="6184011"/>
              <a:ext cx="248364" cy="135731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371330" y="6029992"/>
              <a:ext cx="166211" cy="128111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308750" y="5959887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4572" y="32004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29">
                  <a:moveTo>
                    <a:pt x="225742" y="33528"/>
                  </a:moveTo>
                  <a:lnTo>
                    <a:pt x="65627" y="33528"/>
                  </a:lnTo>
                  <a:lnTo>
                    <a:pt x="65627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371330" y="5781485"/>
              <a:ext cx="164687" cy="143351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371330" y="5615179"/>
              <a:ext cx="163163" cy="132683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371330" y="5452015"/>
              <a:ext cx="166211" cy="128111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371235" y="5279707"/>
              <a:ext cx="164687" cy="143446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342278" y="4869465"/>
              <a:ext cx="195262" cy="300418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374378" y="4674299"/>
              <a:ext cx="163163" cy="169259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291320" y="4623054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371444" y="4462273"/>
              <a:ext cx="166097" cy="108299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494869" y="4389121"/>
              <a:ext cx="43180" cy="41275"/>
            </a:xfrm>
            <a:custGeom>
              <a:avLst/>
              <a:gdLst/>
              <a:ahLst/>
              <a:cxnLst/>
              <a:rect l="l" t="t" r="r" b="b"/>
              <a:pathLst>
                <a:path w="43179" h="41275">
                  <a:moveTo>
                    <a:pt x="27432" y="41148"/>
                  </a:moveTo>
                  <a:lnTo>
                    <a:pt x="15240" y="41148"/>
                  </a:lnTo>
                  <a:lnTo>
                    <a:pt x="10668" y="39624"/>
                  </a:lnTo>
                  <a:lnTo>
                    <a:pt x="3048" y="32004"/>
                  </a:lnTo>
                  <a:lnTo>
                    <a:pt x="0" y="25908"/>
                  </a:lnTo>
                  <a:lnTo>
                    <a:pt x="0" y="15240"/>
                  </a:lnTo>
                  <a:lnTo>
                    <a:pt x="3048" y="9144"/>
                  </a:lnTo>
                  <a:lnTo>
                    <a:pt x="10668" y="1524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9624" y="9144"/>
                  </a:lnTo>
                  <a:lnTo>
                    <a:pt x="42672" y="15240"/>
                  </a:lnTo>
                  <a:lnTo>
                    <a:pt x="42672" y="25908"/>
                  </a:lnTo>
                  <a:lnTo>
                    <a:pt x="39624" y="32004"/>
                  </a:lnTo>
                  <a:lnTo>
                    <a:pt x="32004" y="39624"/>
                  </a:lnTo>
                  <a:lnTo>
                    <a:pt x="27432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981502" y="9244774"/>
              <a:ext cx="149447" cy="1495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931114" y="8776049"/>
              <a:ext cx="30480" cy="85090"/>
            </a:xfrm>
            <a:custGeom>
              <a:avLst/>
              <a:gdLst/>
              <a:ahLst/>
              <a:cxnLst/>
              <a:rect l="l" t="t" r="r" b="b"/>
              <a:pathLst>
                <a:path w="30479" h="85090">
                  <a:moveTo>
                    <a:pt x="0" y="0"/>
                  </a:moveTo>
                  <a:lnTo>
                    <a:pt x="30480" y="0"/>
                  </a:lnTo>
                  <a:lnTo>
                    <a:pt x="30480" y="85089"/>
                  </a:lnTo>
                  <a:lnTo>
                    <a:pt x="0" y="85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931114" y="887828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506" y="0"/>
                  </a:lnTo>
                </a:path>
              </a:pathLst>
            </a:custGeom>
            <a:ln w="342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931114" y="8895429"/>
              <a:ext cx="30480" cy="82550"/>
            </a:xfrm>
            <a:custGeom>
              <a:avLst/>
              <a:gdLst/>
              <a:ahLst/>
              <a:cxnLst/>
              <a:rect l="l" t="t" r="r" b="b"/>
              <a:pathLst>
                <a:path w="30479" h="82550">
                  <a:moveTo>
                    <a:pt x="0" y="0"/>
                  </a:moveTo>
                  <a:lnTo>
                    <a:pt x="30480" y="0"/>
                  </a:lnTo>
                  <a:lnTo>
                    <a:pt x="30480" y="82550"/>
                  </a:lnTo>
                  <a:lnTo>
                    <a:pt x="0" y="82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9931114" y="8614982"/>
              <a:ext cx="242506" cy="134207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010458" y="8435055"/>
              <a:ext cx="164687" cy="143351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0010458" y="8073580"/>
              <a:ext cx="163163" cy="231838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0010458" y="7907370"/>
              <a:ext cx="164687" cy="135731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0013505" y="7741159"/>
              <a:ext cx="240982" cy="143351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0013505" y="7562660"/>
              <a:ext cx="240982" cy="144875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9947878" y="7494079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4572" y="32099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6096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955"/>
                  </a:lnTo>
                  <a:lnTo>
                    <a:pt x="35052" y="27527"/>
                  </a:lnTo>
                  <a:lnTo>
                    <a:pt x="27432" y="35147"/>
                  </a:lnTo>
                  <a:lnTo>
                    <a:pt x="22860" y="36671"/>
                  </a:lnTo>
                  <a:close/>
                </a:path>
                <a:path w="226060" h="36829">
                  <a:moveTo>
                    <a:pt x="225742" y="33623"/>
                  </a:moveTo>
                  <a:lnTo>
                    <a:pt x="65627" y="33623"/>
                  </a:lnTo>
                  <a:lnTo>
                    <a:pt x="65627" y="3048"/>
                  </a:lnTo>
                  <a:lnTo>
                    <a:pt x="225742" y="3048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0010457" y="7318630"/>
              <a:ext cx="163258" cy="134207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013505" y="7147846"/>
              <a:ext cx="240858" cy="149447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0013506" y="6792563"/>
              <a:ext cx="161925" cy="255270"/>
            </a:xfrm>
            <a:custGeom>
              <a:avLst/>
              <a:gdLst/>
              <a:ahLst/>
              <a:cxnLst/>
              <a:rect l="l" t="t" r="r" b="b"/>
              <a:pathLst>
                <a:path w="161925" h="255270">
                  <a:moveTo>
                    <a:pt x="0" y="254698"/>
                  </a:moveTo>
                  <a:lnTo>
                    <a:pt x="0" y="221075"/>
                  </a:lnTo>
                  <a:lnTo>
                    <a:pt x="97631" y="179927"/>
                  </a:lnTo>
                  <a:lnTo>
                    <a:pt x="0" y="138779"/>
                  </a:lnTo>
                  <a:lnTo>
                    <a:pt x="0" y="115919"/>
                  </a:lnTo>
                  <a:lnTo>
                    <a:pt x="97631" y="76200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639" y="70104"/>
                  </a:lnTo>
                  <a:lnTo>
                    <a:pt x="161639" y="80772"/>
                  </a:lnTo>
                  <a:lnTo>
                    <a:pt x="51816" y="128111"/>
                  </a:lnTo>
                  <a:lnTo>
                    <a:pt x="161639" y="173831"/>
                  </a:lnTo>
                  <a:lnTo>
                    <a:pt x="161639" y="184499"/>
                  </a:lnTo>
                  <a:lnTo>
                    <a:pt x="0" y="25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947878" y="6736080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811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811"/>
                  </a:lnTo>
                  <a:lnTo>
                    <a:pt x="36576" y="22955"/>
                  </a:lnTo>
                  <a:lnTo>
                    <a:pt x="35052" y="27527"/>
                  </a:lnTo>
                  <a:lnTo>
                    <a:pt x="30480" y="30575"/>
                  </a:lnTo>
                  <a:lnTo>
                    <a:pt x="27432" y="35147"/>
                  </a:lnTo>
                  <a:lnTo>
                    <a:pt x="22860" y="36671"/>
                  </a:lnTo>
                  <a:close/>
                </a:path>
                <a:path w="226060" h="36829">
                  <a:moveTo>
                    <a:pt x="225742" y="33623"/>
                  </a:moveTo>
                  <a:lnTo>
                    <a:pt x="65627" y="33623"/>
                  </a:lnTo>
                  <a:lnTo>
                    <a:pt x="65627" y="3048"/>
                  </a:lnTo>
                  <a:lnTo>
                    <a:pt x="225742" y="3048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9981406" y="6597302"/>
              <a:ext cx="193738" cy="117443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9931114" y="6441758"/>
              <a:ext cx="242506" cy="134207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9931114" y="5979699"/>
              <a:ext cx="244030" cy="315658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9931400" y="5927598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9947878" y="5831776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4572" y="32004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29">
                  <a:moveTo>
                    <a:pt x="225742" y="33528"/>
                  </a:moveTo>
                  <a:lnTo>
                    <a:pt x="65627" y="33528"/>
                  </a:lnTo>
                  <a:lnTo>
                    <a:pt x="65627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0013506" y="5656422"/>
              <a:ext cx="161639" cy="132683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0010458" y="5381912"/>
              <a:ext cx="163163" cy="231743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9947878" y="5206460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811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811"/>
                  </a:lnTo>
                  <a:lnTo>
                    <a:pt x="36576" y="22955"/>
                  </a:lnTo>
                  <a:lnTo>
                    <a:pt x="35052" y="27527"/>
                  </a:lnTo>
                  <a:lnTo>
                    <a:pt x="30480" y="30575"/>
                  </a:lnTo>
                  <a:lnTo>
                    <a:pt x="27432" y="35147"/>
                  </a:lnTo>
                  <a:lnTo>
                    <a:pt x="22860" y="36671"/>
                  </a:lnTo>
                  <a:close/>
                </a:path>
                <a:path w="226060" h="36829">
                  <a:moveTo>
                    <a:pt x="225742" y="33623"/>
                  </a:moveTo>
                  <a:lnTo>
                    <a:pt x="65627" y="33623"/>
                  </a:lnTo>
                  <a:lnTo>
                    <a:pt x="65627" y="3048"/>
                  </a:lnTo>
                  <a:lnTo>
                    <a:pt x="225742" y="3048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0010569" y="5063109"/>
              <a:ext cx="164490" cy="108299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0010458" y="4805458"/>
              <a:ext cx="164687" cy="135731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0010458" y="4396740"/>
              <a:ext cx="164687" cy="303466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0010457" y="4079462"/>
              <a:ext cx="244030" cy="280606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0013505" y="3815620"/>
              <a:ext cx="240982" cy="144875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0013506" y="3620453"/>
              <a:ext cx="161639" cy="169259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0013506" y="3356609"/>
              <a:ext cx="161925" cy="255270"/>
            </a:xfrm>
            <a:custGeom>
              <a:avLst/>
              <a:gdLst/>
              <a:ahLst/>
              <a:cxnLst/>
              <a:rect l="l" t="t" r="r" b="b"/>
              <a:pathLst>
                <a:path w="161925" h="255270">
                  <a:moveTo>
                    <a:pt x="0" y="254698"/>
                  </a:moveTo>
                  <a:lnTo>
                    <a:pt x="0" y="221170"/>
                  </a:lnTo>
                  <a:lnTo>
                    <a:pt x="97631" y="179927"/>
                  </a:lnTo>
                  <a:lnTo>
                    <a:pt x="0" y="138779"/>
                  </a:lnTo>
                  <a:lnTo>
                    <a:pt x="0" y="115919"/>
                  </a:lnTo>
                  <a:lnTo>
                    <a:pt x="97631" y="76295"/>
                  </a:lnTo>
                  <a:lnTo>
                    <a:pt x="0" y="35052"/>
                  </a:lnTo>
                  <a:lnTo>
                    <a:pt x="0" y="0"/>
                  </a:lnTo>
                  <a:lnTo>
                    <a:pt x="161639" y="70199"/>
                  </a:lnTo>
                  <a:lnTo>
                    <a:pt x="161639" y="80867"/>
                  </a:lnTo>
                  <a:lnTo>
                    <a:pt x="51816" y="128111"/>
                  </a:lnTo>
                  <a:lnTo>
                    <a:pt x="161639" y="173831"/>
                  </a:lnTo>
                  <a:lnTo>
                    <a:pt x="161639" y="184499"/>
                  </a:lnTo>
                  <a:lnTo>
                    <a:pt x="0" y="25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0010458" y="3207163"/>
              <a:ext cx="164687" cy="143351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9928066" y="2810637"/>
              <a:ext cx="247078" cy="359949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9931400" y="2750058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9981406" y="2337911"/>
              <a:ext cx="193738" cy="276034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010458" y="2185417"/>
              <a:ext cx="164687" cy="126587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9931114" y="2016062"/>
              <a:ext cx="242506" cy="134207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010457" y="1839183"/>
              <a:ext cx="163258" cy="134207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9947878" y="1759934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30">
                  <a:moveTo>
                    <a:pt x="22860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4572" y="32099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0480" y="6096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955"/>
                  </a:lnTo>
                  <a:lnTo>
                    <a:pt x="35052" y="27527"/>
                  </a:lnTo>
                  <a:lnTo>
                    <a:pt x="27432" y="35147"/>
                  </a:lnTo>
                  <a:lnTo>
                    <a:pt x="22860" y="36671"/>
                  </a:lnTo>
                  <a:close/>
                </a:path>
                <a:path w="226060" h="36830">
                  <a:moveTo>
                    <a:pt x="225742" y="33623"/>
                  </a:moveTo>
                  <a:lnTo>
                    <a:pt x="65627" y="33623"/>
                  </a:lnTo>
                  <a:lnTo>
                    <a:pt x="65627" y="3048"/>
                  </a:lnTo>
                  <a:lnTo>
                    <a:pt x="225742" y="3048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013505" y="1582960"/>
              <a:ext cx="240982" cy="144875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013506" y="1407605"/>
              <a:ext cx="161639" cy="134207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010458" y="1227678"/>
              <a:ext cx="164687" cy="143351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9981406" y="817435"/>
              <a:ext cx="193738" cy="300418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414699" y="8842247"/>
              <a:ext cx="164687" cy="128016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416223" y="8646986"/>
              <a:ext cx="163163" cy="169259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414698" y="8477727"/>
              <a:ext cx="161734" cy="134207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0414779" y="8334376"/>
              <a:ext cx="164492" cy="108299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0416223" y="8137588"/>
              <a:ext cx="163163" cy="169354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0333735" y="8087106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0350595" y="7989760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2860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6096" y="32004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10668"/>
                  </a:lnTo>
                  <a:lnTo>
                    <a:pt x="4572" y="6096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8956"/>
                  </a:lnTo>
                  <a:lnTo>
                    <a:pt x="27432" y="36576"/>
                  </a:lnTo>
                  <a:lnTo>
                    <a:pt x="22860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0335354" y="7809739"/>
              <a:ext cx="240982" cy="144875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0384123" y="7362921"/>
              <a:ext cx="195262" cy="417861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0350595" y="7195184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2860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6096" y="32004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10668"/>
                  </a:lnTo>
                  <a:lnTo>
                    <a:pt x="4572" y="6096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8956"/>
                  </a:lnTo>
                  <a:lnTo>
                    <a:pt x="27432" y="36576"/>
                  </a:lnTo>
                  <a:lnTo>
                    <a:pt x="22860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0414698" y="7019736"/>
              <a:ext cx="161734" cy="134207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0332307" y="6731508"/>
              <a:ext cx="247078" cy="263842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0413175" y="6325838"/>
              <a:ext cx="163163" cy="231838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0414698" y="6577584"/>
              <a:ext cx="161734" cy="115824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0384123" y="6037611"/>
              <a:ext cx="195262" cy="257746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0350595" y="5979700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6096" y="30480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29">
                  <a:moveTo>
                    <a:pt x="225742" y="33528"/>
                  </a:moveTo>
                  <a:lnTo>
                    <a:pt x="67056" y="33528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0416223" y="5776913"/>
              <a:ext cx="163163" cy="169259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0414699" y="5609083"/>
              <a:ext cx="161639" cy="132683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0414699" y="5343811"/>
              <a:ext cx="164687" cy="135731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0414698" y="5182077"/>
              <a:ext cx="161734" cy="134207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0335354" y="5000626"/>
              <a:ext cx="240982" cy="144875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0413175" y="4630007"/>
              <a:ext cx="163163" cy="231838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414699" y="4463797"/>
              <a:ext cx="164687" cy="135731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335450" y="4142042"/>
              <a:ext cx="243840" cy="294227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384123" y="3913252"/>
              <a:ext cx="195262" cy="117443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335354" y="3757708"/>
              <a:ext cx="240982" cy="134207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414699" y="3579305"/>
              <a:ext cx="164687" cy="143351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0414699" y="3323083"/>
              <a:ext cx="164687" cy="135731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0414699" y="3162967"/>
              <a:ext cx="161639" cy="132683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0414699" y="2995232"/>
              <a:ext cx="164687" cy="135731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0333735" y="2951226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0414774" y="2638329"/>
              <a:ext cx="242430" cy="277558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0350595" y="2566701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2860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6096" y="32004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6671" y="13716"/>
                  </a:lnTo>
                  <a:lnTo>
                    <a:pt x="36671" y="24384"/>
                  </a:lnTo>
                  <a:lnTo>
                    <a:pt x="35052" y="28956"/>
                  </a:lnTo>
                  <a:lnTo>
                    <a:pt x="32004" y="32004"/>
                  </a:lnTo>
                  <a:lnTo>
                    <a:pt x="22860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7151" y="35052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0414780" y="2424780"/>
              <a:ext cx="164604" cy="108299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0414699" y="2167128"/>
              <a:ext cx="164687" cy="135731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414698" y="2005394"/>
              <a:ext cx="161734" cy="134207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335354" y="1823943"/>
              <a:ext cx="240982" cy="144875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335354" y="1546384"/>
              <a:ext cx="240982" cy="143351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414603" y="1367981"/>
              <a:ext cx="164782" cy="143351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414699" y="1213962"/>
              <a:ext cx="164687" cy="128111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350595" y="1143761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30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32004" y="32004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30">
                  <a:moveTo>
                    <a:pt x="225742" y="33528"/>
                  </a:moveTo>
                  <a:lnTo>
                    <a:pt x="67151" y="33528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414779" y="1001935"/>
              <a:ext cx="164606" cy="106775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350595" y="930306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30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6096" y="30480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60" h="36830">
                  <a:moveTo>
                    <a:pt x="225742" y="33528"/>
                  </a:moveTo>
                  <a:lnTo>
                    <a:pt x="67056" y="33528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416223" y="727424"/>
              <a:ext cx="163163" cy="169354"/>
            </a:xfrm>
            <a:prstGeom prst="rect">
              <a:avLst/>
            </a:prstGeom>
            <a:blipFill>
              <a:blip r:embed="rId2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414699" y="559689"/>
              <a:ext cx="161639" cy="132683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786840" y="8866633"/>
              <a:ext cx="195262" cy="117443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738072" y="8711090"/>
              <a:ext cx="240982" cy="134207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820368" y="8506683"/>
              <a:ext cx="161734" cy="169259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817320" y="8180355"/>
              <a:ext cx="164782" cy="289750"/>
            </a:xfrm>
            <a:prstGeom prst="rect">
              <a:avLst/>
            </a:prstGeom>
            <a:blipFill>
              <a:blip r:embed="rId2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820368" y="8012621"/>
              <a:ext cx="161734" cy="132683"/>
            </a:xfrm>
            <a:prstGeom prst="rect">
              <a:avLst/>
            </a:prstGeom>
            <a:blipFill>
              <a:blip r:embed="rId2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820368" y="7841743"/>
              <a:ext cx="239429" cy="149447"/>
            </a:xfrm>
            <a:prstGeom prst="rect">
              <a:avLst/>
            </a:prstGeom>
            <a:blipFill>
              <a:blip r:embed="rId2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738072" y="7684675"/>
              <a:ext cx="240982" cy="132683"/>
            </a:xfrm>
            <a:prstGeom prst="rect">
              <a:avLst/>
            </a:prstGeom>
            <a:blipFill>
              <a:blip r:embed="rId2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737596" y="7623809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820369" y="7433024"/>
              <a:ext cx="239553" cy="155638"/>
            </a:xfrm>
            <a:prstGeom prst="rect">
              <a:avLst/>
            </a:prstGeom>
            <a:blipFill>
              <a:blip r:embed="rId2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817320" y="7189090"/>
              <a:ext cx="164782" cy="137255"/>
            </a:xfrm>
            <a:prstGeom prst="rect">
              <a:avLst/>
            </a:prstGeom>
            <a:blipFill>
              <a:blip r:embed="rId2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817321" y="7028879"/>
              <a:ext cx="161639" cy="134207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0738072" y="6847428"/>
              <a:ext cx="240982" cy="144875"/>
            </a:xfrm>
            <a:prstGeom prst="rect">
              <a:avLst/>
            </a:prstGeom>
            <a:blipFill>
              <a:blip r:embed="rId2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0820369" y="6473856"/>
              <a:ext cx="161925" cy="255270"/>
            </a:xfrm>
            <a:custGeom>
              <a:avLst/>
              <a:gdLst/>
              <a:ahLst/>
              <a:cxnLst/>
              <a:rect l="l" t="t" r="r" b="b"/>
              <a:pathLst>
                <a:path w="161925" h="255270">
                  <a:moveTo>
                    <a:pt x="0" y="254698"/>
                  </a:moveTo>
                  <a:lnTo>
                    <a:pt x="0" y="221075"/>
                  </a:lnTo>
                  <a:lnTo>
                    <a:pt x="96107" y="179927"/>
                  </a:lnTo>
                  <a:lnTo>
                    <a:pt x="0" y="138779"/>
                  </a:lnTo>
                  <a:lnTo>
                    <a:pt x="0" y="115919"/>
                  </a:lnTo>
                  <a:lnTo>
                    <a:pt x="96107" y="74676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734" y="70104"/>
                  </a:lnTo>
                  <a:lnTo>
                    <a:pt x="161734" y="80772"/>
                  </a:lnTo>
                  <a:lnTo>
                    <a:pt x="50387" y="128111"/>
                  </a:lnTo>
                  <a:lnTo>
                    <a:pt x="161734" y="173831"/>
                  </a:lnTo>
                  <a:lnTo>
                    <a:pt x="161734" y="184499"/>
                  </a:lnTo>
                  <a:lnTo>
                    <a:pt x="0" y="25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0753311" y="6417373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4384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6096" y="30480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32004" y="4572"/>
                  </a:lnTo>
                  <a:lnTo>
                    <a:pt x="35052" y="9144"/>
                  </a:lnTo>
                  <a:lnTo>
                    <a:pt x="36576" y="12192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4384" y="36576"/>
                  </a:lnTo>
                  <a:close/>
                </a:path>
                <a:path w="226060" h="36829">
                  <a:moveTo>
                    <a:pt x="225742" y="33528"/>
                  </a:moveTo>
                  <a:lnTo>
                    <a:pt x="67056" y="33528"/>
                  </a:lnTo>
                  <a:lnTo>
                    <a:pt x="67056" y="1524"/>
                  </a:lnTo>
                  <a:lnTo>
                    <a:pt x="225742" y="1524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0786840" y="6278595"/>
              <a:ext cx="195262" cy="117443"/>
            </a:xfrm>
            <a:prstGeom prst="rect">
              <a:avLst/>
            </a:prstGeom>
            <a:blipFill>
              <a:blip r:embed="rId2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0817320" y="5862257"/>
              <a:ext cx="164782" cy="128111"/>
            </a:xfrm>
            <a:prstGeom prst="rect">
              <a:avLst/>
            </a:prstGeom>
            <a:blipFill>
              <a:blip r:embed="rId2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0738072" y="6123052"/>
              <a:ext cx="240982" cy="134207"/>
            </a:xfrm>
            <a:prstGeom prst="rect">
              <a:avLst/>
            </a:prstGeom>
            <a:blipFill>
              <a:blip r:embed="rId2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0820368" y="5665566"/>
              <a:ext cx="161610" cy="169259"/>
            </a:xfrm>
            <a:prstGeom prst="rect">
              <a:avLst/>
            </a:prstGeom>
            <a:blipFill>
              <a:blip r:embed="rId2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0817321" y="5497735"/>
              <a:ext cx="161639" cy="134207"/>
            </a:xfrm>
            <a:prstGeom prst="rect">
              <a:avLst/>
            </a:prstGeom>
            <a:blipFill>
              <a:blip r:embed="rId2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0735024" y="5322380"/>
              <a:ext cx="244030" cy="149447"/>
            </a:xfrm>
            <a:prstGeom prst="rect">
              <a:avLst/>
            </a:prstGeom>
            <a:blipFill>
              <a:blip r:embed="rId2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0738072" y="5139405"/>
              <a:ext cx="240982" cy="144875"/>
            </a:xfrm>
            <a:prstGeom prst="rect">
              <a:avLst/>
            </a:prstGeom>
            <a:blipFill>
              <a:blip r:embed="rId2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0817319" y="4961002"/>
              <a:ext cx="164782" cy="143351"/>
            </a:xfrm>
            <a:prstGeom prst="rect">
              <a:avLst/>
            </a:prstGeom>
            <a:blipFill>
              <a:blip r:embed="rId2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0817320" y="4794695"/>
              <a:ext cx="161734" cy="132683"/>
            </a:xfrm>
            <a:prstGeom prst="rect">
              <a:avLst/>
            </a:prstGeom>
            <a:blipFill>
              <a:blip r:embed="rId2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0817320" y="4631532"/>
              <a:ext cx="164782" cy="128111"/>
            </a:xfrm>
            <a:prstGeom prst="rect">
              <a:avLst/>
            </a:prstGeom>
            <a:blipFill>
              <a:blip r:embed="rId2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0817319" y="4459224"/>
              <a:ext cx="164782" cy="143351"/>
            </a:xfrm>
            <a:prstGeom prst="rect">
              <a:avLst/>
            </a:prstGeom>
            <a:blipFill>
              <a:blip r:embed="rId2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0940955" y="4381405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25908" y="41243"/>
                  </a:moveTo>
                  <a:lnTo>
                    <a:pt x="15240" y="41243"/>
                  </a:lnTo>
                  <a:lnTo>
                    <a:pt x="10668" y="39719"/>
                  </a:lnTo>
                  <a:lnTo>
                    <a:pt x="6096" y="35147"/>
                  </a:lnTo>
                  <a:lnTo>
                    <a:pt x="1524" y="32099"/>
                  </a:lnTo>
                  <a:lnTo>
                    <a:pt x="0" y="27527"/>
                  </a:lnTo>
                  <a:lnTo>
                    <a:pt x="0" y="15335"/>
                  </a:lnTo>
                  <a:lnTo>
                    <a:pt x="1524" y="10763"/>
                  </a:lnTo>
                  <a:lnTo>
                    <a:pt x="6096" y="6191"/>
                  </a:lnTo>
                  <a:lnTo>
                    <a:pt x="9144" y="1524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32004" y="1524"/>
                  </a:lnTo>
                  <a:lnTo>
                    <a:pt x="35052" y="6191"/>
                  </a:lnTo>
                  <a:lnTo>
                    <a:pt x="39624" y="9239"/>
                  </a:lnTo>
                  <a:lnTo>
                    <a:pt x="41148" y="15335"/>
                  </a:lnTo>
                  <a:lnTo>
                    <a:pt x="41148" y="27527"/>
                  </a:lnTo>
                  <a:lnTo>
                    <a:pt x="39624" y="32099"/>
                  </a:lnTo>
                  <a:lnTo>
                    <a:pt x="35052" y="35147"/>
                  </a:lnTo>
                  <a:lnTo>
                    <a:pt x="32004" y="39719"/>
                  </a:lnTo>
                  <a:lnTo>
                    <a:pt x="25908" y="41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737596" y="4255770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50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0820368" y="3682937"/>
              <a:ext cx="161734" cy="430149"/>
            </a:xfrm>
            <a:prstGeom prst="rect">
              <a:avLst/>
            </a:prstGeom>
            <a:blipFill>
              <a:blip r:embed="rId2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0820368" y="3516726"/>
              <a:ext cx="161734" cy="132683"/>
            </a:xfrm>
            <a:prstGeom prst="rect">
              <a:avLst/>
            </a:prstGeom>
            <a:blipFill>
              <a:blip r:embed="rId2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0737596" y="3455670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738072" y="3255931"/>
              <a:ext cx="240982" cy="144875"/>
            </a:xfrm>
            <a:prstGeom prst="rect">
              <a:avLst/>
            </a:prstGeom>
            <a:blipFill>
              <a:blip r:embed="rId2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0817319" y="2847213"/>
              <a:ext cx="164782" cy="266890"/>
            </a:xfrm>
            <a:prstGeom prst="rect">
              <a:avLst/>
            </a:prstGeom>
            <a:blipFill>
              <a:blip r:embed="rId2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817320" y="2693194"/>
              <a:ext cx="164782" cy="128111"/>
            </a:xfrm>
            <a:prstGeom prst="rect">
              <a:avLst/>
            </a:prstGeom>
            <a:blipFill>
              <a:blip r:embed="rId2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0820368" y="2498122"/>
              <a:ext cx="161734" cy="169259"/>
            </a:xfrm>
            <a:prstGeom prst="rect">
              <a:avLst/>
            </a:prstGeom>
            <a:blipFill>
              <a:blip r:embed="rId2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0817320" y="2232660"/>
              <a:ext cx="161734" cy="231838"/>
            </a:xfrm>
            <a:prstGeom prst="rect">
              <a:avLst/>
            </a:prstGeom>
            <a:blipFill>
              <a:blip r:embed="rId2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0817320" y="1959673"/>
              <a:ext cx="161734" cy="231838"/>
            </a:xfrm>
            <a:prstGeom prst="rect">
              <a:avLst/>
            </a:prstGeom>
            <a:blipFill>
              <a:blip r:embed="rId2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0817319" y="1781271"/>
              <a:ext cx="164782" cy="143351"/>
            </a:xfrm>
            <a:prstGeom prst="rect">
              <a:avLst/>
            </a:prstGeom>
            <a:blipFill>
              <a:blip r:embed="rId2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0817320" y="1614964"/>
              <a:ext cx="161734" cy="132683"/>
            </a:xfrm>
            <a:prstGeom prst="rect">
              <a:avLst/>
            </a:prstGeom>
            <a:blipFill>
              <a:blip r:embed="rId2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0738072" y="1433513"/>
              <a:ext cx="240982" cy="143351"/>
            </a:xfrm>
            <a:prstGeom prst="rect">
              <a:avLst/>
            </a:prstGeom>
            <a:blipFill>
              <a:blip r:embed="rId2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0735024" y="1046227"/>
              <a:ext cx="247078" cy="265271"/>
            </a:xfrm>
            <a:prstGeom prst="rect">
              <a:avLst/>
            </a:prstGeom>
            <a:blipFill>
              <a:blip r:embed="rId2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0817320" y="893636"/>
              <a:ext cx="161734" cy="115919"/>
            </a:xfrm>
            <a:prstGeom prst="rect">
              <a:avLst/>
            </a:prstGeom>
            <a:blipFill>
              <a:blip r:embed="rId2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1223085" y="8828437"/>
              <a:ext cx="161734" cy="134207"/>
            </a:xfrm>
            <a:prstGeom prst="rect">
              <a:avLst/>
            </a:prstGeom>
            <a:blipFill>
              <a:blip r:embed="rId2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1220037" y="8685087"/>
              <a:ext cx="164782" cy="106775"/>
            </a:xfrm>
            <a:prstGeom prst="rect">
              <a:avLst/>
            </a:prstGeom>
            <a:blipFill>
              <a:blip r:embed="rId2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1220037" y="8512779"/>
              <a:ext cx="164782" cy="143351"/>
            </a:xfrm>
            <a:prstGeom prst="rect">
              <a:avLst/>
            </a:prstGeom>
            <a:blipFill>
              <a:blip r:embed="rId2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1156029" y="8345043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60" h="38100">
                  <a:moveTo>
                    <a:pt x="24384" y="38100"/>
                  </a:moveTo>
                  <a:lnTo>
                    <a:pt x="13716" y="38100"/>
                  </a:lnTo>
                  <a:lnTo>
                    <a:pt x="10668" y="36576"/>
                  </a:lnTo>
                  <a:lnTo>
                    <a:pt x="3048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10668"/>
                  </a:lnTo>
                  <a:lnTo>
                    <a:pt x="9144" y="3048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3048"/>
                  </a:lnTo>
                  <a:lnTo>
                    <a:pt x="32004" y="6096"/>
                  </a:lnTo>
                  <a:lnTo>
                    <a:pt x="35052" y="10668"/>
                  </a:lnTo>
                  <a:lnTo>
                    <a:pt x="38100" y="13716"/>
                  </a:lnTo>
                  <a:lnTo>
                    <a:pt x="38100" y="24384"/>
                  </a:lnTo>
                  <a:lnTo>
                    <a:pt x="36576" y="28956"/>
                  </a:lnTo>
                  <a:lnTo>
                    <a:pt x="32004" y="32004"/>
                  </a:lnTo>
                  <a:lnTo>
                    <a:pt x="28956" y="36576"/>
                  </a:lnTo>
                  <a:lnTo>
                    <a:pt x="24384" y="38100"/>
                  </a:lnTo>
                  <a:close/>
                </a:path>
                <a:path w="226060" h="38100">
                  <a:moveTo>
                    <a:pt x="225742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1220038" y="8169593"/>
              <a:ext cx="161639" cy="134207"/>
            </a:xfrm>
            <a:prstGeom prst="rect">
              <a:avLst/>
            </a:prstGeom>
            <a:blipFill>
              <a:blip r:embed="rId2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1220151" y="7928706"/>
              <a:ext cx="164668" cy="106775"/>
            </a:xfrm>
            <a:prstGeom prst="rect">
              <a:avLst/>
            </a:prstGeom>
            <a:blipFill>
              <a:blip r:embed="rId2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1156029" y="7856981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4384" y="36671"/>
                  </a:moveTo>
                  <a:lnTo>
                    <a:pt x="13716" y="36671"/>
                  </a:lnTo>
                  <a:lnTo>
                    <a:pt x="10668" y="35147"/>
                  </a:lnTo>
                  <a:lnTo>
                    <a:pt x="6096" y="32099"/>
                  </a:lnTo>
                  <a:lnTo>
                    <a:pt x="0" y="22955"/>
                  </a:lnTo>
                  <a:lnTo>
                    <a:pt x="0" y="13811"/>
                  </a:lnTo>
                  <a:lnTo>
                    <a:pt x="1524" y="9239"/>
                  </a:lnTo>
                  <a:lnTo>
                    <a:pt x="6096" y="6191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6191"/>
                  </a:lnTo>
                  <a:lnTo>
                    <a:pt x="35052" y="9239"/>
                  </a:lnTo>
                  <a:lnTo>
                    <a:pt x="38100" y="13811"/>
                  </a:lnTo>
                  <a:lnTo>
                    <a:pt x="38100" y="22955"/>
                  </a:lnTo>
                  <a:lnTo>
                    <a:pt x="36576" y="27527"/>
                  </a:lnTo>
                  <a:lnTo>
                    <a:pt x="28956" y="35147"/>
                  </a:lnTo>
                  <a:lnTo>
                    <a:pt x="24384" y="36671"/>
                  </a:lnTo>
                  <a:close/>
                </a:path>
                <a:path w="226060" h="36829">
                  <a:moveTo>
                    <a:pt x="225742" y="33623"/>
                  </a:moveTo>
                  <a:lnTo>
                    <a:pt x="67056" y="33623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1220037" y="7584091"/>
              <a:ext cx="161734" cy="231743"/>
            </a:xfrm>
            <a:prstGeom prst="rect">
              <a:avLst/>
            </a:prstGeom>
            <a:blipFill>
              <a:blip r:embed="rId2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1156029" y="7506271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4384" y="36576"/>
                  </a:moveTo>
                  <a:lnTo>
                    <a:pt x="13716" y="36576"/>
                  </a:lnTo>
                  <a:lnTo>
                    <a:pt x="10668" y="35052"/>
                  </a:lnTo>
                  <a:lnTo>
                    <a:pt x="6096" y="32004"/>
                  </a:lnTo>
                  <a:lnTo>
                    <a:pt x="3048" y="27432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8100" y="13716"/>
                  </a:lnTo>
                  <a:lnTo>
                    <a:pt x="38100" y="24384"/>
                  </a:lnTo>
                  <a:lnTo>
                    <a:pt x="36576" y="27432"/>
                  </a:lnTo>
                  <a:lnTo>
                    <a:pt x="28956" y="35052"/>
                  </a:lnTo>
                  <a:lnTo>
                    <a:pt x="24384" y="36576"/>
                  </a:lnTo>
                  <a:close/>
                </a:path>
                <a:path w="226060" h="36829">
                  <a:moveTo>
                    <a:pt x="225742" y="35052"/>
                  </a:moveTo>
                  <a:lnTo>
                    <a:pt x="67056" y="35052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1141455" y="7447026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1220037" y="7263766"/>
              <a:ext cx="164782" cy="135731"/>
            </a:xfrm>
            <a:prstGeom prst="rect">
              <a:avLst/>
            </a:prstGeom>
            <a:blipFill>
              <a:blip r:embed="rId2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1220037" y="7117366"/>
              <a:ext cx="161734" cy="115919"/>
            </a:xfrm>
            <a:prstGeom prst="rect">
              <a:avLst/>
            </a:prstGeom>
            <a:blipFill>
              <a:blip r:embed="rId2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1220149" y="6897814"/>
              <a:ext cx="164670" cy="106680"/>
            </a:xfrm>
            <a:prstGeom prst="rect">
              <a:avLst/>
            </a:prstGeom>
            <a:blipFill>
              <a:blip r:embed="rId2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1156029" y="6826091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60" h="36829">
                  <a:moveTo>
                    <a:pt x="24384" y="36576"/>
                  </a:moveTo>
                  <a:lnTo>
                    <a:pt x="13716" y="36576"/>
                  </a:lnTo>
                  <a:lnTo>
                    <a:pt x="10668" y="35052"/>
                  </a:lnTo>
                  <a:lnTo>
                    <a:pt x="3048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4572"/>
                  </a:lnTo>
                  <a:lnTo>
                    <a:pt x="38100" y="13716"/>
                  </a:lnTo>
                  <a:lnTo>
                    <a:pt x="38100" y="22860"/>
                  </a:lnTo>
                  <a:lnTo>
                    <a:pt x="36576" y="27432"/>
                  </a:lnTo>
                  <a:lnTo>
                    <a:pt x="32004" y="30480"/>
                  </a:lnTo>
                  <a:lnTo>
                    <a:pt x="28956" y="35052"/>
                  </a:lnTo>
                  <a:lnTo>
                    <a:pt x="24384" y="36576"/>
                  </a:lnTo>
                  <a:close/>
                </a:path>
                <a:path w="226060" h="36829">
                  <a:moveTo>
                    <a:pt x="225742" y="33528"/>
                  </a:moveTo>
                  <a:lnTo>
                    <a:pt x="67056" y="33528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1191081" y="6687312"/>
              <a:ext cx="193738" cy="117443"/>
            </a:xfrm>
            <a:prstGeom prst="rect">
              <a:avLst/>
            </a:prstGeom>
            <a:blipFill>
              <a:blip r:embed="rId2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1223085" y="6533293"/>
              <a:ext cx="161734" cy="132683"/>
            </a:xfrm>
            <a:prstGeom prst="rect">
              <a:avLst/>
            </a:prstGeom>
            <a:blipFill>
              <a:blip r:embed="rId2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1191081" y="6242017"/>
              <a:ext cx="193738" cy="259270"/>
            </a:xfrm>
            <a:prstGeom prst="rect">
              <a:avLst/>
            </a:prstGeom>
            <a:blipFill>
              <a:blip r:embed="rId2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1156029" y="6184012"/>
              <a:ext cx="226060" cy="38735"/>
            </a:xfrm>
            <a:custGeom>
              <a:avLst/>
              <a:gdLst/>
              <a:ahLst/>
              <a:cxnLst/>
              <a:rect l="l" t="t" r="r" b="b"/>
              <a:pathLst>
                <a:path w="226060" h="38735">
                  <a:moveTo>
                    <a:pt x="24384" y="38195"/>
                  </a:moveTo>
                  <a:lnTo>
                    <a:pt x="13716" y="38195"/>
                  </a:lnTo>
                  <a:lnTo>
                    <a:pt x="10668" y="35147"/>
                  </a:lnTo>
                  <a:lnTo>
                    <a:pt x="6096" y="32099"/>
                  </a:lnTo>
                  <a:lnTo>
                    <a:pt x="3048" y="29051"/>
                  </a:lnTo>
                  <a:lnTo>
                    <a:pt x="0" y="24479"/>
                  </a:lnTo>
                  <a:lnTo>
                    <a:pt x="0" y="13811"/>
                  </a:lnTo>
                  <a:lnTo>
                    <a:pt x="1524" y="9239"/>
                  </a:lnTo>
                  <a:lnTo>
                    <a:pt x="6096" y="6096"/>
                  </a:lnTo>
                  <a:lnTo>
                    <a:pt x="9144" y="3048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6096"/>
                  </a:lnTo>
                  <a:lnTo>
                    <a:pt x="35052" y="9239"/>
                  </a:lnTo>
                  <a:lnTo>
                    <a:pt x="38100" y="13811"/>
                  </a:lnTo>
                  <a:lnTo>
                    <a:pt x="38100" y="24479"/>
                  </a:lnTo>
                  <a:lnTo>
                    <a:pt x="36576" y="29051"/>
                  </a:lnTo>
                  <a:lnTo>
                    <a:pt x="32004" y="32099"/>
                  </a:lnTo>
                  <a:lnTo>
                    <a:pt x="28956" y="35147"/>
                  </a:lnTo>
                  <a:lnTo>
                    <a:pt x="24384" y="38195"/>
                  </a:lnTo>
                  <a:close/>
                </a:path>
                <a:path w="226060" h="38735">
                  <a:moveTo>
                    <a:pt x="225742" y="35147"/>
                  </a:moveTo>
                  <a:lnTo>
                    <a:pt x="67056" y="35147"/>
                  </a:lnTo>
                  <a:lnTo>
                    <a:pt x="67056" y="3048"/>
                  </a:lnTo>
                  <a:lnTo>
                    <a:pt x="225742" y="3048"/>
                  </a:lnTo>
                  <a:lnTo>
                    <a:pt x="225742" y="35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1223085" y="5981224"/>
              <a:ext cx="161734" cy="169259"/>
            </a:xfrm>
            <a:prstGeom prst="rect">
              <a:avLst/>
            </a:prstGeom>
            <a:blipFill>
              <a:blip r:embed="rId2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1220038" y="5813489"/>
              <a:ext cx="161639" cy="134207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1220037" y="5670138"/>
              <a:ext cx="164782" cy="106775"/>
            </a:xfrm>
            <a:prstGeom prst="rect">
              <a:avLst/>
            </a:prstGeom>
            <a:blipFill>
              <a:blip r:embed="rId2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1343672" y="5596890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27432" y="41243"/>
                  </a:moveTo>
                  <a:lnTo>
                    <a:pt x="15240" y="41243"/>
                  </a:lnTo>
                  <a:lnTo>
                    <a:pt x="10668" y="39719"/>
                  </a:lnTo>
                  <a:lnTo>
                    <a:pt x="6096" y="35052"/>
                  </a:lnTo>
                  <a:lnTo>
                    <a:pt x="3048" y="32004"/>
                  </a:lnTo>
                  <a:lnTo>
                    <a:pt x="0" y="25908"/>
                  </a:lnTo>
                  <a:lnTo>
                    <a:pt x="0" y="15240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10668" y="1524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5052" y="6096"/>
                  </a:lnTo>
                  <a:lnTo>
                    <a:pt x="39624" y="9144"/>
                  </a:lnTo>
                  <a:lnTo>
                    <a:pt x="41148" y="13716"/>
                  </a:lnTo>
                  <a:lnTo>
                    <a:pt x="41148" y="25908"/>
                  </a:lnTo>
                  <a:lnTo>
                    <a:pt x="39624" y="32004"/>
                  </a:lnTo>
                  <a:lnTo>
                    <a:pt x="35052" y="35052"/>
                  </a:lnTo>
                  <a:lnTo>
                    <a:pt x="32004" y="39719"/>
                  </a:lnTo>
                  <a:lnTo>
                    <a:pt x="27432" y="41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1828781" y="9244774"/>
              <a:ext cx="150971" cy="14954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1776996" y="8708041"/>
              <a:ext cx="247015" cy="260985"/>
            </a:xfrm>
            <a:custGeom>
              <a:avLst/>
              <a:gdLst/>
              <a:ahLst/>
              <a:cxnLst/>
              <a:rect l="l" t="t" r="r" b="b"/>
              <a:pathLst>
                <a:path w="247015" h="260984">
                  <a:moveTo>
                    <a:pt x="124936" y="260699"/>
                  </a:moveTo>
                  <a:lnTo>
                    <a:pt x="75358" y="251555"/>
                  </a:lnTo>
                  <a:lnTo>
                    <a:pt x="34925" y="224123"/>
                  </a:lnTo>
                  <a:lnTo>
                    <a:pt x="8826" y="182213"/>
                  </a:lnTo>
                  <a:lnTo>
                    <a:pt x="3" y="132683"/>
                  </a:lnTo>
                  <a:lnTo>
                    <a:pt x="0" y="129635"/>
                  </a:lnTo>
                  <a:lnTo>
                    <a:pt x="2135" y="103934"/>
                  </a:lnTo>
                  <a:lnTo>
                    <a:pt x="19804" y="57556"/>
                  </a:lnTo>
                  <a:lnTo>
                    <a:pt x="54109" y="21216"/>
                  </a:lnTo>
                  <a:lnTo>
                    <a:pt x="98227" y="2309"/>
                  </a:lnTo>
                  <a:lnTo>
                    <a:pt x="123412" y="0"/>
                  </a:lnTo>
                  <a:lnTo>
                    <a:pt x="149454" y="2524"/>
                  </a:lnTo>
                  <a:lnTo>
                    <a:pt x="172799" y="9906"/>
                  </a:lnTo>
                  <a:lnTo>
                    <a:pt x="193573" y="21859"/>
                  </a:lnTo>
                  <a:lnTo>
                    <a:pt x="210180" y="36576"/>
                  </a:lnTo>
                  <a:lnTo>
                    <a:pt x="123412" y="36576"/>
                  </a:lnTo>
                  <a:lnTo>
                    <a:pt x="104823" y="38266"/>
                  </a:lnTo>
                  <a:lnTo>
                    <a:pt x="59309" y="62484"/>
                  </a:lnTo>
                  <a:lnTo>
                    <a:pt x="33591" y="110744"/>
                  </a:lnTo>
                  <a:lnTo>
                    <a:pt x="31877" y="129635"/>
                  </a:lnTo>
                  <a:lnTo>
                    <a:pt x="33568" y="149352"/>
                  </a:lnTo>
                  <a:lnTo>
                    <a:pt x="57785" y="198215"/>
                  </a:lnTo>
                  <a:lnTo>
                    <a:pt x="105443" y="222432"/>
                  </a:lnTo>
                  <a:lnTo>
                    <a:pt x="124936" y="224123"/>
                  </a:lnTo>
                  <a:lnTo>
                    <a:pt x="211899" y="224123"/>
                  </a:lnTo>
                  <a:lnTo>
                    <a:pt x="193596" y="240125"/>
                  </a:lnTo>
                  <a:lnTo>
                    <a:pt x="172990" y="251555"/>
                  </a:lnTo>
                  <a:lnTo>
                    <a:pt x="150097" y="258413"/>
                  </a:lnTo>
                  <a:lnTo>
                    <a:pt x="124936" y="260699"/>
                  </a:lnTo>
                  <a:close/>
                </a:path>
                <a:path w="247015" h="260984">
                  <a:moveTo>
                    <a:pt x="211899" y="224123"/>
                  </a:moveTo>
                  <a:lnTo>
                    <a:pt x="124936" y="224123"/>
                  </a:lnTo>
                  <a:lnTo>
                    <a:pt x="143511" y="222432"/>
                  </a:lnTo>
                  <a:lnTo>
                    <a:pt x="160381" y="217455"/>
                  </a:lnTo>
                  <a:lnTo>
                    <a:pt x="200815" y="183642"/>
                  </a:lnTo>
                  <a:lnTo>
                    <a:pt x="214828" y="132683"/>
                  </a:lnTo>
                  <a:lnTo>
                    <a:pt x="214834" y="129635"/>
                  </a:lnTo>
                  <a:lnTo>
                    <a:pt x="213471" y="111387"/>
                  </a:lnTo>
                  <a:lnTo>
                    <a:pt x="189039" y="62484"/>
                  </a:lnTo>
                  <a:lnTo>
                    <a:pt x="142011" y="38266"/>
                  </a:lnTo>
                  <a:lnTo>
                    <a:pt x="123412" y="36576"/>
                  </a:lnTo>
                  <a:lnTo>
                    <a:pt x="210180" y="36576"/>
                  </a:lnTo>
                  <a:lnTo>
                    <a:pt x="238569" y="80212"/>
                  </a:lnTo>
                  <a:lnTo>
                    <a:pt x="246951" y="132683"/>
                  </a:lnTo>
                  <a:lnTo>
                    <a:pt x="244904" y="158972"/>
                  </a:lnTo>
                  <a:lnTo>
                    <a:pt x="238569" y="182975"/>
                  </a:lnTo>
                  <a:lnTo>
                    <a:pt x="227663" y="204692"/>
                  </a:lnTo>
                  <a:lnTo>
                    <a:pt x="211899" y="224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1859164" y="8537163"/>
              <a:ext cx="161734" cy="134207"/>
            </a:xfrm>
            <a:prstGeom prst="rect">
              <a:avLst/>
            </a:prstGeom>
            <a:blipFill>
              <a:blip r:embed="rId2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1859164" y="8358759"/>
              <a:ext cx="164782" cy="141827"/>
            </a:xfrm>
            <a:prstGeom prst="rect">
              <a:avLst/>
            </a:prstGeom>
            <a:blipFill>
              <a:blip r:embed="rId2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1859164" y="7995760"/>
              <a:ext cx="161734" cy="231838"/>
            </a:xfrm>
            <a:prstGeom prst="rect">
              <a:avLst/>
            </a:prstGeom>
            <a:blipFill>
              <a:blip r:embed="rId2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1862308" y="7823454"/>
              <a:ext cx="161639" cy="134207"/>
            </a:xfrm>
            <a:prstGeom prst="rect">
              <a:avLst/>
            </a:prstGeom>
            <a:blipFill>
              <a:blip r:embed="rId2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1830208" y="7547419"/>
              <a:ext cx="193738" cy="239458"/>
            </a:xfrm>
            <a:prstGeom prst="rect">
              <a:avLst/>
            </a:prstGeom>
            <a:blipFill>
              <a:blip r:embed="rId2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1779916" y="7132605"/>
              <a:ext cx="244030" cy="294322"/>
            </a:xfrm>
            <a:prstGeom prst="rect">
              <a:avLst/>
            </a:prstGeom>
            <a:blipFill>
              <a:blip r:embed="rId2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1859164" y="6963347"/>
              <a:ext cx="164782" cy="143351"/>
            </a:xfrm>
            <a:prstGeom prst="rect">
              <a:avLst/>
            </a:prstGeom>
            <a:blipFill>
              <a:blip r:embed="rId2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1862308" y="6786468"/>
              <a:ext cx="240982" cy="144875"/>
            </a:xfrm>
            <a:prstGeom prst="rect">
              <a:avLst/>
            </a:prstGeom>
            <a:blipFill>
              <a:blip r:embed="rId2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1859164" y="6530245"/>
              <a:ext cx="164782" cy="137255"/>
            </a:xfrm>
            <a:prstGeom prst="rect">
              <a:avLst/>
            </a:prstGeom>
            <a:blipFill>
              <a:blip r:embed="rId2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1779916" y="6360986"/>
              <a:ext cx="244030" cy="143351"/>
            </a:xfrm>
            <a:prstGeom prst="rect">
              <a:avLst/>
            </a:prstGeom>
            <a:blipFill>
              <a:blip r:embed="rId2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1859164" y="6057519"/>
              <a:ext cx="164782" cy="266794"/>
            </a:xfrm>
            <a:prstGeom prst="rect">
              <a:avLst/>
            </a:prstGeom>
            <a:blipFill>
              <a:blip r:embed="rId2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1859164" y="5900357"/>
              <a:ext cx="164782" cy="135731"/>
            </a:xfrm>
            <a:prstGeom prst="rect">
              <a:avLst/>
            </a:prstGeom>
            <a:blipFill>
              <a:blip r:embed="rId2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1830208" y="5641182"/>
              <a:ext cx="193738" cy="239363"/>
            </a:xfrm>
            <a:prstGeom prst="rect">
              <a:avLst/>
            </a:prstGeom>
            <a:blipFill>
              <a:blip r:embed="rId2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1776868" y="5243131"/>
              <a:ext cx="247078" cy="286702"/>
            </a:xfrm>
            <a:prstGeom prst="rect">
              <a:avLst/>
            </a:prstGeom>
            <a:blipFill>
              <a:blip r:embed="rId2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1859164" y="5005198"/>
              <a:ext cx="161734" cy="134207"/>
            </a:xfrm>
            <a:prstGeom prst="rect">
              <a:avLst/>
            </a:prstGeom>
            <a:blipFill>
              <a:blip r:embed="rId2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1859164" y="4825270"/>
              <a:ext cx="164782" cy="143351"/>
            </a:xfrm>
            <a:prstGeom prst="rect">
              <a:avLst/>
            </a:prstGeom>
            <a:blipFill>
              <a:blip r:embed="rId2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1862308" y="4564475"/>
              <a:ext cx="161925" cy="255270"/>
            </a:xfrm>
            <a:custGeom>
              <a:avLst/>
              <a:gdLst/>
              <a:ahLst/>
              <a:cxnLst/>
              <a:rect l="l" t="t" r="r" b="b"/>
              <a:pathLst>
                <a:path w="161925" h="255270">
                  <a:moveTo>
                    <a:pt x="0" y="254698"/>
                  </a:moveTo>
                  <a:lnTo>
                    <a:pt x="0" y="221075"/>
                  </a:lnTo>
                  <a:lnTo>
                    <a:pt x="96012" y="179927"/>
                  </a:lnTo>
                  <a:lnTo>
                    <a:pt x="0" y="138779"/>
                  </a:lnTo>
                  <a:lnTo>
                    <a:pt x="0" y="115919"/>
                  </a:lnTo>
                  <a:lnTo>
                    <a:pt x="96012" y="76200"/>
                  </a:lnTo>
                  <a:lnTo>
                    <a:pt x="0" y="33528"/>
                  </a:lnTo>
                  <a:lnTo>
                    <a:pt x="0" y="0"/>
                  </a:lnTo>
                  <a:lnTo>
                    <a:pt x="161639" y="70104"/>
                  </a:lnTo>
                  <a:lnTo>
                    <a:pt x="161639" y="80772"/>
                  </a:lnTo>
                  <a:lnTo>
                    <a:pt x="51816" y="128111"/>
                  </a:lnTo>
                  <a:lnTo>
                    <a:pt x="161639" y="173831"/>
                  </a:lnTo>
                  <a:lnTo>
                    <a:pt x="161639" y="184499"/>
                  </a:lnTo>
                  <a:lnTo>
                    <a:pt x="0" y="254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1830208" y="4166425"/>
              <a:ext cx="193738" cy="300418"/>
            </a:xfrm>
            <a:prstGeom prst="rect">
              <a:avLst/>
            </a:prstGeom>
            <a:blipFill>
              <a:blip r:embed="rId2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1862308" y="3971164"/>
              <a:ext cx="161639" cy="169259"/>
            </a:xfrm>
            <a:prstGeom prst="rect">
              <a:avLst/>
            </a:prstGeom>
            <a:blipFill>
              <a:blip r:embed="rId2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1780012" y="3920490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1859278" y="3757708"/>
              <a:ext cx="164668" cy="108299"/>
            </a:xfrm>
            <a:prstGeom prst="rect">
              <a:avLst/>
            </a:prstGeom>
            <a:blipFill>
              <a:blip r:embed="rId2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1776868" y="3377945"/>
              <a:ext cx="247078" cy="265366"/>
            </a:xfrm>
            <a:prstGeom prst="rect">
              <a:avLst/>
            </a:prstGeom>
            <a:blipFill>
              <a:blip r:embed="rId2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1859164" y="3225451"/>
              <a:ext cx="161734" cy="115919"/>
            </a:xfrm>
            <a:prstGeom prst="rect">
              <a:avLst/>
            </a:prstGeom>
            <a:blipFill>
              <a:blip r:embed="rId2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1779916" y="2879313"/>
              <a:ext cx="240982" cy="221075"/>
            </a:xfrm>
            <a:prstGeom prst="rect">
              <a:avLst/>
            </a:prstGeom>
            <a:blipFill>
              <a:blip r:embed="rId2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1776868" y="2711482"/>
              <a:ext cx="247078" cy="135731"/>
            </a:xfrm>
            <a:prstGeom prst="rect">
              <a:avLst/>
            </a:prstGeom>
            <a:blipFill>
              <a:blip r:embed="rId2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1830208" y="2484311"/>
              <a:ext cx="193738" cy="117443"/>
            </a:xfrm>
            <a:prstGeom prst="rect">
              <a:avLst/>
            </a:prstGeom>
            <a:blipFill>
              <a:blip r:embed="rId2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1779916" y="2328768"/>
              <a:ext cx="240982" cy="134207"/>
            </a:xfrm>
            <a:prstGeom prst="rect">
              <a:avLst/>
            </a:prstGeom>
            <a:blipFill>
              <a:blip r:embed="rId2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1830208" y="2038922"/>
              <a:ext cx="193738" cy="257841"/>
            </a:xfrm>
            <a:prstGeom prst="rect">
              <a:avLst/>
            </a:prstGeom>
            <a:blipFill>
              <a:blip r:embed="rId2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1859165" y="1798035"/>
              <a:ext cx="164782" cy="128111"/>
            </a:xfrm>
            <a:prstGeom prst="rect">
              <a:avLst/>
            </a:prstGeom>
            <a:blipFill>
              <a:blip r:embed="rId2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1862307" y="1602867"/>
              <a:ext cx="161734" cy="169259"/>
            </a:xfrm>
            <a:prstGeom prst="rect">
              <a:avLst/>
            </a:prstGeom>
            <a:blipFill>
              <a:blip r:embed="rId2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1859259" y="1433608"/>
              <a:ext cx="161734" cy="134207"/>
            </a:xfrm>
            <a:prstGeom prst="rect">
              <a:avLst/>
            </a:prstGeom>
            <a:blipFill>
              <a:blip r:embed="rId2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1830208" y="1294734"/>
              <a:ext cx="193738" cy="117443"/>
            </a:xfrm>
            <a:prstGeom prst="rect">
              <a:avLst/>
            </a:prstGeom>
            <a:blipFill>
              <a:blip r:embed="rId2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1795156" y="1236821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59" h="38100">
                  <a:moveTo>
                    <a:pt x="24384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6096" y="32004"/>
                  </a:lnTo>
                  <a:lnTo>
                    <a:pt x="3048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3048"/>
                  </a:lnTo>
                  <a:lnTo>
                    <a:pt x="13716" y="0"/>
                  </a:lnTo>
                  <a:lnTo>
                    <a:pt x="24384" y="0"/>
                  </a:lnTo>
                  <a:lnTo>
                    <a:pt x="28956" y="3048"/>
                  </a:lnTo>
                  <a:lnTo>
                    <a:pt x="35052" y="9144"/>
                  </a:lnTo>
                  <a:lnTo>
                    <a:pt x="38100" y="13716"/>
                  </a:lnTo>
                  <a:lnTo>
                    <a:pt x="38100" y="24384"/>
                  </a:lnTo>
                  <a:lnTo>
                    <a:pt x="35052" y="28956"/>
                  </a:lnTo>
                  <a:lnTo>
                    <a:pt x="28956" y="35052"/>
                  </a:lnTo>
                  <a:lnTo>
                    <a:pt x="24384" y="38100"/>
                  </a:lnTo>
                  <a:close/>
                </a:path>
                <a:path w="226059" h="38100">
                  <a:moveTo>
                    <a:pt x="225742" y="35052"/>
                  </a:moveTo>
                  <a:lnTo>
                    <a:pt x="67151" y="35052"/>
                  </a:lnTo>
                  <a:lnTo>
                    <a:pt x="67151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1859164" y="1061467"/>
              <a:ext cx="161734" cy="134207"/>
            </a:xfrm>
            <a:prstGeom prst="rect">
              <a:avLst/>
            </a:prstGeom>
            <a:blipFill>
              <a:blip r:embed="rId2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1862212" y="889159"/>
              <a:ext cx="161734" cy="13268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1859164" y="709137"/>
              <a:ext cx="164782" cy="143351"/>
            </a:xfrm>
            <a:prstGeom prst="rect">
              <a:avLst/>
            </a:prstGeom>
            <a:blipFill>
              <a:blip r:embed="rId2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2232925" y="8683561"/>
              <a:ext cx="193738" cy="300514"/>
            </a:xfrm>
            <a:prstGeom prst="rect">
              <a:avLst/>
            </a:prstGeom>
            <a:blipFill>
              <a:blip r:embed="rId2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2261881" y="8427435"/>
              <a:ext cx="164782" cy="135731"/>
            </a:xfrm>
            <a:prstGeom prst="rect">
              <a:avLst/>
            </a:prstGeom>
            <a:blipFill>
              <a:blip r:embed="rId2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2264930" y="8259604"/>
              <a:ext cx="241077" cy="144875"/>
            </a:xfrm>
            <a:prstGeom prst="rect">
              <a:avLst/>
            </a:prstGeom>
            <a:blipFill>
              <a:blip r:embed="rId2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2264930" y="8082725"/>
              <a:ext cx="241077" cy="144875"/>
            </a:xfrm>
            <a:prstGeom prst="rect">
              <a:avLst/>
            </a:prstGeom>
            <a:blipFill>
              <a:blip r:embed="rId2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2261882" y="7913466"/>
              <a:ext cx="164687" cy="143351"/>
            </a:xfrm>
            <a:prstGeom prst="rect">
              <a:avLst/>
            </a:prstGeom>
            <a:blipFill>
              <a:blip r:embed="rId2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2261881" y="7756398"/>
              <a:ext cx="164782" cy="135731"/>
            </a:xfrm>
            <a:prstGeom prst="rect">
              <a:avLst/>
            </a:prstGeom>
            <a:blipFill>
              <a:blip r:embed="rId2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2261881" y="7609999"/>
              <a:ext cx="163258" cy="115919"/>
            </a:xfrm>
            <a:prstGeom prst="rect">
              <a:avLst/>
            </a:prstGeom>
            <a:blipFill>
              <a:blip r:embed="rId2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2179586" y="7243953"/>
              <a:ext cx="247078" cy="265366"/>
            </a:xfrm>
            <a:prstGeom prst="rect">
              <a:avLst/>
            </a:prstGeom>
            <a:blipFill>
              <a:blip r:embed="rId2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2261882" y="7091553"/>
              <a:ext cx="163163" cy="115824"/>
            </a:xfrm>
            <a:prstGeom prst="rect">
              <a:avLst/>
            </a:prstGeom>
            <a:blipFill>
              <a:blip r:embed="rId2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2261881" y="6847428"/>
              <a:ext cx="164782" cy="137255"/>
            </a:xfrm>
            <a:prstGeom prst="rect">
              <a:avLst/>
            </a:prstGeom>
            <a:blipFill>
              <a:blip r:embed="rId2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2264930" y="6681217"/>
              <a:ext cx="241077" cy="144875"/>
            </a:xfrm>
            <a:prstGeom prst="rect">
              <a:avLst/>
            </a:prstGeom>
            <a:blipFill>
              <a:blip r:embed="rId2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2264930" y="6504338"/>
              <a:ext cx="241077" cy="144875"/>
            </a:xfrm>
            <a:prstGeom prst="rect">
              <a:avLst/>
            </a:prstGeom>
            <a:blipFill>
              <a:blip r:embed="rId2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2182348" y="6453378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2199397" y="6357842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59" h="36829">
                  <a:moveTo>
                    <a:pt x="22860" y="36671"/>
                  </a:moveTo>
                  <a:lnTo>
                    <a:pt x="13716" y="36671"/>
                  </a:lnTo>
                  <a:lnTo>
                    <a:pt x="9144" y="35147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3811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811"/>
                  </a:lnTo>
                  <a:lnTo>
                    <a:pt x="36576" y="22955"/>
                  </a:lnTo>
                  <a:lnTo>
                    <a:pt x="35052" y="27527"/>
                  </a:lnTo>
                  <a:lnTo>
                    <a:pt x="30480" y="30575"/>
                  </a:lnTo>
                  <a:lnTo>
                    <a:pt x="27432" y="35147"/>
                  </a:lnTo>
                  <a:lnTo>
                    <a:pt x="22860" y="36671"/>
                  </a:lnTo>
                  <a:close/>
                </a:path>
                <a:path w="226059" h="36829">
                  <a:moveTo>
                    <a:pt x="225742" y="33623"/>
                  </a:moveTo>
                  <a:lnTo>
                    <a:pt x="65627" y="33623"/>
                  </a:lnTo>
                  <a:lnTo>
                    <a:pt x="65627" y="3048"/>
                  </a:lnTo>
                  <a:lnTo>
                    <a:pt x="225742" y="3048"/>
                  </a:lnTo>
                  <a:lnTo>
                    <a:pt x="225742" y="336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2261881" y="6196298"/>
              <a:ext cx="164782" cy="126492"/>
            </a:xfrm>
            <a:prstGeom prst="rect">
              <a:avLst/>
            </a:prstGeom>
            <a:blipFill>
              <a:blip r:embed="rId2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2232925" y="5914168"/>
              <a:ext cx="193738" cy="257651"/>
            </a:xfrm>
            <a:prstGeom prst="rect">
              <a:avLst/>
            </a:prstGeom>
            <a:blipFill>
              <a:blip r:embed="rId2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2199397" y="5856160"/>
              <a:ext cx="226060" cy="36830"/>
            </a:xfrm>
            <a:custGeom>
              <a:avLst/>
              <a:gdLst/>
              <a:ahLst/>
              <a:cxnLst/>
              <a:rect l="l" t="t" r="r" b="b"/>
              <a:pathLst>
                <a:path w="226059" h="36829">
                  <a:moveTo>
                    <a:pt x="22860" y="36576"/>
                  </a:moveTo>
                  <a:lnTo>
                    <a:pt x="13716" y="36576"/>
                  </a:lnTo>
                  <a:lnTo>
                    <a:pt x="9144" y="35052"/>
                  </a:lnTo>
                  <a:lnTo>
                    <a:pt x="4572" y="32004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27432" y="35052"/>
                  </a:lnTo>
                  <a:lnTo>
                    <a:pt x="22860" y="36576"/>
                  </a:lnTo>
                  <a:close/>
                </a:path>
                <a:path w="226059" h="36829">
                  <a:moveTo>
                    <a:pt x="225742" y="33528"/>
                  </a:moveTo>
                  <a:lnTo>
                    <a:pt x="65627" y="33528"/>
                  </a:lnTo>
                  <a:lnTo>
                    <a:pt x="65627" y="3048"/>
                  </a:lnTo>
                  <a:lnTo>
                    <a:pt x="225742" y="3048"/>
                  </a:lnTo>
                  <a:lnTo>
                    <a:pt x="225742" y="335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2264929" y="5653374"/>
              <a:ext cx="161734" cy="169259"/>
            </a:xfrm>
            <a:prstGeom prst="rect">
              <a:avLst/>
            </a:prstGeom>
            <a:blipFill>
              <a:blip r:embed="rId2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2261881" y="5485543"/>
              <a:ext cx="163258" cy="132683"/>
            </a:xfrm>
            <a:prstGeom prst="rect">
              <a:avLst/>
            </a:prstGeom>
            <a:blipFill>
              <a:blip r:embed="rId2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2199397" y="5307139"/>
              <a:ext cx="226060" cy="38100"/>
            </a:xfrm>
            <a:custGeom>
              <a:avLst/>
              <a:gdLst/>
              <a:ahLst/>
              <a:cxnLst/>
              <a:rect l="l" t="t" r="r" b="b"/>
              <a:pathLst>
                <a:path w="226059" h="38100">
                  <a:moveTo>
                    <a:pt x="22860" y="38100"/>
                  </a:moveTo>
                  <a:lnTo>
                    <a:pt x="13716" y="38100"/>
                  </a:lnTo>
                  <a:lnTo>
                    <a:pt x="9144" y="36576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7620" y="3048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3048"/>
                  </a:lnTo>
                  <a:lnTo>
                    <a:pt x="30480" y="6096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8956"/>
                  </a:lnTo>
                  <a:lnTo>
                    <a:pt x="30480" y="32004"/>
                  </a:lnTo>
                  <a:lnTo>
                    <a:pt x="27432" y="36576"/>
                  </a:lnTo>
                  <a:lnTo>
                    <a:pt x="22860" y="38100"/>
                  </a:lnTo>
                  <a:close/>
                </a:path>
                <a:path w="226059" h="38100">
                  <a:moveTo>
                    <a:pt x="225742" y="35052"/>
                  </a:moveTo>
                  <a:lnTo>
                    <a:pt x="65627" y="35052"/>
                  </a:lnTo>
                  <a:lnTo>
                    <a:pt x="65627" y="3048"/>
                  </a:lnTo>
                  <a:lnTo>
                    <a:pt x="225742" y="3048"/>
                  </a:lnTo>
                  <a:lnTo>
                    <a:pt x="225742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2261881" y="5131785"/>
              <a:ext cx="163258" cy="134207"/>
            </a:xfrm>
            <a:prstGeom prst="rect">
              <a:avLst/>
            </a:prstGeom>
            <a:blipFill>
              <a:blip r:embed="rId3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2261993" y="4890802"/>
              <a:ext cx="164670" cy="106775"/>
            </a:xfrm>
            <a:prstGeom prst="rect">
              <a:avLst/>
            </a:prstGeom>
            <a:blipFill>
              <a:blip r:embed="rId3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2261881" y="4405885"/>
              <a:ext cx="164782" cy="455961"/>
            </a:xfrm>
            <a:prstGeom prst="rect">
              <a:avLst/>
            </a:prstGeom>
            <a:blipFill>
              <a:blip r:embed="rId3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2261881" y="4108514"/>
              <a:ext cx="164782" cy="262223"/>
            </a:xfrm>
            <a:prstGeom prst="rect">
              <a:avLst/>
            </a:prstGeom>
            <a:blipFill>
              <a:blip r:embed="rId3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2182348" y="4065270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2182633" y="3763804"/>
              <a:ext cx="244030" cy="143351"/>
            </a:xfrm>
            <a:prstGeom prst="rect">
              <a:avLst/>
            </a:prstGeom>
            <a:blipFill>
              <a:blip r:embed="rId3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2264929" y="3596069"/>
              <a:ext cx="161734" cy="132683"/>
            </a:xfrm>
            <a:prstGeom prst="rect">
              <a:avLst/>
            </a:prstGeom>
            <a:blipFill>
              <a:blip r:embed="rId3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2261995" y="3451194"/>
              <a:ext cx="164585" cy="108299"/>
            </a:xfrm>
            <a:prstGeom prst="rect">
              <a:avLst/>
            </a:prstGeom>
            <a:blipFill>
              <a:blip r:embed="rId3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2199397" y="3379471"/>
              <a:ext cx="226060" cy="38735"/>
            </a:xfrm>
            <a:custGeom>
              <a:avLst/>
              <a:gdLst/>
              <a:ahLst/>
              <a:cxnLst/>
              <a:rect l="l" t="t" r="r" b="b"/>
              <a:pathLst>
                <a:path w="226059" h="38735">
                  <a:moveTo>
                    <a:pt x="22860" y="38195"/>
                  </a:moveTo>
                  <a:lnTo>
                    <a:pt x="13716" y="38195"/>
                  </a:lnTo>
                  <a:lnTo>
                    <a:pt x="9144" y="36671"/>
                  </a:lnTo>
                  <a:lnTo>
                    <a:pt x="4572" y="32099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3716"/>
                  </a:lnTo>
                  <a:lnTo>
                    <a:pt x="1524" y="10668"/>
                  </a:lnTo>
                  <a:lnTo>
                    <a:pt x="4572" y="6096"/>
                  </a:lnTo>
                  <a:lnTo>
                    <a:pt x="7620" y="3048"/>
                  </a:lnTo>
                  <a:lnTo>
                    <a:pt x="12192" y="0"/>
                  </a:lnTo>
                  <a:lnTo>
                    <a:pt x="22860" y="0"/>
                  </a:lnTo>
                  <a:lnTo>
                    <a:pt x="27432" y="3048"/>
                  </a:lnTo>
                  <a:lnTo>
                    <a:pt x="30480" y="6096"/>
                  </a:lnTo>
                  <a:lnTo>
                    <a:pt x="35052" y="9144"/>
                  </a:lnTo>
                  <a:lnTo>
                    <a:pt x="36576" y="13716"/>
                  </a:lnTo>
                  <a:lnTo>
                    <a:pt x="36576" y="24384"/>
                  </a:lnTo>
                  <a:lnTo>
                    <a:pt x="35052" y="28956"/>
                  </a:lnTo>
                  <a:lnTo>
                    <a:pt x="30480" y="32099"/>
                  </a:lnTo>
                  <a:lnTo>
                    <a:pt x="27432" y="36671"/>
                  </a:lnTo>
                  <a:lnTo>
                    <a:pt x="22860" y="38195"/>
                  </a:lnTo>
                  <a:close/>
                </a:path>
                <a:path w="226059" h="38735">
                  <a:moveTo>
                    <a:pt x="225742" y="35147"/>
                  </a:moveTo>
                  <a:lnTo>
                    <a:pt x="65532" y="35147"/>
                  </a:lnTo>
                  <a:lnTo>
                    <a:pt x="65532" y="3048"/>
                  </a:lnTo>
                  <a:lnTo>
                    <a:pt x="225742" y="3048"/>
                  </a:lnTo>
                  <a:lnTo>
                    <a:pt x="225742" y="35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12261881" y="3204115"/>
              <a:ext cx="163258" cy="134207"/>
            </a:xfrm>
            <a:prstGeom prst="rect">
              <a:avLst/>
            </a:prstGeom>
            <a:blipFill>
              <a:blip r:embed="rId3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2261881" y="3025712"/>
              <a:ext cx="164782" cy="143351"/>
            </a:xfrm>
            <a:prstGeom prst="rect">
              <a:avLst/>
            </a:prstGeom>
            <a:blipFill>
              <a:blip r:embed="rId3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2261996" y="2891505"/>
              <a:ext cx="164668" cy="108299"/>
            </a:xfrm>
            <a:prstGeom prst="rect">
              <a:avLst/>
            </a:prstGeom>
            <a:blipFill>
              <a:blip r:embed="rId3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2261996" y="2755774"/>
              <a:ext cx="164668" cy="106775"/>
            </a:xfrm>
            <a:prstGeom prst="rect">
              <a:avLst/>
            </a:prstGeom>
            <a:blipFill>
              <a:blip r:embed="rId3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12179586" y="2490407"/>
              <a:ext cx="245554" cy="147923"/>
            </a:xfrm>
            <a:prstGeom prst="rect">
              <a:avLst/>
            </a:prstGeom>
            <a:blipFill>
              <a:blip r:embed="rId3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12261881" y="2308956"/>
              <a:ext cx="164782" cy="143351"/>
            </a:xfrm>
            <a:prstGeom prst="rect">
              <a:avLst/>
            </a:prstGeom>
            <a:blipFill>
              <a:blip r:embed="rId3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12182348" y="2257805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12182633" y="2058829"/>
              <a:ext cx="242506" cy="144875"/>
            </a:xfrm>
            <a:prstGeom prst="rect">
              <a:avLst/>
            </a:prstGeom>
            <a:blipFill>
              <a:blip r:embed="rId3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12261994" y="1917002"/>
              <a:ext cx="164670" cy="106775"/>
            </a:xfrm>
            <a:prstGeom prst="rect">
              <a:avLst/>
            </a:prstGeom>
            <a:blipFill>
              <a:blip r:embed="rId3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12385517" y="1842230"/>
              <a:ext cx="41275" cy="43180"/>
            </a:xfrm>
            <a:custGeom>
              <a:avLst/>
              <a:gdLst/>
              <a:ahLst/>
              <a:cxnLst/>
              <a:rect l="l" t="t" r="r" b="b"/>
              <a:pathLst>
                <a:path w="41275" h="43180">
                  <a:moveTo>
                    <a:pt x="27432" y="42767"/>
                  </a:moveTo>
                  <a:lnTo>
                    <a:pt x="15240" y="42767"/>
                  </a:lnTo>
                  <a:lnTo>
                    <a:pt x="10668" y="41243"/>
                  </a:lnTo>
                  <a:lnTo>
                    <a:pt x="6096" y="36671"/>
                  </a:lnTo>
                  <a:lnTo>
                    <a:pt x="3048" y="32004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6096" y="6096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36576" y="6096"/>
                  </a:lnTo>
                  <a:lnTo>
                    <a:pt x="39624" y="10668"/>
                  </a:lnTo>
                  <a:lnTo>
                    <a:pt x="41148" y="15240"/>
                  </a:lnTo>
                  <a:lnTo>
                    <a:pt x="41148" y="27432"/>
                  </a:lnTo>
                  <a:lnTo>
                    <a:pt x="39624" y="32004"/>
                  </a:lnTo>
                  <a:lnTo>
                    <a:pt x="36576" y="36671"/>
                  </a:lnTo>
                  <a:lnTo>
                    <a:pt x="32004" y="41243"/>
                  </a:lnTo>
                  <a:lnTo>
                    <a:pt x="27432" y="427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roup 440">
            <a:extLst>
              <a:ext uri="{FF2B5EF4-FFF2-40B4-BE49-F238E27FC236}">
                <a16:creationId xmlns:a16="http://schemas.microsoft.com/office/drawing/2014/main" id="{4D8174BE-29C6-41B9-94F9-E5C38D5D6676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759271" y="6670548"/>
              <a:ext cx="334010" cy="221615"/>
            </a:xfrm>
            <a:custGeom>
              <a:avLst/>
              <a:gdLst/>
              <a:ahLst/>
              <a:cxnLst/>
              <a:rect l="l" t="t" r="r" b="b"/>
              <a:pathLst>
                <a:path w="334009" h="221615">
                  <a:moveTo>
                    <a:pt x="117335" y="211931"/>
                  </a:moveTo>
                  <a:lnTo>
                    <a:pt x="69996" y="205835"/>
                  </a:lnTo>
                  <a:lnTo>
                    <a:pt x="33420" y="186023"/>
                  </a:lnTo>
                  <a:lnTo>
                    <a:pt x="7512" y="150971"/>
                  </a:lnTo>
                  <a:lnTo>
                    <a:pt x="85" y="111347"/>
                  </a:lnTo>
                  <a:lnTo>
                    <a:pt x="0" y="100155"/>
                  </a:lnTo>
                  <a:lnTo>
                    <a:pt x="202" y="93425"/>
                  </a:lnTo>
                  <a:lnTo>
                    <a:pt x="9703" y="53625"/>
                  </a:lnTo>
                  <a:lnTo>
                    <a:pt x="37611" y="17335"/>
                  </a:lnTo>
                  <a:lnTo>
                    <a:pt x="72901" y="1523"/>
                  </a:lnTo>
                  <a:lnTo>
                    <a:pt x="95999" y="0"/>
                  </a:lnTo>
                  <a:lnTo>
                    <a:pt x="106239" y="309"/>
                  </a:lnTo>
                  <a:lnTo>
                    <a:pt x="150482" y="14097"/>
                  </a:lnTo>
                  <a:lnTo>
                    <a:pt x="181263" y="41148"/>
                  </a:lnTo>
                  <a:lnTo>
                    <a:pt x="85331" y="41148"/>
                  </a:lnTo>
                  <a:lnTo>
                    <a:pt x="77711" y="42672"/>
                  </a:lnTo>
                  <a:lnTo>
                    <a:pt x="69996" y="47243"/>
                  </a:lnTo>
                  <a:lnTo>
                    <a:pt x="62376" y="50292"/>
                  </a:lnTo>
                  <a:lnTo>
                    <a:pt x="56280" y="54864"/>
                  </a:lnTo>
                  <a:lnTo>
                    <a:pt x="51708" y="60960"/>
                  </a:lnTo>
                  <a:lnTo>
                    <a:pt x="45612" y="67056"/>
                  </a:lnTo>
                  <a:lnTo>
                    <a:pt x="41040" y="73152"/>
                  </a:lnTo>
                  <a:lnTo>
                    <a:pt x="39516" y="80867"/>
                  </a:lnTo>
                  <a:lnTo>
                    <a:pt x="37516" y="87487"/>
                  </a:lnTo>
                  <a:lnTo>
                    <a:pt x="36087" y="93821"/>
                  </a:lnTo>
                  <a:lnTo>
                    <a:pt x="35230" y="100155"/>
                  </a:lnTo>
                  <a:lnTo>
                    <a:pt x="35076" y="103727"/>
                  </a:lnTo>
                  <a:lnTo>
                    <a:pt x="34960" y="107156"/>
                  </a:lnTo>
                  <a:lnTo>
                    <a:pt x="35278" y="114728"/>
                  </a:lnTo>
                  <a:lnTo>
                    <a:pt x="36468" y="122396"/>
                  </a:lnTo>
                  <a:lnTo>
                    <a:pt x="38802" y="129492"/>
                  </a:lnTo>
                  <a:lnTo>
                    <a:pt x="42564" y="135731"/>
                  </a:lnTo>
                  <a:lnTo>
                    <a:pt x="46279" y="142065"/>
                  </a:lnTo>
                  <a:lnTo>
                    <a:pt x="80649" y="166068"/>
                  </a:lnTo>
                  <a:lnTo>
                    <a:pt x="88379" y="167735"/>
                  </a:lnTo>
                  <a:lnTo>
                    <a:pt x="95476" y="169711"/>
                  </a:lnTo>
                  <a:lnTo>
                    <a:pt x="102857" y="170973"/>
                  </a:lnTo>
                  <a:lnTo>
                    <a:pt x="110239" y="171378"/>
                  </a:lnTo>
                  <a:lnTo>
                    <a:pt x="117335" y="171378"/>
                  </a:lnTo>
                  <a:lnTo>
                    <a:pt x="117335" y="211931"/>
                  </a:lnTo>
                  <a:close/>
                </a:path>
                <a:path w="334009" h="221615">
                  <a:moveTo>
                    <a:pt x="333934" y="173831"/>
                  </a:moveTo>
                  <a:lnTo>
                    <a:pt x="298882" y="173831"/>
                  </a:lnTo>
                  <a:lnTo>
                    <a:pt x="298882" y="3048"/>
                  </a:lnTo>
                  <a:lnTo>
                    <a:pt x="333934" y="3048"/>
                  </a:lnTo>
                  <a:lnTo>
                    <a:pt x="333934" y="173831"/>
                  </a:lnTo>
                  <a:close/>
                </a:path>
                <a:path w="334009" h="221615">
                  <a:moveTo>
                    <a:pt x="333934" y="221170"/>
                  </a:moveTo>
                  <a:lnTo>
                    <a:pt x="294500" y="214446"/>
                  </a:lnTo>
                  <a:lnTo>
                    <a:pt x="254402" y="195405"/>
                  </a:lnTo>
                  <a:lnTo>
                    <a:pt x="246971" y="189071"/>
                  </a:lnTo>
                  <a:lnTo>
                    <a:pt x="239255" y="182832"/>
                  </a:lnTo>
                  <a:lnTo>
                    <a:pt x="232112" y="175736"/>
                  </a:lnTo>
                  <a:lnTo>
                    <a:pt x="225539" y="168068"/>
                  </a:lnTo>
                  <a:lnTo>
                    <a:pt x="219539" y="160115"/>
                  </a:lnTo>
                  <a:lnTo>
                    <a:pt x="213181" y="152090"/>
                  </a:lnTo>
                  <a:lnTo>
                    <a:pt x="207537" y="143922"/>
                  </a:lnTo>
                  <a:lnTo>
                    <a:pt x="202179" y="135469"/>
                  </a:lnTo>
                  <a:lnTo>
                    <a:pt x="196553" y="126396"/>
                  </a:lnTo>
                  <a:lnTo>
                    <a:pt x="190081" y="116586"/>
                  </a:lnTo>
                  <a:lnTo>
                    <a:pt x="166508" y="82281"/>
                  </a:lnTo>
                  <a:lnTo>
                    <a:pt x="138481" y="53721"/>
                  </a:lnTo>
                  <a:lnTo>
                    <a:pt x="124955" y="47243"/>
                  </a:lnTo>
                  <a:lnTo>
                    <a:pt x="118693" y="44362"/>
                  </a:lnTo>
                  <a:lnTo>
                    <a:pt x="111430" y="42481"/>
                  </a:lnTo>
                  <a:lnTo>
                    <a:pt x="103310" y="41457"/>
                  </a:lnTo>
                  <a:lnTo>
                    <a:pt x="94475" y="41148"/>
                  </a:lnTo>
                  <a:lnTo>
                    <a:pt x="181263" y="41148"/>
                  </a:lnTo>
                  <a:lnTo>
                    <a:pt x="205561" y="72834"/>
                  </a:lnTo>
                  <a:lnTo>
                    <a:pt x="214967" y="88630"/>
                  </a:lnTo>
                  <a:lnTo>
                    <a:pt x="224195" y="103727"/>
                  </a:lnTo>
                  <a:lnTo>
                    <a:pt x="248549" y="140374"/>
                  </a:lnTo>
                  <a:lnTo>
                    <a:pt x="253352" y="146637"/>
                  </a:lnTo>
                  <a:lnTo>
                    <a:pt x="258782" y="152114"/>
                  </a:lnTo>
                  <a:lnTo>
                    <a:pt x="264850" y="157067"/>
                  </a:lnTo>
                  <a:lnTo>
                    <a:pt x="271355" y="161639"/>
                  </a:lnTo>
                  <a:lnTo>
                    <a:pt x="277370" y="166544"/>
                  </a:lnTo>
                  <a:lnTo>
                    <a:pt x="283975" y="170021"/>
                  </a:lnTo>
                  <a:lnTo>
                    <a:pt x="291152" y="172354"/>
                  </a:lnTo>
                  <a:lnTo>
                    <a:pt x="298882" y="173831"/>
                  </a:lnTo>
                  <a:lnTo>
                    <a:pt x="333934" y="173831"/>
                  </a:lnTo>
                  <a:lnTo>
                    <a:pt x="333934" y="221170"/>
                  </a:lnTo>
                  <a:close/>
                </a:path>
                <a:path w="334009" h="221615">
                  <a:moveTo>
                    <a:pt x="117335" y="171378"/>
                  </a:moveTo>
                  <a:lnTo>
                    <a:pt x="110239" y="171378"/>
                  </a:lnTo>
                  <a:lnTo>
                    <a:pt x="117335" y="170783"/>
                  </a:lnTo>
                  <a:lnTo>
                    <a:pt x="117335" y="1713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039104" y="6548628"/>
              <a:ext cx="55244" cy="53340"/>
            </a:xfrm>
            <a:custGeom>
              <a:avLst/>
              <a:gdLst/>
              <a:ahLst/>
              <a:cxnLst/>
              <a:rect l="l" t="t" r="r" b="b"/>
              <a:pathLst>
                <a:path w="55244" h="53340">
                  <a:moveTo>
                    <a:pt x="0" y="0"/>
                  </a:moveTo>
                  <a:lnTo>
                    <a:pt x="54864" y="0"/>
                  </a:lnTo>
                  <a:lnTo>
                    <a:pt x="54864" y="53339"/>
                  </a:lnTo>
                  <a:lnTo>
                    <a:pt x="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59164" y="6266403"/>
              <a:ext cx="339090" cy="222885"/>
            </a:xfrm>
            <a:custGeom>
              <a:avLst/>
              <a:gdLst/>
              <a:ahLst/>
              <a:cxnLst/>
              <a:rect l="l" t="t" r="r" b="b"/>
              <a:pathLst>
                <a:path w="339090" h="222885">
                  <a:moveTo>
                    <a:pt x="207454" y="222694"/>
                  </a:moveTo>
                  <a:lnTo>
                    <a:pt x="131159" y="222694"/>
                  </a:lnTo>
                  <a:lnTo>
                    <a:pt x="93059" y="218122"/>
                  </a:lnTo>
                  <a:lnTo>
                    <a:pt x="56388" y="207454"/>
                  </a:lnTo>
                  <a:lnTo>
                    <a:pt x="21121" y="180641"/>
                  </a:lnTo>
                  <a:lnTo>
                    <a:pt x="1523" y="135921"/>
                  </a:lnTo>
                  <a:lnTo>
                    <a:pt x="0" y="111347"/>
                  </a:lnTo>
                  <a:lnTo>
                    <a:pt x="333" y="99083"/>
                  </a:lnTo>
                  <a:lnTo>
                    <a:pt x="11358" y="58261"/>
                  </a:lnTo>
                  <a:lnTo>
                    <a:pt x="27432" y="36575"/>
                  </a:lnTo>
                  <a:lnTo>
                    <a:pt x="33670" y="30265"/>
                  </a:lnTo>
                  <a:lnTo>
                    <a:pt x="74723" y="10858"/>
                  </a:lnTo>
                  <a:lnTo>
                    <a:pt x="112109" y="2666"/>
                  </a:lnTo>
                  <a:lnTo>
                    <a:pt x="131159" y="1523"/>
                  </a:lnTo>
                  <a:lnTo>
                    <a:pt x="141184" y="642"/>
                  </a:lnTo>
                  <a:lnTo>
                    <a:pt x="150780" y="190"/>
                  </a:lnTo>
                  <a:lnTo>
                    <a:pt x="160091" y="23"/>
                  </a:lnTo>
                  <a:lnTo>
                    <a:pt x="169259" y="0"/>
                  </a:lnTo>
                  <a:lnTo>
                    <a:pt x="178696" y="238"/>
                  </a:lnTo>
                  <a:lnTo>
                    <a:pt x="198070" y="1285"/>
                  </a:lnTo>
                  <a:lnTo>
                    <a:pt x="217503" y="1809"/>
                  </a:lnTo>
                  <a:lnTo>
                    <a:pt x="256198" y="8405"/>
                  </a:lnTo>
                  <a:lnTo>
                    <a:pt x="297834" y="24955"/>
                  </a:lnTo>
                  <a:lnTo>
                    <a:pt x="311181" y="36575"/>
                  </a:lnTo>
                  <a:lnTo>
                    <a:pt x="317345" y="42671"/>
                  </a:lnTo>
                  <a:lnTo>
                    <a:pt x="141827" y="42671"/>
                  </a:lnTo>
                  <a:lnTo>
                    <a:pt x="134731" y="42933"/>
                  </a:lnTo>
                  <a:lnTo>
                    <a:pt x="90797" y="49791"/>
                  </a:lnTo>
                  <a:lnTo>
                    <a:pt x="51816" y="68675"/>
                  </a:lnTo>
                  <a:lnTo>
                    <a:pt x="35361" y="103608"/>
                  </a:lnTo>
                  <a:lnTo>
                    <a:pt x="35052" y="111347"/>
                  </a:lnTo>
                  <a:lnTo>
                    <a:pt x="35361" y="119943"/>
                  </a:lnTo>
                  <a:lnTo>
                    <a:pt x="53363" y="156162"/>
                  </a:lnTo>
                  <a:lnTo>
                    <a:pt x="90797" y="174331"/>
                  </a:lnTo>
                  <a:lnTo>
                    <a:pt x="134731" y="179903"/>
                  </a:lnTo>
                  <a:lnTo>
                    <a:pt x="318059" y="179927"/>
                  </a:lnTo>
                  <a:lnTo>
                    <a:pt x="317515" y="180641"/>
                  </a:lnTo>
                  <a:lnTo>
                    <a:pt x="282130" y="207454"/>
                  </a:lnTo>
                  <a:lnTo>
                    <a:pt x="247078" y="218122"/>
                  </a:lnTo>
                  <a:lnTo>
                    <a:pt x="207454" y="222694"/>
                  </a:lnTo>
                  <a:close/>
                </a:path>
                <a:path w="339090" h="222885">
                  <a:moveTo>
                    <a:pt x="318059" y="179927"/>
                  </a:moveTo>
                  <a:lnTo>
                    <a:pt x="212026" y="179927"/>
                  </a:lnTo>
                  <a:lnTo>
                    <a:pt x="223194" y="178736"/>
                  </a:lnTo>
                  <a:lnTo>
                    <a:pt x="234055" y="177236"/>
                  </a:lnTo>
                  <a:lnTo>
                    <a:pt x="273950" y="163353"/>
                  </a:lnTo>
                  <a:lnTo>
                    <a:pt x="300132" y="134016"/>
                  </a:lnTo>
                  <a:lnTo>
                    <a:pt x="303561" y="111347"/>
                  </a:lnTo>
                  <a:lnTo>
                    <a:pt x="302704" y="99583"/>
                  </a:lnTo>
                  <a:lnTo>
                    <a:pt x="282385" y="65357"/>
                  </a:lnTo>
                  <a:lnTo>
                    <a:pt x="244387" y="48696"/>
                  </a:lnTo>
                  <a:lnTo>
                    <a:pt x="212026" y="44195"/>
                  </a:lnTo>
                  <a:lnTo>
                    <a:pt x="199999" y="43314"/>
                  </a:lnTo>
                  <a:lnTo>
                    <a:pt x="188964" y="42862"/>
                  </a:lnTo>
                  <a:lnTo>
                    <a:pt x="178767" y="42695"/>
                  </a:lnTo>
                  <a:lnTo>
                    <a:pt x="169259" y="42671"/>
                  </a:lnTo>
                  <a:lnTo>
                    <a:pt x="317345" y="42671"/>
                  </a:lnTo>
                  <a:lnTo>
                    <a:pt x="335399" y="76842"/>
                  </a:lnTo>
                  <a:lnTo>
                    <a:pt x="338613" y="111347"/>
                  </a:lnTo>
                  <a:lnTo>
                    <a:pt x="338304" y="124277"/>
                  </a:lnTo>
                  <a:lnTo>
                    <a:pt x="327898" y="165687"/>
                  </a:lnTo>
                  <a:lnTo>
                    <a:pt x="322992" y="173450"/>
                  </a:lnTo>
                  <a:lnTo>
                    <a:pt x="318059" y="179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56117" y="5801296"/>
              <a:ext cx="337185" cy="278130"/>
            </a:xfrm>
            <a:custGeom>
              <a:avLst/>
              <a:gdLst/>
              <a:ahLst/>
              <a:cxnLst/>
              <a:rect l="l" t="t" r="r" b="b"/>
              <a:pathLst>
                <a:path w="337184" h="278129">
                  <a:moveTo>
                    <a:pt x="337089" y="277558"/>
                  </a:moveTo>
                  <a:lnTo>
                    <a:pt x="0" y="277558"/>
                  </a:lnTo>
                  <a:lnTo>
                    <a:pt x="0" y="161639"/>
                  </a:lnTo>
                  <a:lnTo>
                    <a:pt x="10096" y="92975"/>
                  </a:lnTo>
                  <a:lnTo>
                    <a:pt x="39623" y="42672"/>
                  </a:lnTo>
                  <a:lnTo>
                    <a:pt x="89582" y="10477"/>
                  </a:lnTo>
                  <a:lnTo>
                    <a:pt x="160115" y="0"/>
                  </a:lnTo>
                  <a:lnTo>
                    <a:pt x="181077" y="571"/>
                  </a:lnTo>
                  <a:lnTo>
                    <a:pt x="218930" y="5143"/>
                  </a:lnTo>
                  <a:lnTo>
                    <a:pt x="266140" y="22097"/>
                  </a:lnTo>
                  <a:lnTo>
                    <a:pt x="297828" y="45719"/>
                  </a:lnTo>
                  <a:lnTo>
                    <a:pt x="166211" y="45719"/>
                  </a:lnTo>
                  <a:lnTo>
                    <a:pt x="151661" y="46029"/>
                  </a:lnTo>
                  <a:lnTo>
                    <a:pt x="100868" y="54673"/>
                  </a:lnTo>
                  <a:lnTo>
                    <a:pt x="63936" y="77509"/>
                  </a:lnTo>
                  <a:lnTo>
                    <a:pt x="42600" y="116307"/>
                  </a:lnTo>
                  <a:lnTo>
                    <a:pt x="38100" y="157067"/>
                  </a:lnTo>
                  <a:lnTo>
                    <a:pt x="38100" y="233267"/>
                  </a:lnTo>
                  <a:lnTo>
                    <a:pt x="337089" y="233267"/>
                  </a:lnTo>
                  <a:lnTo>
                    <a:pt x="337089" y="277558"/>
                  </a:lnTo>
                  <a:close/>
                </a:path>
                <a:path w="337184" h="278129">
                  <a:moveTo>
                    <a:pt x="337089" y="233267"/>
                  </a:moveTo>
                  <a:lnTo>
                    <a:pt x="298989" y="233267"/>
                  </a:lnTo>
                  <a:lnTo>
                    <a:pt x="298989" y="146399"/>
                  </a:lnTo>
                  <a:lnTo>
                    <a:pt x="297465" y="140303"/>
                  </a:lnTo>
                  <a:lnTo>
                    <a:pt x="297465" y="132683"/>
                  </a:lnTo>
                  <a:lnTo>
                    <a:pt x="295941" y="123539"/>
                  </a:lnTo>
                  <a:lnTo>
                    <a:pt x="292893" y="115919"/>
                  </a:lnTo>
                  <a:lnTo>
                    <a:pt x="290307" y="109244"/>
                  </a:lnTo>
                  <a:lnTo>
                    <a:pt x="262794" y="73413"/>
                  </a:lnTo>
                  <a:lnTo>
                    <a:pt x="219646" y="51816"/>
                  </a:lnTo>
                  <a:lnTo>
                    <a:pt x="181458" y="46029"/>
                  </a:lnTo>
                  <a:lnTo>
                    <a:pt x="166211" y="45719"/>
                  </a:lnTo>
                  <a:lnTo>
                    <a:pt x="297828" y="45719"/>
                  </a:lnTo>
                  <a:lnTo>
                    <a:pt x="324897" y="89916"/>
                  </a:lnTo>
                  <a:lnTo>
                    <a:pt x="336256" y="141645"/>
                  </a:lnTo>
                  <a:lnTo>
                    <a:pt x="337089" y="161639"/>
                  </a:lnTo>
                  <a:lnTo>
                    <a:pt x="337089" y="2332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43166" y="5537454"/>
              <a:ext cx="254635" cy="229235"/>
            </a:xfrm>
            <a:custGeom>
              <a:avLst/>
              <a:gdLst/>
              <a:ahLst/>
              <a:cxnLst/>
              <a:rect l="l" t="t" r="r" b="b"/>
              <a:pathLst>
                <a:path w="254634" h="229235">
                  <a:moveTo>
                    <a:pt x="82210" y="219551"/>
                  </a:moveTo>
                  <a:lnTo>
                    <a:pt x="44110" y="210407"/>
                  </a:lnTo>
                  <a:lnTo>
                    <a:pt x="13916" y="180403"/>
                  </a:lnTo>
                  <a:lnTo>
                    <a:pt x="1057" y="136874"/>
                  </a:lnTo>
                  <a:lnTo>
                    <a:pt x="0" y="113299"/>
                  </a:lnTo>
                  <a:lnTo>
                    <a:pt x="167" y="108189"/>
                  </a:lnTo>
                  <a:lnTo>
                    <a:pt x="6391" y="68199"/>
                  </a:lnTo>
                  <a:lnTo>
                    <a:pt x="39967" y="29527"/>
                  </a:lnTo>
                  <a:lnTo>
                    <a:pt x="66970" y="24384"/>
                  </a:lnTo>
                  <a:lnTo>
                    <a:pt x="208892" y="24384"/>
                  </a:lnTo>
                  <a:lnTo>
                    <a:pt x="213464" y="22860"/>
                  </a:lnTo>
                  <a:lnTo>
                    <a:pt x="218036" y="22860"/>
                  </a:lnTo>
                  <a:lnTo>
                    <a:pt x="219560" y="18288"/>
                  </a:lnTo>
                  <a:lnTo>
                    <a:pt x="219560" y="4572"/>
                  </a:lnTo>
                  <a:lnTo>
                    <a:pt x="218036" y="0"/>
                  </a:lnTo>
                  <a:lnTo>
                    <a:pt x="248516" y="0"/>
                  </a:lnTo>
                  <a:lnTo>
                    <a:pt x="254570" y="29527"/>
                  </a:lnTo>
                  <a:lnTo>
                    <a:pt x="254065" y="36409"/>
                  </a:lnTo>
                  <a:lnTo>
                    <a:pt x="218036" y="62484"/>
                  </a:lnTo>
                  <a:lnTo>
                    <a:pt x="219611" y="64008"/>
                  </a:lnTo>
                  <a:lnTo>
                    <a:pt x="66970" y="64008"/>
                  </a:lnTo>
                  <a:lnTo>
                    <a:pt x="60874" y="65532"/>
                  </a:lnTo>
                  <a:lnTo>
                    <a:pt x="54778" y="70104"/>
                  </a:lnTo>
                  <a:lnTo>
                    <a:pt x="50206" y="73152"/>
                  </a:lnTo>
                  <a:lnTo>
                    <a:pt x="45634" y="77724"/>
                  </a:lnTo>
                  <a:lnTo>
                    <a:pt x="39538" y="86868"/>
                  </a:lnTo>
                  <a:lnTo>
                    <a:pt x="36490" y="99155"/>
                  </a:lnTo>
                  <a:lnTo>
                    <a:pt x="36490" y="106775"/>
                  </a:lnTo>
                  <a:lnTo>
                    <a:pt x="34966" y="112871"/>
                  </a:lnTo>
                  <a:lnTo>
                    <a:pt x="34966" y="118967"/>
                  </a:lnTo>
                  <a:lnTo>
                    <a:pt x="35561" y="130992"/>
                  </a:lnTo>
                  <a:lnTo>
                    <a:pt x="51349" y="168783"/>
                  </a:lnTo>
                  <a:lnTo>
                    <a:pt x="82210" y="179927"/>
                  </a:lnTo>
                  <a:lnTo>
                    <a:pt x="82210" y="219551"/>
                  </a:lnTo>
                  <a:close/>
                </a:path>
                <a:path w="254634" h="229235">
                  <a:moveTo>
                    <a:pt x="187461" y="228695"/>
                  </a:moveTo>
                  <a:lnTo>
                    <a:pt x="146718" y="218884"/>
                  </a:lnTo>
                  <a:lnTo>
                    <a:pt x="121429" y="184594"/>
                  </a:lnTo>
                  <a:lnTo>
                    <a:pt x="112773" y="146351"/>
                  </a:lnTo>
                  <a:lnTo>
                    <a:pt x="110761" y="138422"/>
                  </a:lnTo>
                  <a:lnTo>
                    <a:pt x="109157" y="130540"/>
                  </a:lnTo>
                  <a:lnTo>
                    <a:pt x="107856" y="123039"/>
                  </a:lnTo>
                  <a:lnTo>
                    <a:pt x="106689" y="115919"/>
                  </a:lnTo>
                  <a:lnTo>
                    <a:pt x="106403" y="108189"/>
                  </a:lnTo>
                  <a:lnTo>
                    <a:pt x="105546" y="101012"/>
                  </a:lnTo>
                  <a:lnTo>
                    <a:pt x="104117" y="94407"/>
                  </a:lnTo>
                  <a:lnTo>
                    <a:pt x="102117" y="88392"/>
                  </a:lnTo>
                  <a:lnTo>
                    <a:pt x="100593" y="82296"/>
                  </a:lnTo>
                  <a:lnTo>
                    <a:pt x="97545" y="76200"/>
                  </a:lnTo>
                  <a:lnTo>
                    <a:pt x="92878" y="71628"/>
                  </a:lnTo>
                  <a:lnTo>
                    <a:pt x="89830" y="67056"/>
                  </a:lnTo>
                  <a:lnTo>
                    <a:pt x="83734" y="64008"/>
                  </a:lnTo>
                  <a:lnTo>
                    <a:pt x="219611" y="64008"/>
                  </a:lnTo>
                  <a:lnTo>
                    <a:pt x="221186" y="65532"/>
                  </a:lnTo>
                  <a:lnTo>
                    <a:pt x="123453" y="65532"/>
                  </a:lnTo>
                  <a:lnTo>
                    <a:pt x="128025" y="70104"/>
                  </a:lnTo>
                  <a:lnTo>
                    <a:pt x="131073" y="76200"/>
                  </a:lnTo>
                  <a:lnTo>
                    <a:pt x="132597" y="85344"/>
                  </a:lnTo>
                  <a:lnTo>
                    <a:pt x="133716" y="91335"/>
                  </a:lnTo>
                  <a:lnTo>
                    <a:pt x="134693" y="97774"/>
                  </a:lnTo>
                  <a:lnTo>
                    <a:pt x="135383" y="104498"/>
                  </a:lnTo>
                  <a:lnTo>
                    <a:pt x="135645" y="111347"/>
                  </a:lnTo>
                  <a:lnTo>
                    <a:pt x="136788" y="117324"/>
                  </a:lnTo>
                  <a:lnTo>
                    <a:pt x="137931" y="123729"/>
                  </a:lnTo>
                  <a:lnTo>
                    <a:pt x="143265" y="155543"/>
                  </a:lnTo>
                  <a:lnTo>
                    <a:pt x="146313" y="161639"/>
                  </a:lnTo>
                  <a:lnTo>
                    <a:pt x="176960" y="186999"/>
                  </a:lnTo>
                  <a:lnTo>
                    <a:pt x="184413" y="187547"/>
                  </a:lnTo>
                  <a:lnTo>
                    <a:pt x="249174" y="187547"/>
                  </a:lnTo>
                  <a:lnTo>
                    <a:pt x="246561" y="194119"/>
                  </a:lnTo>
                  <a:lnTo>
                    <a:pt x="218036" y="222599"/>
                  </a:lnTo>
                  <a:lnTo>
                    <a:pt x="196351" y="228385"/>
                  </a:lnTo>
                  <a:lnTo>
                    <a:pt x="187461" y="228695"/>
                  </a:lnTo>
                  <a:close/>
                </a:path>
                <a:path w="254634" h="229235">
                  <a:moveTo>
                    <a:pt x="249174" y="187547"/>
                  </a:moveTo>
                  <a:lnTo>
                    <a:pt x="190509" y="187547"/>
                  </a:lnTo>
                  <a:lnTo>
                    <a:pt x="196605" y="186023"/>
                  </a:lnTo>
                  <a:lnTo>
                    <a:pt x="201272" y="182975"/>
                  </a:lnTo>
                  <a:lnTo>
                    <a:pt x="218036" y="157067"/>
                  </a:lnTo>
                  <a:lnTo>
                    <a:pt x="219560" y="152495"/>
                  </a:lnTo>
                  <a:lnTo>
                    <a:pt x="216989" y="113299"/>
                  </a:lnTo>
                  <a:lnTo>
                    <a:pt x="195081" y="76200"/>
                  </a:lnTo>
                  <a:lnTo>
                    <a:pt x="170697" y="65532"/>
                  </a:lnTo>
                  <a:lnTo>
                    <a:pt x="221186" y="65532"/>
                  </a:lnTo>
                  <a:lnTo>
                    <a:pt x="246992" y="100679"/>
                  </a:lnTo>
                  <a:lnTo>
                    <a:pt x="254542" y="146351"/>
                  </a:lnTo>
                  <a:lnTo>
                    <a:pt x="254422" y="154376"/>
                  </a:lnTo>
                  <a:lnTo>
                    <a:pt x="254327" y="157067"/>
                  </a:lnTo>
                  <a:lnTo>
                    <a:pt x="253660" y="165068"/>
                  </a:lnTo>
                  <a:lnTo>
                    <a:pt x="252684" y="172783"/>
                  </a:lnTo>
                  <a:lnTo>
                    <a:pt x="251564" y="179927"/>
                  </a:lnTo>
                  <a:lnTo>
                    <a:pt x="249174" y="187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75928" y="5395627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8299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1445">
                  <a:moveTo>
                    <a:pt x="263842" y="88392"/>
                  </a:moveTo>
                  <a:lnTo>
                    <a:pt x="0" y="88392"/>
                  </a:lnTo>
                  <a:lnTo>
                    <a:pt x="0" y="48768"/>
                  </a:lnTo>
                  <a:lnTo>
                    <a:pt x="268509" y="48768"/>
                  </a:lnTo>
                  <a:lnTo>
                    <a:pt x="271557" y="47244"/>
                  </a:lnTo>
                  <a:lnTo>
                    <a:pt x="274605" y="47244"/>
                  </a:lnTo>
                  <a:lnTo>
                    <a:pt x="276129" y="45720"/>
                  </a:lnTo>
                  <a:lnTo>
                    <a:pt x="277653" y="42672"/>
                  </a:lnTo>
                  <a:lnTo>
                    <a:pt x="279177" y="41148"/>
                  </a:lnTo>
                  <a:lnTo>
                    <a:pt x="280654" y="38195"/>
                  </a:lnTo>
                  <a:lnTo>
                    <a:pt x="280701" y="33528"/>
                  </a:lnTo>
                  <a:lnTo>
                    <a:pt x="282225" y="30480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183" y="33528"/>
                  </a:lnTo>
                  <a:lnTo>
                    <a:pt x="317039" y="38195"/>
                  </a:lnTo>
                  <a:lnTo>
                    <a:pt x="315991" y="51911"/>
                  </a:lnTo>
                  <a:lnTo>
                    <a:pt x="315753" y="57912"/>
                  </a:lnTo>
                  <a:lnTo>
                    <a:pt x="314229" y="65532"/>
                  </a:lnTo>
                  <a:lnTo>
                    <a:pt x="311181" y="71628"/>
                  </a:lnTo>
                  <a:lnTo>
                    <a:pt x="306609" y="76200"/>
                  </a:lnTo>
                  <a:lnTo>
                    <a:pt x="303561" y="80772"/>
                  </a:lnTo>
                  <a:lnTo>
                    <a:pt x="297465" y="83820"/>
                  </a:lnTo>
                  <a:lnTo>
                    <a:pt x="291369" y="85344"/>
                  </a:lnTo>
                  <a:lnTo>
                    <a:pt x="285367" y="87106"/>
                  </a:lnTo>
                  <a:lnTo>
                    <a:pt x="278784" y="88011"/>
                  </a:lnTo>
                  <a:lnTo>
                    <a:pt x="271612" y="88344"/>
                  </a:lnTo>
                  <a:lnTo>
                    <a:pt x="263842" y="88392"/>
                  </a:lnTo>
                  <a:close/>
                </a:path>
                <a:path w="317500" h="131445">
                  <a:moveTo>
                    <a:pt x="108299" y="131159"/>
                  </a:moveTo>
                  <a:lnTo>
                    <a:pt x="73247" y="131159"/>
                  </a:lnTo>
                  <a:lnTo>
                    <a:pt x="73247" y="88392"/>
                  </a:lnTo>
                  <a:lnTo>
                    <a:pt x="108299" y="88392"/>
                  </a:lnTo>
                  <a:lnTo>
                    <a:pt x="108299" y="13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43128" y="5134832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4" h="230504">
                  <a:moveTo>
                    <a:pt x="82247" y="221075"/>
                  </a:moveTo>
                  <a:lnTo>
                    <a:pt x="36456" y="206430"/>
                  </a:lnTo>
                  <a:lnTo>
                    <a:pt x="10211" y="172807"/>
                  </a:lnTo>
                  <a:lnTo>
                    <a:pt x="237" y="127468"/>
                  </a:lnTo>
                  <a:lnTo>
                    <a:pt x="0" y="115919"/>
                  </a:lnTo>
                  <a:lnTo>
                    <a:pt x="223" y="109085"/>
                  </a:lnTo>
                  <a:lnTo>
                    <a:pt x="6428" y="68782"/>
                  </a:lnTo>
                  <a:lnTo>
                    <a:pt x="33479" y="33528"/>
                  </a:lnTo>
                  <a:lnTo>
                    <a:pt x="67007" y="25908"/>
                  </a:lnTo>
                  <a:lnTo>
                    <a:pt x="208930" y="25908"/>
                  </a:lnTo>
                  <a:lnTo>
                    <a:pt x="218074" y="22860"/>
                  </a:lnTo>
                  <a:lnTo>
                    <a:pt x="219598" y="19812"/>
                  </a:lnTo>
                  <a:lnTo>
                    <a:pt x="219580" y="6024"/>
                  </a:lnTo>
                  <a:lnTo>
                    <a:pt x="218074" y="0"/>
                  </a:lnTo>
                  <a:lnTo>
                    <a:pt x="248554" y="0"/>
                  </a:lnTo>
                  <a:lnTo>
                    <a:pt x="254543" y="30408"/>
                  </a:lnTo>
                  <a:lnTo>
                    <a:pt x="254102" y="36433"/>
                  </a:lnTo>
                  <a:lnTo>
                    <a:pt x="218074" y="64008"/>
                  </a:lnTo>
                  <a:lnTo>
                    <a:pt x="219686" y="65532"/>
                  </a:lnTo>
                  <a:lnTo>
                    <a:pt x="67007" y="65532"/>
                  </a:lnTo>
                  <a:lnTo>
                    <a:pt x="60911" y="67056"/>
                  </a:lnTo>
                  <a:lnTo>
                    <a:pt x="36646" y="100203"/>
                  </a:lnTo>
                  <a:lnTo>
                    <a:pt x="36527" y="106775"/>
                  </a:lnTo>
                  <a:lnTo>
                    <a:pt x="35003" y="112871"/>
                  </a:lnTo>
                  <a:lnTo>
                    <a:pt x="35003" y="118967"/>
                  </a:lnTo>
                  <a:lnTo>
                    <a:pt x="35567" y="130563"/>
                  </a:lnTo>
                  <a:lnTo>
                    <a:pt x="51386" y="169640"/>
                  </a:lnTo>
                  <a:lnTo>
                    <a:pt x="82247" y="179927"/>
                  </a:lnTo>
                  <a:lnTo>
                    <a:pt x="82247" y="221075"/>
                  </a:lnTo>
                  <a:close/>
                </a:path>
                <a:path w="254634" h="230504">
                  <a:moveTo>
                    <a:pt x="187498" y="230314"/>
                  </a:moveTo>
                  <a:lnTo>
                    <a:pt x="146755" y="218924"/>
                  </a:lnTo>
                  <a:lnTo>
                    <a:pt x="121466" y="185237"/>
                  </a:lnTo>
                  <a:lnTo>
                    <a:pt x="112822" y="147923"/>
                  </a:lnTo>
                  <a:lnTo>
                    <a:pt x="110798" y="139279"/>
                  </a:lnTo>
                  <a:lnTo>
                    <a:pt x="109178" y="131206"/>
                  </a:lnTo>
                  <a:lnTo>
                    <a:pt x="107893" y="123705"/>
                  </a:lnTo>
                  <a:lnTo>
                    <a:pt x="106726" y="115919"/>
                  </a:lnTo>
                  <a:lnTo>
                    <a:pt x="106441" y="109085"/>
                  </a:lnTo>
                  <a:lnTo>
                    <a:pt x="105583" y="102393"/>
                  </a:lnTo>
                  <a:lnTo>
                    <a:pt x="104155" y="95988"/>
                  </a:lnTo>
                  <a:lnTo>
                    <a:pt x="102154" y="90011"/>
                  </a:lnTo>
                  <a:lnTo>
                    <a:pt x="100630" y="82296"/>
                  </a:lnTo>
                  <a:lnTo>
                    <a:pt x="97582" y="76200"/>
                  </a:lnTo>
                  <a:lnTo>
                    <a:pt x="92915" y="71628"/>
                  </a:lnTo>
                  <a:lnTo>
                    <a:pt x="89867" y="67056"/>
                  </a:lnTo>
                  <a:lnTo>
                    <a:pt x="83771" y="65532"/>
                  </a:lnTo>
                  <a:lnTo>
                    <a:pt x="123490" y="65532"/>
                  </a:lnTo>
                  <a:lnTo>
                    <a:pt x="135420" y="104513"/>
                  </a:lnTo>
                  <a:lnTo>
                    <a:pt x="135682" y="111347"/>
                  </a:lnTo>
                  <a:lnTo>
                    <a:pt x="141778" y="147923"/>
                  </a:lnTo>
                  <a:lnTo>
                    <a:pt x="164948" y="183046"/>
                  </a:lnTo>
                  <a:lnTo>
                    <a:pt x="184450" y="187547"/>
                  </a:lnTo>
                  <a:lnTo>
                    <a:pt x="249290" y="187547"/>
                  </a:lnTo>
                  <a:lnTo>
                    <a:pt x="246649" y="194595"/>
                  </a:lnTo>
                  <a:lnTo>
                    <a:pt x="243458" y="200715"/>
                  </a:lnTo>
                  <a:lnTo>
                    <a:pt x="239410" y="205835"/>
                  </a:lnTo>
                  <a:lnTo>
                    <a:pt x="235433" y="211265"/>
                  </a:lnTo>
                  <a:lnTo>
                    <a:pt x="196388" y="229790"/>
                  </a:lnTo>
                  <a:lnTo>
                    <a:pt x="187498" y="230314"/>
                  </a:lnTo>
                  <a:close/>
                </a:path>
                <a:path w="254634" h="230504">
                  <a:moveTo>
                    <a:pt x="249290" y="187547"/>
                  </a:moveTo>
                  <a:lnTo>
                    <a:pt x="190546" y="187547"/>
                  </a:lnTo>
                  <a:lnTo>
                    <a:pt x="196642" y="186023"/>
                  </a:lnTo>
                  <a:lnTo>
                    <a:pt x="201310" y="182975"/>
                  </a:lnTo>
                  <a:lnTo>
                    <a:pt x="205882" y="181451"/>
                  </a:lnTo>
                  <a:lnTo>
                    <a:pt x="208930" y="176879"/>
                  </a:lnTo>
                  <a:lnTo>
                    <a:pt x="211978" y="173831"/>
                  </a:lnTo>
                  <a:lnTo>
                    <a:pt x="215026" y="169259"/>
                  </a:lnTo>
                  <a:lnTo>
                    <a:pt x="216550" y="164687"/>
                  </a:lnTo>
                  <a:lnTo>
                    <a:pt x="219514" y="152828"/>
                  </a:lnTo>
                  <a:lnTo>
                    <a:pt x="219498" y="136921"/>
                  </a:lnTo>
                  <a:lnTo>
                    <a:pt x="208168" y="94202"/>
                  </a:lnTo>
                  <a:lnTo>
                    <a:pt x="176830" y="67056"/>
                  </a:lnTo>
                  <a:lnTo>
                    <a:pt x="170734" y="65532"/>
                  </a:lnTo>
                  <a:lnTo>
                    <a:pt x="219686" y="65532"/>
                  </a:lnTo>
                  <a:lnTo>
                    <a:pt x="247030" y="102203"/>
                  </a:lnTo>
                  <a:lnTo>
                    <a:pt x="254583" y="147923"/>
                  </a:lnTo>
                  <a:lnTo>
                    <a:pt x="254466" y="155043"/>
                  </a:lnTo>
                  <a:lnTo>
                    <a:pt x="254388" y="157424"/>
                  </a:lnTo>
                  <a:lnTo>
                    <a:pt x="253697" y="165258"/>
                  </a:lnTo>
                  <a:lnTo>
                    <a:pt x="252710" y="172878"/>
                  </a:lnTo>
                  <a:lnTo>
                    <a:pt x="251602" y="179927"/>
                  </a:lnTo>
                  <a:lnTo>
                    <a:pt x="249290" y="187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48503" y="4709350"/>
              <a:ext cx="352425" cy="270510"/>
            </a:xfrm>
            <a:custGeom>
              <a:avLst/>
              <a:gdLst/>
              <a:ahLst/>
              <a:cxnLst/>
              <a:rect l="l" t="t" r="r" b="b"/>
              <a:pathLst>
                <a:path w="352425" h="270510">
                  <a:moveTo>
                    <a:pt x="167847" y="214979"/>
                  </a:moveTo>
                  <a:lnTo>
                    <a:pt x="94576" y="214979"/>
                  </a:lnTo>
                  <a:lnTo>
                    <a:pt x="102053" y="214407"/>
                  </a:lnTo>
                  <a:lnTo>
                    <a:pt x="108673" y="212693"/>
                  </a:lnTo>
                  <a:lnTo>
                    <a:pt x="135724" y="181451"/>
                  </a:lnTo>
                  <a:lnTo>
                    <a:pt x="148440" y="136993"/>
                  </a:lnTo>
                  <a:lnTo>
                    <a:pt x="151964" y="117038"/>
                  </a:lnTo>
                  <a:lnTo>
                    <a:pt x="154012" y="106775"/>
                  </a:lnTo>
                  <a:lnTo>
                    <a:pt x="157203" y="97378"/>
                  </a:lnTo>
                  <a:lnTo>
                    <a:pt x="163013" y="77977"/>
                  </a:lnTo>
                  <a:lnTo>
                    <a:pt x="166204" y="68580"/>
                  </a:lnTo>
                  <a:lnTo>
                    <a:pt x="182968" y="33528"/>
                  </a:lnTo>
                  <a:lnTo>
                    <a:pt x="219068" y="5143"/>
                  </a:lnTo>
                  <a:lnTo>
                    <a:pt x="251643" y="0"/>
                  </a:lnTo>
                  <a:lnTo>
                    <a:pt x="264789" y="619"/>
                  </a:lnTo>
                  <a:lnTo>
                    <a:pt x="307174" y="18454"/>
                  </a:lnTo>
                  <a:lnTo>
                    <a:pt x="330334" y="44196"/>
                  </a:lnTo>
                  <a:lnTo>
                    <a:pt x="253167" y="44196"/>
                  </a:lnTo>
                  <a:lnTo>
                    <a:pt x="244595" y="44767"/>
                  </a:lnTo>
                  <a:lnTo>
                    <a:pt x="211162" y="70913"/>
                  </a:lnTo>
                  <a:lnTo>
                    <a:pt x="196736" y="113049"/>
                  </a:lnTo>
                  <a:lnTo>
                    <a:pt x="185230" y="162544"/>
                  </a:lnTo>
                  <a:lnTo>
                    <a:pt x="182778" y="172307"/>
                  </a:lnTo>
                  <a:lnTo>
                    <a:pt x="180039" y="182070"/>
                  </a:lnTo>
                  <a:lnTo>
                    <a:pt x="176872" y="192119"/>
                  </a:lnTo>
                  <a:lnTo>
                    <a:pt x="174062" y="201215"/>
                  </a:lnTo>
                  <a:lnTo>
                    <a:pt x="170395" y="210026"/>
                  </a:lnTo>
                  <a:lnTo>
                    <a:pt x="167847" y="214979"/>
                  </a:lnTo>
                  <a:close/>
                </a:path>
                <a:path w="352425" h="270510">
                  <a:moveTo>
                    <a:pt x="97624" y="260794"/>
                  </a:moveTo>
                  <a:lnTo>
                    <a:pt x="53333" y="250126"/>
                  </a:lnTo>
                  <a:lnTo>
                    <a:pt x="22853" y="222599"/>
                  </a:lnTo>
                  <a:lnTo>
                    <a:pt x="6089" y="182975"/>
                  </a:lnTo>
                  <a:lnTo>
                    <a:pt x="0" y="136993"/>
                  </a:lnTo>
                  <a:lnTo>
                    <a:pt x="302" y="124942"/>
                  </a:lnTo>
                  <a:lnTo>
                    <a:pt x="9161" y="79009"/>
                  </a:lnTo>
                  <a:lnTo>
                    <a:pt x="31544" y="42600"/>
                  </a:lnTo>
                  <a:lnTo>
                    <a:pt x="68754" y="20145"/>
                  </a:lnTo>
                  <a:lnTo>
                    <a:pt x="106768" y="13716"/>
                  </a:lnTo>
                  <a:lnTo>
                    <a:pt x="106768" y="56388"/>
                  </a:lnTo>
                  <a:lnTo>
                    <a:pt x="89592" y="59578"/>
                  </a:lnTo>
                  <a:lnTo>
                    <a:pt x="74871" y="64770"/>
                  </a:lnTo>
                  <a:lnTo>
                    <a:pt x="46213" y="94400"/>
                  </a:lnTo>
                  <a:lnTo>
                    <a:pt x="36569" y="140303"/>
                  </a:lnTo>
                  <a:lnTo>
                    <a:pt x="36831" y="147161"/>
                  </a:lnTo>
                  <a:lnTo>
                    <a:pt x="47118" y="186380"/>
                  </a:lnTo>
                  <a:lnTo>
                    <a:pt x="50285" y="192119"/>
                  </a:lnTo>
                  <a:lnTo>
                    <a:pt x="53333" y="199739"/>
                  </a:lnTo>
                  <a:lnTo>
                    <a:pt x="94576" y="214979"/>
                  </a:lnTo>
                  <a:lnTo>
                    <a:pt x="167847" y="214979"/>
                  </a:lnTo>
                  <a:lnTo>
                    <a:pt x="166157" y="218265"/>
                  </a:lnTo>
                  <a:lnTo>
                    <a:pt x="137248" y="251650"/>
                  </a:lnTo>
                  <a:lnTo>
                    <a:pt x="108745" y="260222"/>
                  </a:lnTo>
                  <a:lnTo>
                    <a:pt x="97624" y="260794"/>
                  </a:lnTo>
                  <a:close/>
                </a:path>
                <a:path w="352425" h="270510">
                  <a:moveTo>
                    <a:pt x="233355" y="269938"/>
                  </a:moveTo>
                  <a:lnTo>
                    <a:pt x="233355" y="228695"/>
                  </a:lnTo>
                  <a:lnTo>
                    <a:pt x="243357" y="228123"/>
                  </a:lnTo>
                  <a:lnTo>
                    <a:pt x="252786" y="226409"/>
                  </a:lnTo>
                  <a:lnTo>
                    <a:pt x="290117" y="204549"/>
                  </a:lnTo>
                  <a:lnTo>
                    <a:pt x="309651" y="166211"/>
                  </a:lnTo>
                  <a:lnTo>
                    <a:pt x="314145" y="132111"/>
                  </a:lnTo>
                  <a:lnTo>
                    <a:pt x="314137" y="119727"/>
                  </a:lnTo>
                  <a:lnTo>
                    <a:pt x="305198" y="77630"/>
                  </a:lnTo>
                  <a:lnTo>
                    <a:pt x="277385" y="48696"/>
                  </a:lnTo>
                  <a:lnTo>
                    <a:pt x="253167" y="44196"/>
                  </a:lnTo>
                  <a:lnTo>
                    <a:pt x="330334" y="44196"/>
                  </a:lnTo>
                  <a:lnTo>
                    <a:pt x="334868" y="52125"/>
                  </a:lnTo>
                  <a:lnTo>
                    <a:pt x="339559" y="62293"/>
                  </a:lnTo>
                  <a:lnTo>
                    <a:pt x="343393" y="73318"/>
                  </a:lnTo>
                  <a:lnTo>
                    <a:pt x="346227" y="85344"/>
                  </a:lnTo>
                  <a:lnTo>
                    <a:pt x="349108" y="96829"/>
                  </a:lnTo>
                  <a:lnTo>
                    <a:pt x="350989" y="108287"/>
                  </a:lnTo>
                  <a:lnTo>
                    <a:pt x="352013" y="119727"/>
                  </a:lnTo>
                  <a:lnTo>
                    <a:pt x="352214" y="127158"/>
                  </a:lnTo>
                  <a:lnTo>
                    <a:pt x="352285" y="132111"/>
                  </a:lnTo>
                  <a:lnTo>
                    <a:pt x="351775" y="144851"/>
                  </a:lnTo>
                  <a:lnTo>
                    <a:pt x="344703" y="184499"/>
                  </a:lnTo>
                  <a:lnTo>
                    <a:pt x="323367" y="228695"/>
                  </a:lnTo>
                  <a:lnTo>
                    <a:pt x="286695" y="259270"/>
                  </a:lnTo>
                  <a:lnTo>
                    <a:pt x="248548" y="269343"/>
                  </a:lnTo>
                  <a:lnTo>
                    <a:pt x="233355" y="2699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43080" y="4449485"/>
              <a:ext cx="254635" cy="225425"/>
            </a:xfrm>
            <a:custGeom>
              <a:avLst/>
              <a:gdLst/>
              <a:ahLst/>
              <a:cxnLst/>
              <a:rect l="l" t="t" r="r" b="b"/>
              <a:pathLst>
                <a:path w="254634" h="225425">
                  <a:moveTo>
                    <a:pt x="126587" y="224813"/>
                  </a:moveTo>
                  <a:lnTo>
                    <a:pt x="87930" y="220313"/>
                  </a:lnTo>
                  <a:lnTo>
                    <a:pt x="45124" y="200169"/>
                  </a:lnTo>
                  <a:lnTo>
                    <a:pt x="14287" y="166139"/>
                  </a:lnTo>
                  <a:lnTo>
                    <a:pt x="571" y="122705"/>
                  </a:lnTo>
                  <a:lnTo>
                    <a:pt x="0" y="110418"/>
                  </a:lnTo>
                  <a:lnTo>
                    <a:pt x="857" y="94996"/>
                  </a:lnTo>
                  <a:lnTo>
                    <a:pt x="13716" y="56983"/>
                  </a:lnTo>
                  <a:lnTo>
                    <a:pt x="47244" y="21931"/>
                  </a:lnTo>
                  <a:lnTo>
                    <a:pt x="92964" y="3643"/>
                  </a:lnTo>
                  <a:lnTo>
                    <a:pt x="128847" y="0"/>
                  </a:lnTo>
                  <a:lnTo>
                    <a:pt x="140303" y="595"/>
                  </a:lnTo>
                  <a:lnTo>
                    <a:pt x="140303" y="41743"/>
                  </a:lnTo>
                  <a:lnTo>
                    <a:pt x="105251" y="41743"/>
                  </a:lnTo>
                  <a:lnTo>
                    <a:pt x="97735" y="42933"/>
                  </a:lnTo>
                  <a:lnTo>
                    <a:pt x="90916" y="44410"/>
                  </a:lnTo>
                  <a:lnTo>
                    <a:pt x="84382" y="46458"/>
                  </a:lnTo>
                  <a:lnTo>
                    <a:pt x="77724" y="49363"/>
                  </a:lnTo>
                  <a:lnTo>
                    <a:pt x="68580" y="52411"/>
                  </a:lnTo>
                  <a:lnTo>
                    <a:pt x="41148" y="86034"/>
                  </a:lnTo>
                  <a:lnTo>
                    <a:pt x="35052" y="113466"/>
                  </a:lnTo>
                  <a:lnTo>
                    <a:pt x="35575" y="120538"/>
                  </a:lnTo>
                  <a:lnTo>
                    <a:pt x="51863" y="157400"/>
                  </a:lnTo>
                  <a:lnTo>
                    <a:pt x="77724" y="175950"/>
                  </a:lnTo>
                  <a:lnTo>
                    <a:pt x="84382" y="178831"/>
                  </a:lnTo>
                  <a:lnTo>
                    <a:pt x="90916" y="180713"/>
                  </a:lnTo>
                  <a:lnTo>
                    <a:pt x="97735" y="181737"/>
                  </a:lnTo>
                  <a:lnTo>
                    <a:pt x="105251" y="182046"/>
                  </a:lnTo>
                  <a:lnTo>
                    <a:pt x="140303" y="182046"/>
                  </a:lnTo>
                  <a:lnTo>
                    <a:pt x="148066" y="182641"/>
                  </a:lnTo>
                  <a:lnTo>
                    <a:pt x="230816" y="182641"/>
                  </a:lnTo>
                  <a:lnTo>
                    <a:pt x="227337" y="186832"/>
                  </a:lnTo>
                  <a:lnTo>
                    <a:pt x="189562" y="213178"/>
                  </a:lnTo>
                  <a:lnTo>
                    <a:pt x="140898" y="224266"/>
                  </a:lnTo>
                  <a:lnTo>
                    <a:pt x="126587" y="224813"/>
                  </a:lnTo>
                  <a:close/>
                </a:path>
                <a:path w="254634" h="225425">
                  <a:moveTo>
                    <a:pt x="230816" y="182641"/>
                  </a:moveTo>
                  <a:lnTo>
                    <a:pt x="148066" y="182641"/>
                  </a:lnTo>
                  <a:lnTo>
                    <a:pt x="155543" y="182237"/>
                  </a:lnTo>
                  <a:lnTo>
                    <a:pt x="163020" y="180975"/>
                  </a:lnTo>
                  <a:lnTo>
                    <a:pt x="200651" y="160186"/>
                  </a:lnTo>
                  <a:lnTo>
                    <a:pt x="218313" y="125087"/>
                  </a:lnTo>
                  <a:lnTo>
                    <a:pt x="219641" y="105751"/>
                  </a:lnTo>
                  <a:lnTo>
                    <a:pt x="219051" y="93843"/>
                  </a:lnTo>
                  <a:lnTo>
                    <a:pt x="201748" y="57197"/>
                  </a:lnTo>
                  <a:lnTo>
                    <a:pt x="172307" y="43267"/>
                  </a:lnTo>
                  <a:lnTo>
                    <a:pt x="172307" y="3643"/>
                  </a:lnTo>
                  <a:lnTo>
                    <a:pt x="208776" y="16597"/>
                  </a:lnTo>
                  <a:lnTo>
                    <a:pt x="243768" y="53283"/>
                  </a:lnTo>
                  <a:lnTo>
                    <a:pt x="254602" y="105751"/>
                  </a:lnTo>
                  <a:lnTo>
                    <a:pt x="254576" y="110418"/>
                  </a:lnTo>
                  <a:lnTo>
                    <a:pt x="245554" y="159186"/>
                  </a:lnTo>
                  <a:lnTo>
                    <a:pt x="234315" y="178427"/>
                  </a:lnTo>
                  <a:lnTo>
                    <a:pt x="230816" y="182641"/>
                  </a:lnTo>
                  <a:close/>
                </a:path>
                <a:path w="254634" h="225425">
                  <a:moveTo>
                    <a:pt x="140303" y="182046"/>
                  </a:moveTo>
                  <a:lnTo>
                    <a:pt x="105251" y="182046"/>
                  </a:lnTo>
                  <a:lnTo>
                    <a:pt x="105251" y="41743"/>
                  </a:lnTo>
                  <a:lnTo>
                    <a:pt x="140303" y="41743"/>
                  </a:lnTo>
                  <a:lnTo>
                    <a:pt x="140303" y="182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43079" y="4199954"/>
              <a:ext cx="255270" cy="221615"/>
            </a:xfrm>
            <a:custGeom>
              <a:avLst/>
              <a:gdLst/>
              <a:ahLst/>
              <a:cxnLst/>
              <a:rect l="l" t="t" r="r" b="b"/>
              <a:pathLst>
                <a:path w="255269" h="221614">
                  <a:moveTo>
                    <a:pt x="233482" y="178403"/>
                  </a:moveTo>
                  <a:lnTo>
                    <a:pt x="131159" y="178403"/>
                  </a:lnTo>
                  <a:lnTo>
                    <a:pt x="139398" y="178141"/>
                  </a:lnTo>
                  <a:lnTo>
                    <a:pt x="147923" y="177450"/>
                  </a:lnTo>
                  <a:lnTo>
                    <a:pt x="186118" y="165925"/>
                  </a:lnTo>
                  <a:lnTo>
                    <a:pt x="192119" y="161639"/>
                  </a:lnTo>
                  <a:lnTo>
                    <a:pt x="198484" y="157662"/>
                  </a:lnTo>
                  <a:lnTo>
                    <a:pt x="219313" y="116514"/>
                  </a:lnTo>
                  <a:lnTo>
                    <a:pt x="219646" y="106775"/>
                  </a:lnTo>
                  <a:lnTo>
                    <a:pt x="218765" y="92773"/>
                  </a:lnTo>
                  <a:lnTo>
                    <a:pt x="195731" y="53658"/>
                  </a:lnTo>
                  <a:lnTo>
                    <a:pt x="160115" y="41148"/>
                  </a:lnTo>
                  <a:lnTo>
                    <a:pt x="160115" y="0"/>
                  </a:lnTo>
                  <a:lnTo>
                    <a:pt x="200358" y="11620"/>
                  </a:lnTo>
                  <a:lnTo>
                    <a:pt x="241196" y="48442"/>
                  </a:lnTo>
                  <a:lnTo>
                    <a:pt x="253245" y="85056"/>
                  </a:lnTo>
                  <a:lnTo>
                    <a:pt x="254698" y="106775"/>
                  </a:lnTo>
                  <a:lnTo>
                    <a:pt x="254127" y="120205"/>
                  </a:lnTo>
                  <a:lnTo>
                    <a:pt x="240672" y="167046"/>
                  </a:lnTo>
                  <a:lnTo>
                    <a:pt x="235077" y="176319"/>
                  </a:lnTo>
                  <a:lnTo>
                    <a:pt x="233482" y="178403"/>
                  </a:lnTo>
                  <a:close/>
                </a:path>
                <a:path w="255269" h="221614">
                  <a:moveTo>
                    <a:pt x="131159" y="221170"/>
                  </a:moveTo>
                  <a:lnTo>
                    <a:pt x="91899" y="216669"/>
                  </a:lnTo>
                  <a:lnTo>
                    <a:pt x="47529" y="199405"/>
                  </a:lnTo>
                  <a:lnTo>
                    <a:pt x="15811" y="167046"/>
                  </a:lnTo>
                  <a:lnTo>
                    <a:pt x="595" y="120205"/>
                  </a:lnTo>
                  <a:lnTo>
                    <a:pt x="0" y="106775"/>
                  </a:lnTo>
                  <a:lnTo>
                    <a:pt x="285" y="95869"/>
                  </a:lnTo>
                  <a:lnTo>
                    <a:pt x="8024" y="58291"/>
                  </a:lnTo>
                  <a:lnTo>
                    <a:pt x="32385" y="22479"/>
                  </a:lnTo>
                  <a:lnTo>
                    <a:pt x="73818" y="2976"/>
                  </a:lnTo>
                  <a:lnTo>
                    <a:pt x="83820" y="1524"/>
                  </a:lnTo>
                  <a:lnTo>
                    <a:pt x="83820" y="42672"/>
                  </a:lnTo>
                  <a:lnTo>
                    <a:pt x="72985" y="45608"/>
                  </a:lnTo>
                  <a:lnTo>
                    <a:pt x="63436" y="49803"/>
                  </a:lnTo>
                  <a:lnTo>
                    <a:pt x="38481" y="79533"/>
                  </a:lnTo>
                  <a:lnTo>
                    <a:pt x="35052" y="102203"/>
                  </a:lnTo>
                  <a:lnTo>
                    <a:pt x="35623" y="113061"/>
                  </a:lnTo>
                  <a:lnTo>
                    <a:pt x="37338" y="122777"/>
                  </a:lnTo>
                  <a:lnTo>
                    <a:pt x="40195" y="131349"/>
                  </a:lnTo>
                  <a:lnTo>
                    <a:pt x="44196" y="138779"/>
                  </a:lnTo>
                  <a:lnTo>
                    <a:pt x="48172" y="146232"/>
                  </a:lnTo>
                  <a:lnTo>
                    <a:pt x="79069" y="169830"/>
                  </a:lnTo>
                  <a:lnTo>
                    <a:pt x="122039" y="178141"/>
                  </a:lnTo>
                  <a:lnTo>
                    <a:pt x="131159" y="178403"/>
                  </a:lnTo>
                  <a:lnTo>
                    <a:pt x="233482" y="178403"/>
                  </a:lnTo>
                  <a:lnTo>
                    <a:pt x="228623" y="184753"/>
                  </a:lnTo>
                  <a:lnTo>
                    <a:pt x="192372" y="209573"/>
                  </a:lnTo>
                  <a:lnTo>
                    <a:pt x="144589" y="220622"/>
                  </a:lnTo>
                  <a:lnTo>
                    <a:pt x="131159" y="221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75928" y="4050507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8768"/>
                  </a:lnTo>
                  <a:lnTo>
                    <a:pt x="265366" y="48768"/>
                  </a:lnTo>
                  <a:lnTo>
                    <a:pt x="268509" y="47244"/>
                  </a:lnTo>
                  <a:lnTo>
                    <a:pt x="271557" y="47244"/>
                  </a:lnTo>
                  <a:lnTo>
                    <a:pt x="274605" y="45720"/>
                  </a:lnTo>
                  <a:lnTo>
                    <a:pt x="279177" y="41148"/>
                  </a:lnTo>
                  <a:lnTo>
                    <a:pt x="280653" y="38196"/>
                  </a:lnTo>
                  <a:lnTo>
                    <a:pt x="280701" y="33528"/>
                  </a:lnTo>
                  <a:lnTo>
                    <a:pt x="282225" y="28956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183" y="33528"/>
                  </a:lnTo>
                  <a:lnTo>
                    <a:pt x="317039" y="38196"/>
                  </a:lnTo>
                  <a:lnTo>
                    <a:pt x="315991" y="51951"/>
                  </a:lnTo>
                  <a:lnTo>
                    <a:pt x="315753" y="58007"/>
                  </a:lnTo>
                  <a:lnTo>
                    <a:pt x="314229" y="64103"/>
                  </a:lnTo>
                  <a:lnTo>
                    <a:pt x="311181" y="70199"/>
                  </a:lnTo>
                  <a:lnTo>
                    <a:pt x="306609" y="74771"/>
                  </a:lnTo>
                  <a:lnTo>
                    <a:pt x="303561" y="79343"/>
                  </a:lnTo>
                  <a:lnTo>
                    <a:pt x="291369" y="85439"/>
                  </a:lnTo>
                  <a:lnTo>
                    <a:pt x="285367" y="86558"/>
                  </a:lnTo>
                  <a:lnTo>
                    <a:pt x="278784" y="87534"/>
                  </a:lnTo>
                  <a:lnTo>
                    <a:pt x="271612" y="88225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247" y="129635"/>
                  </a:lnTo>
                  <a:lnTo>
                    <a:pt x="73247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56021" y="3963543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5" h="40004">
                  <a:moveTo>
                    <a:pt x="48863" y="39624"/>
                  </a:moveTo>
                  <a:lnTo>
                    <a:pt x="0" y="3962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39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49081" y="3983354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030" y="0"/>
                  </a:lnTo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43079" y="3676841"/>
              <a:ext cx="255270" cy="238125"/>
            </a:xfrm>
            <a:custGeom>
              <a:avLst/>
              <a:gdLst/>
              <a:ahLst/>
              <a:cxnLst/>
              <a:rect l="l" t="t" r="r" b="b"/>
              <a:pathLst>
                <a:path w="255269" h="238125">
                  <a:moveTo>
                    <a:pt x="128111" y="237934"/>
                  </a:moveTo>
                  <a:lnTo>
                    <a:pt x="89454" y="233433"/>
                  </a:lnTo>
                  <a:lnTo>
                    <a:pt x="46648" y="214669"/>
                  </a:lnTo>
                  <a:lnTo>
                    <a:pt x="15811" y="180879"/>
                  </a:lnTo>
                  <a:lnTo>
                    <a:pt x="595" y="133293"/>
                  </a:lnTo>
                  <a:lnTo>
                    <a:pt x="0" y="118967"/>
                  </a:lnTo>
                  <a:lnTo>
                    <a:pt x="595" y="104679"/>
                  </a:lnTo>
                  <a:lnTo>
                    <a:pt x="15811" y="57792"/>
                  </a:lnTo>
                  <a:lnTo>
                    <a:pt x="46648" y="24001"/>
                  </a:lnTo>
                  <a:lnTo>
                    <a:pt x="89454" y="4500"/>
                  </a:lnTo>
                  <a:lnTo>
                    <a:pt x="128111" y="0"/>
                  </a:lnTo>
                  <a:lnTo>
                    <a:pt x="141541" y="547"/>
                  </a:lnTo>
                  <a:lnTo>
                    <a:pt x="189538" y="12532"/>
                  </a:lnTo>
                  <a:lnTo>
                    <a:pt x="226695" y="38885"/>
                  </a:lnTo>
                  <a:lnTo>
                    <a:pt x="229890" y="42767"/>
                  </a:lnTo>
                  <a:lnTo>
                    <a:pt x="128111" y="42767"/>
                  </a:lnTo>
                  <a:lnTo>
                    <a:pt x="117203" y="43291"/>
                  </a:lnTo>
                  <a:lnTo>
                    <a:pt x="72771" y="56102"/>
                  </a:lnTo>
                  <a:lnTo>
                    <a:pt x="44862" y="83200"/>
                  </a:lnTo>
                  <a:lnTo>
                    <a:pt x="35052" y="118967"/>
                  </a:lnTo>
                  <a:lnTo>
                    <a:pt x="35575" y="126706"/>
                  </a:lnTo>
                  <a:lnTo>
                    <a:pt x="54006" y="167519"/>
                  </a:lnTo>
                  <a:lnTo>
                    <a:pt x="88392" y="189166"/>
                  </a:lnTo>
                  <a:lnTo>
                    <a:pt x="128111" y="195262"/>
                  </a:lnTo>
                  <a:lnTo>
                    <a:pt x="229970" y="195262"/>
                  </a:lnTo>
                  <a:lnTo>
                    <a:pt x="226695" y="199167"/>
                  </a:lnTo>
                  <a:lnTo>
                    <a:pt x="189538" y="225671"/>
                  </a:lnTo>
                  <a:lnTo>
                    <a:pt x="141541" y="237386"/>
                  </a:lnTo>
                  <a:lnTo>
                    <a:pt x="128111" y="237934"/>
                  </a:lnTo>
                  <a:close/>
                </a:path>
                <a:path w="255269" h="238125">
                  <a:moveTo>
                    <a:pt x="229970" y="195262"/>
                  </a:moveTo>
                  <a:lnTo>
                    <a:pt x="128111" y="195262"/>
                  </a:lnTo>
                  <a:lnTo>
                    <a:pt x="139017" y="194952"/>
                  </a:lnTo>
                  <a:lnTo>
                    <a:pt x="149066" y="193929"/>
                  </a:lnTo>
                  <a:lnTo>
                    <a:pt x="190452" y="177807"/>
                  </a:lnTo>
                  <a:lnTo>
                    <a:pt x="213550" y="147923"/>
                  </a:lnTo>
                  <a:lnTo>
                    <a:pt x="216431" y="141041"/>
                  </a:lnTo>
                  <a:lnTo>
                    <a:pt x="218313" y="134016"/>
                  </a:lnTo>
                  <a:lnTo>
                    <a:pt x="219336" y="126706"/>
                  </a:lnTo>
                  <a:lnTo>
                    <a:pt x="219646" y="118967"/>
                  </a:lnTo>
                  <a:lnTo>
                    <a:pt x="219336" y="111228"/>
                  </a:lnTo>
                  <a:lnTo>
                    <a:pt x="202151" y="70723"/>
                  </a:lnTo>
                  <a:lnTo>
                    <a:pt x="167735" y="48863"/>
                  </a:lnTo>
                  <a:lnTo>
                    <a:pt x="128111" y="42767"/>
                  </a:lnTo>
                  <a:lnTo>
                    <a:pt x="229890" y="42767"/>
                  </a:lnTo>
                  <a:lnTo>
                    <a:pt x="249555" y="79533"/>
                  </a:lnTo>
                  <a:lnTo>
                    <a:pt x="254698" y="118967"/>
                  </a:lnTo>
                  <a:lnTo>
                    <a:pt x="254127" y="133293"/>
                  </a:lnTo>
                  <a:lnTo>
                    <a:pt x="245554" y="170878"/>
                  </a:lnTo>
                  <a:lnTo>
                    <a:pt x="234124" y="190309"/>
                  </a:lnTo>
                  <a:lnTo>
                    <a:pt x="229970" y="195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3079" y="3428334"/>
              <a:ext cx="250126" cy="2027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88817" y="9615393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4">
                  <a:moveTo>
                    <a:pt x="140303" y="65627"/>
                  </a:moveTo>
                  <a:lnTo>
                    <a:pt x="115919" y="65627"/>
                  </a:lnTo>
                  <a:lnTo>
                    <a:pt x="115919" y="0"/>
                  </a:lnTo>
                  <a:lnTo>
                    <a:pt x="140303" y="0"/>
                  </a:lnTo>
                  <a:lnTo>
                    <a:pt x="140303" y="65627"/>
                  </a:lnTo>
                  <a:close/>
                </a:path>
                <a:path w="140335" h="102234">
                  <a:moveTo>
                    <a:pt x="54864" y="99155"/>
                  </a:moveTo>
                  <a:lnTo>
                    <a:pt x="47244" y="99155"/>
                  </a:lnTo>
                  <a:lnTo>
                    <a:pt x="39624" y="97631"/>
                  </a:lnTo>
                  <a:lnTo>
                    <a:pt x="6096" y="76295"/>
                  </a:lnTo>
                  <a:lnTo>
                    <a:pt x="0" y="56483"/>
                  </a:lnTo>
                  <a:lnTo>
                    <a:pt x="0" y="36576"/>
                  </a:lnTo>
                  <a:lnTo>
                    <a:pt x="3048" y="30480"/>
                  </a:lnTo>
                  <a:lnTo>
                    <a:pt x="4572" y="24384"/>
                  </a:lnTo>
                  <a:lnTo>
                    <a:pt x="10668" y="15240"/>
                  </a:lnTo>
                  <a:lnTo>
                    <a:pt x="15240" y="10668"/>
                  </a:lnTo>
                  <a:lnTo>
                    <a:pt x="24384" y="4572"/>
                  </a:lnTo>
                  <a:lnTo>
                    <a:pt x="36576" y="1524"/>
                  </a:lnTo>
                  <a:lnTo>
                    <a:pt x="48768" y="1524"/>
                  </a:lnTo>
                  <a:lnTo>
                    <a:pt x="60960" y="4572"/>
                  </a:lnTo>
                  <a:lnTo>
                    <a:pt x="70104" y="10668"/>
                  </a:lnTo>
                  <a:lnTo>
                    <a:pt x="73152" y="13716"/>
                  </a:lnTo>
                  <a:lnTo>
                    <a:pt x="77724" y="16764"/>
                  </a:lnTo>
                  <a:lnTo>
                    <a:pt x="80772" y="21336"/>
                  </a:lnTo>
                  <a:lnTo>
                    <a:pt x="83915" y="25908"/>
                  </a:lnTo>
                  <a:lnTo>
                    <a:pt x="85947" y="28956"/>
                  </a:lnTo>
                  <a:lnTo>
                    <a:pt x="38100" y="28956"/>
                  </a:lnTo>
                  <a:lnTo>
                    <a:pt x="28956" y="35052"/>
                  </a:lnTo>
                  <a:lnTo>
                    <a:pt x="22860" y="44196"/>
                  </a:lnTo>
                  <a:lnTo>
                    <a:pt x="22860" y="53340"/>
                  </a:lnTo>
                  <a:lnTo>
                    <a:pt x="24384" y="58007"/>
                  </a:lnTo>
                  <a:lnTo>
                    <a:pt x="25908" y="61055"/>
                  </a:lnTo>
                  <a:lnTo>
                    <a:pt x="28956" y="62579"/>
                  </a:lnTo>
                  <a:lnTo>
                    <a:pt x="30480" y="65627"/>
                  </a:lnTo>
                  <a:lnTo>
                    <a:pt x="39624" y="70199"/>
                  </a:lnTo>
                  <a:lnTo>
                    <a:pt x="44196" y="70199"/>
                  </a:lnTo>
                  <a:lnTo>
                    <a:pt x="47244" y="71723"/>
                  </a:lnTo>
                  <a:lnTo>
                    <a:pt x="54864" y="71723"/>
                  </a:lnTo>
                  <a:lnTo>
                    <a:pt x="54864" y="99155"/>
                  </a:lnTo>
                  <a:close/>
                </a:path>
                <a:path w="140335" h="102234">
                  <a:moveTo>
                    <a:pt x="140303" y="102203"/>
                  </a:moveTo>
                  <a:lnTo>
                    <a:pt x="131159" y="102203"/>
                  </a:lnTo>
                  <a:lnTo>
                    <a:pt x="125063" y="100679"/>
                  </a:lnTo>
                  <a:lnTo>
                    <a:pt x="118967" y="97631"/>
                  </a:lnTo>
                  <a:lnTo>
                    <a:pt x="112871" y="96107"/>
                  </a:lnTo>
                  <a:lnTo>
                    <a:pt x="108299" y="93059"/>
                  </a:lnTo>
                  <a:lnTo>
                    <a:pt x="103727" y="88487"/>
                  </a:lnTo>
                  <a:lnTo>
                    <a:pt x="99155" y="85439"/>
                  </a:lnTo>
                  <a:lnTo>
                    <a:pt x="94583" y="80867"/>
                  </a:lnTo>
                  <a:lnTo>
                    <a:pt x="90011" y="74771"/>
                  </a:lnTo>
                  <a:lnTo>
                    <a:pt x="86963" y="70199"/>
                  </a:lnTo>
                  <a:lnTo>
                    <a:pt x="82296" y="64103"/>
                  </a:lnTo>
                  <a:lnTo>
                    <a:pt x="77724" y="58007"/>
                  </a:lnTo>
                  <a:lnTo>
                    <a:pt x="76200" y="54864"/>
                  </a:lnTo>
                  <a:lnTo>
                    <a:pt x="74676" y="51816"/>
                  </a:lnTo>
                  <a:lnTo>
                    <a:pt x="71628" y="48768"/>
                  </a:lnTo>
                  <a:lnTo>
                    <a:pt x="70104" y="45720"/>
                  </a:lnTo>
                  <a:lnTo>
                    <a:pt x="64008" y="39624"/>
                  </a:lnTo>
                  <a:lnTo>
                    <a:pt x="62484" y="36576"/>
                  </a:lnTo>
                  <a:lnTo>
                    <a:pt x="59436" y="33528"/>
                  </a:lnTo>
                  <a:lnTo>
                    <a:pt x="53340" y="30480"/>
                  </a:lnTo>
                  <a:lnTo>
                    <a:pt x="48768" y="28956"/>
                  </a:lnTo>
                  <a:lnTo>
                    <a:pt x="85947" y="28956"/>
                  </a:lnTo>
                  <a:lnTo>
                    <a:pt x="96107" y="44196"/>
                  </a:lnTo>
                  <a:lnTo>
                    <a:pt x="100679" y="48768"/>
                  </a:lnTo>
                  <a:lnTo>
                    <a:pt x="103727" y="53340"/>
                  </a:lnTo>
                  <a:lnTo>
                    <a:pt x="106775" y="58007"/>
                  </a:lnTo>
                  <a:lnTo>
                    <a:pt x="111347" y="62579"/>
                  </a:lnTo>
                  <a:lnTo>
                    <a:pt x="115919" y="65627"/>
                  </a:lnTo>
                  <a:lnTo>
                    <a:pt x="140303" y="65627"/>
                  </a:lnTo>
                  <a:lnTo>
                    <a:pt x="140303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98640" y="9567671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80" h="32384">
                  <a:moveTo>
                    <a:pt x="0" y="0"/>
                  </a:moveTo>
                  <a:lnTo>
                    <a:pt x="30479" y="0"/>
                  </a:lnTo>
                  <a:lnTo>
                    <a:pt x="30479" y="32004"/>
                  </a:lnTo>
                  <a:lnTo>
                    <a:pt x="0" y="320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90341" y="9479661"/>
              <a:ext cx="139065" cy="62865"/>
            </a:xfrm>
            <a:custGeom>
              <a:avLst/>
              <a:gdLst/>
              <a:ahLst/>
              <a:cxnLst/>
              <a:rect l="l" t="t" r="r" b="b"/>
              <a:pathLst>
                <a:path w="139064" h="62865">
                  <a:moveTo>
                    <a:pt x="48768" y="62579"/>
                  </a:moveTo>
                  <a:lnTo>
                    <a:pt x="27432" y="62579"/>
                  </a:lnTo>
                  <a:lnTo>
                    <a:pt x="27432" y="48768"/>
                  </a:lnTo>
                  <a:lnTo>
                    <a:pt x="25908" y="44196"/>
                  </a:lnTo>
                  <a:lnTo>
                    <a:pt x="24384" y="41148"/>
                  </a:lnTo>
                  <a:lnTo>
                    <a:pt x="22860" y="36576"/>
                  </a:lnTo>
                  <a:lnTo>
                    <a:pt x="13716" y="27432"/>
                  </a:lnTo>
                  <a:lnTo>
                    <a:pt x="10668" y="25908"/>
                  </a:lnTo>
                  <a:lnTo>
                    <a:pt x="6096" y="22860"/>
                  </a:lnTo>
                  <a:lnTo>
                    <a:pt x="0" y="22860"/>
                  </a:lnTo>
                  <a:lnTo>
                    <a:pt x="0" y="0"/>
                  </a:lnTo>
                  <a:lnTo>
                    <a:pt x="138779" y="0"/>
                  </a:lnTo>
                  <a:lnTo>
                    <a:pt x="138779" y="28956"/>
                  </a:lnTo>
                  <a:lnTo>
                    <a:pt x="48768" y="28956"/>
                  </a:lnTo>
                  <a:lnTo>
                    <a:pt x="48768" y="62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88817" y="8906255"/>
              <a:ext cx="141827" cy="4193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88816" y="8313039"/>
              <a:ext cx="22860" cy="27940"/>
            </a:xfrm>
            <a:custGeom>
              <a:avLst/>
              <a:gdLst/>
              <a:ahLst/>
              <a:cxnLst/>
              <a:rect l="l" t="t" r="r" b="b"/>
              <a:pathLst>
                <a:path w="22860" h="27940">
                  <a:moveTo>
                    <a:pt x="22860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7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26917" y="8326755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23868" y="8224551"/>
              <a:ext cx="105410" cy="66040"/>
            </a:xfrm>
            <a:custGeom>
              <a:avLst/>
              <a:gdLst/>
              <a:ahLst/>
              <a:cxnLst/>
              <a:rect l="l" t="t" r="r" b="b"/>
              <a:pathLst>
                <a:path w="105410" h="66040">
                  <a:moveTo>
                    <a:pt x="105251" y="65627"/>
                  </a:moveTo>
                  <a:lnTo>
                    <a:pt x="3048" y="65627"/>
                  </a:lnTo>
                  <a:lnTo>
                    <a:pt x="3048" y="39624"/>
                  </a:lnTo>
                  <a:lnTo>
                    <a:pt x="21336" y="39624"/>
                  </a:lnTo>
                  <a:lnTo>
                    <a:pt x="15240" y="36576"/>
                  </a:lnTo>
                  <a:lnTo>
                    <a:pt x="13716" y="33528"/>
                  </a:lnTo>
                  <a:lnTo>
                    <a:pt x="10668" y="32004"/>
                  </a:lnTo>
                  <a:lnTo>
                    <a:pt x="7620" y="28956"/>
                  </a:lnTo>
                  <a:lnTo>
                    <a:pt x="1524" y="16764"/>
                  </a:lnTo>
                  <a:lnTo>
                    <a:pt x="1524" y="13716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27432" y="0"/>
                  </a:lnTo>
                  <a:lnTo>
                    <a:pt x="27432" y="3048"/>
                  </a:lnTo>
                  <a:lnTo>
                    <a:pt x="25908" y="6096"/>
                  </a:lnTo>
                  <a:lnTo>
                    <a:pt x="25908" y="15240"/>
                  </a:lnTo>
                  <a:lnTo>
                    <a:pt x="28956" y="24384"/>
                  </a:lnTo>
                  <a:lnTo>
                    <a:pt x="30480" y="27432"/>
                  </a:lnTo>
                  <a:lnTo>
                    <a:pt x="33528" y="30480"/>
                  </a:lnTo>
                  <a:lnTo>
                    <a:pt x="36576" y="32004"/>
                  </a:lnTo>
                  <a:lnTo>
                    <a:pt x="39624" y="35052"/>
                  </a:lnTo>
                  <a:lnTo>
                    <a:pt x="42672" y="36576"/>
                  </a:lnTo>
                  <a:lnTo>
                    <a:pt x="45720" y="36576"/>
                  </a:lnTo>
                  <a:lnTo>
                    <a:pt x="50387" y="38100"/>
                  </a:lnTo>
                  <a:lnTo>
                    <a:pt x="105251" y="38100"/>
                  </a:lnTo>
                  <a:lnTo>
                    <a:pt x="105251" y="656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23868" y="8120825"/>
              <a:ext cx="107314" cy="102235"/>
            </a:xfrm>
            <a:custGeom>
              <a:avLst/>
              <a:gdLst/>
              <a:ahLst/>
              <a:cxnLst/>
              <a:rect l="l" t="t" r="r" b="b"/>
              <a:pathLst>
                <a:path w="107314" h="102234">
                  <a:moveTo>
                    <a:pt x="62579" y="102203"/>
                  </a:moveTo>
                  <a:lnTo>
                    <a:pt x="45720" y="102203"/>
                  </a:lnTo>
                  <a:lnTo>
                    <a:pt x="39624" y="100679"/>
                  </a:lnTo>
                  <a:lnTo>
                    <a:pt x="33528" y="97631"/>
                  </a:lnTo>
                  <a:lnTo>
                    <a:pt x="25908" y="96107"/>
                  </a:lnTo>
                  <a:lnTo>
                    <a:pt x="21336" y="91535"/>
                  </a:lnTo>
                  <a:lnTo>
                    <a:pt x="15240" y="86963"/>
                  </a:lnTo>
                  <a:lnTo>
                    <a:pt x="10668" y="82391"/>
                  </a:lnTo>
                  <a:lnTo>
                    <a:pt x="7620" y="77819"/>
                  </a:lnTo>
                  <a:lnTo>
                    <a:pt x="4572" y="71723"/>
                  </a:lnTo>
                  <a:lnTo>
                    <a:pt x="1524" y="64103"/>
                  </a:lnTo>
                  <a:lnTo>
                    <a:pt x="0" y="58007"/>
                  </a:lnTo>
                  <a:lnTo>
                    <a:pt x="0" y="41243"/>
                  </a:lnTo>
                  <a:lnTo>
                    <a:pt x="1524" y="33623"/>
                  </a:lnTo>
                  <a:lnTo>
                    <a:pt x="6096" y="27527"/>
                  </a:lnTo>
                  <a:lnTo>
                    <a:pt x="9144" y="21431"/>
                  </a:lnTo>
                  <a:lnTo>
                    <a:pt x="13716" y="15240"/>
                  </a:lnTo>
                  <a:lnTo>
                    <a:pt x="18288" y="12192"/>
                  </a:lnTo>
                  <a:lnTo>
                    <a:pt x="24384" y="7620"/>
                  </a:lnTo>
                  <a:lnTo>
                    <a:pt x="30480" y="4572"/>
                  </a:lnTo>
                  <a:lnTo>
                    <a:pt x="38100" y="3048"/>
                  </a:lnTo>
                  <a:lnTo>
                    <a:pt x="45720" y="0"/>
                  </a:lnTo>
                  <a:lnTo>
                    <a:pt x="61055" y="0"/>
                  </a:lnTo>
                  <a:lnTo>
                    <a:pt x="61055" y="29051"/>
                  </a:lnTo>
                  <a:lnTo>
                    <a:pt x="42672" y="29051"/>
                  </a:lnTo>
                  <a:lnTo>
                    <a:pt x="30480" y="32099"/>
                  </a:lnTo>
                  <a:lnTo>
                    <a:pt x="27432" y="35147"/>
                  </a:lnTo>
                  <a:lnTo>
                    <a:pt x="22860" y="38195"/>
                  </a:lnTo>
                  <a:lnTo>
                    <a:pt x="21336" y="44291"/>
                  </a:lnTo>
                  <a:lnTo>
                    <a:pt x="21336" y="54959"/>
                  </a:lnTo>
                  <a:lnTo>
                    <a:pt x="22860" y="59531"/>
                  </a:lnTo>
                  <a:lnTo>
                    <a:pt x="24384" y="62579"/>
                  </a:lnTo>
                  <a:lnTo>
                    <a:pt x="25908" y="64103"/>
                  </a:lnTo>
                  <a:lnTo>
                    <a:pt x="27432" y="67151"/>
                  </a:lnTo>
                  <a:lnTo>
                    <a:pt x="28956" y="68675"/>
                  </a:lnTo>
                  <a:lnTo>
                    <a:pt x="32004" y="70199"/>
                  </a:lnTo>
                  <a:lnTo>
                    <a:pt x="33528" y="71723"/>
                  </a:lnTo>
                  <a:lnTo>
                    <a:pt x="36576" y="73247"/>
                  </a:lnTo>
                  <a:lnTo>
                    <a:pt x="102965" y="73247"/>
                  </a:lnTo>
                  <a:lnTo>
                    <a:pt x="97631" y="83915"/>
                  </a:lnTo>
                  <a:lnTo>
                    <a:pt x="88487" y="93059"/>
                  </a:lnTo>
                  <a:lnTo>
                    <a:pt x="82391" y="96107"/>
                  </a:lnTo>
                  <a:lnTo>
                    <a:pt x="76295" y="97631"/>
                  </a:lnTo>
                  <a:lnTo>
                    <a:pt x="68675" y="100679"/>
                  </a:lnTo>
                  <a:lnTo>
                    <a:pt x="62579" y="102203"/>
                  </a:lnTo>
                  <a:close/>
                </a:path>
                <a:path w="107314" h="102234">
                  <a:moveTo>
                    <a:pt x="102965" y="73247"/>
                  </a:moveTo>
                  <a:lnTo>
                    <a:pt x="70199" y="73247"/>
                  </a:lnTo>
                  <a:lnTo>
                    <a:pt x="76295" y="71723"/>
                  </a:lnTo>
                  <a:lnTo>
                    <a:pt x="80867" y="67151"/>
                  </a:lnTo>
                  <a:lnTo>
                    <a:pt x="83915" y="62579"/>
                  </a:lnTo>
                  <a:lnTo>
                    <a:pt x="86963" y="56483"/>
                  </a:lnTo>
                  <a:lnTo>
                    <a:pt x="86963" y="42767"/>
                  </a:lnTo>
                  <a:lnTo>
                    <a:pt x="85439" y="38195"/>
                  </a:lnTo>
                  <a:lnTo>
                    <a:pt x="82391" y="35147"/>
                  </a:lnTo>
                  <a:lnTo>
                    <a:pt x="79343" y="30575"/>
                  </a:lnTo>
                  <a:lnTo>
                    <a:pt x="76295" y="27527"/>
                  </a:lnTo>
                  <a:lnTo>
                    <a:pt x="73247" y="27527"/>
                  </a:lnTo>
                  <a:lnTo>
                    <a:pt x="73247" y="3048"/>
                  </a:lnTo>
                  <a:lnTo>
                    <a:pt x="105251" y="34004"/>
                  </a:lnTo>
                  <a:lnTo>
                    <a:pt x="106775" y="50387"/>
                  </a:lnTo>
                  <a:lnTo>
                    <a:pt x="106775" y="65627"/>
                  </a:lnTo>
                  <a:lnTo>
                    <a:pt x="102965" y="73247"/>
                  </a:lnTo>
                  <a:close/>
                </a:path>
                <a:path w="107314" h="102234">
                  <a:moveTo>
                    <a:pt x="61055" y="73247"/>
                  </a:moveTo>
                  <a:lnTo>
                    <a:pt x="42672" y="73247"/>
                  </a:lnTo>
                  <a:lnTo>
                    <a:pt x="42672" y="29051"/>
                  </a:lnTo>
                  <a:lnTo>
                    <a:pt x="61055" y="29051"/>
                  </a:lnTo>
                  <a:lnTo>
                    <a:pt x="61055" y="73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23868" y="7948518"/>
              <a:ext cx="105410" cy="155575"/>
            </a:xfrm>
            <a:custGeom>
              <a:avLst/>
              <a:gdLst/>
              <a:ahLst/>
              <a:cxnLst/>
              <a:rect l="l" t="t" r="r" b="b"/>
              <a:pathLst>
                <a:path w="105410" h="155575">
                  <a:moveTo>
                    <a:pt x="105251" y="155543"/>
                  </a:moveTo>
                  <a:lnTo>
                    <a:pt x="3048" y="155543"/>
                  </a:lnTo>
                  <a:lnTo>
                    <a:pt x="3048" y="129635"/>
                  </a:lnTo>
                  <a:lnTo>
                    <a:pt x="16764" y="129635"/>
                  </a:lnTo>
                  <a:lnTo>
                    <a:pt x="16764" y="128111"/>
                  </a:lnTo>
                  <a:lnTo>
                    <a:pt x="0" y="105251"/>
                  </a:lnTo>
                  <a:lnTo>
                    <a:pt x="0" y="91535"/>
                  </a:lnTo>
                  <a:lnTo>
                    <a:pt x="1524" y="85439"/>
                  </a:lnTo>
                  <a:lnTo>
                    <a:pt x="4572" y="80867"/>
                  </a:lnTo>
                  <a:lnTo>
                    <a:pt x="6096" y="74771"/>
                  </a:lnTo>
                  <a:lnTo>
                    <a:pt x="10668" y="70199"/>
                  </a:lnTo>
                  <a:lnTo>
                    <a:pt x="16764" y="68675"/>
                  </a:lnTo>
                  <a:lnTo>
                    <a:pt x="12192" y="65627"/>
                  </a:lnTo>
                  <a:lnTo>
                    <a:pt x="6096" y="56483"/>
                  </a:lnTo>
                  <a:lnTo>
                    <a:pt x="1524" y="50292"/>
                  </a:lnTo>
                  <a:lnTo>
                    <a:pt x="0" y="44196"/>
                  </a:lnTo>
                  <a:lnTo>
                    <a:pt x="0" y="32004"/>
                  </a:lnTo>
                  <a:lnTo>
                    <a:pt x="3048" y="22860"/>
                  </a:lnTo>
                  <a:lnTo>
                    <a:pt x="3048" y="18288"/>
                  </a:lnTo>
                  <a:lnTo>
                    <a:pt x="6096" y="13716"/>
                  </a:lnTo>
                  <a:lnTo>
                    <a:pt x="15240" y="4572"/>
                  </a:lnTo>
                  <a:lnTo>
                    <a:pt x="24384" y="1524"/>
                  </a:lnTo>
                  <a:lnTo>
                    <a:pt x="30480" y="0"/>
                  </a:lnTo>
                  <a:lnTo>
                    <a:pt x="105251" y="0"/>
                  </a:lnTo>
                  <a:lnTo>
                    <a:pt x="105251" y="27432"/>
                  </a:lnTo>
                  <a:lnTo>
                    <a:pt x="44196" y="27432"/>
                  </a:lnTo>
                  <a:lnTo>
                    <a:pt x="41148" y="28956"/>
                  </a:lnTo>
                  <a:lnTo>
                    <a:pt x="32004" y="28956"/>
                  </a:lnTo>
                  <a:lnTo>
                    <a:pt x="28956" y="30480"/>
                  </a:lnTo>
                  <a:lnTo>
                    <a:pt x="25908" y="33528"/>
                  </a:lnTo>
                  <a:lnTo>
                    <a:pt x="24384" y="36576"/>
                  </a:lnTo>
                  <a:lnTo>
                    <a:pt x="22860" y="38100"/>
                  </a:lnTo>
                  <a:lnTo>
                    <a:pt x="22860" y="51816"/>
                  </a:lnTo>
                  <a:lnTo>
                    <a:pt x="24384" y="54959"/>
                  </a:lnTo>
                  <a:lnTo>
                    <a:pt x="25908" y="58007"/>
                  </a:lnTo>
                  <a:lnTo>
                    <a:pt x="27432" y="59531"/>
                  </a:lnTo>
                  <a:lnTo>
                    <a:pt x="33528" y="62579"/>
                  </a:lnTo>
                  <a:lnTo>
                    <a:pt x="35052" y="62579"/>
                  </a:lnTo>
                  <a:lnTo>
                    <a:pt x="38100" y="64103"/>
                  </a:lnTo>
                  <a:lnTo>
                    <a:pt x="105251" y="64103"/>
                  </a:lnTo>
                  <a:lnTo>
                    <a:pt x="105251" y="91535"/>
                  </a:lnTo>
                  <a:lnTo>
                    <a:pt x="38100" y="91535"/>
                  </a:lnTo>
                  <a:lnTo>
                    <a:pt x="36576" y="93059"/>
                  </a:lnTo>
                  <a:lnTo>
                    <a:pt x="33528" y="93059"/>
                  </a:lnTo>
                  <a:lnTo>
                    <a:pt x="30480" y="94583"/>
                  </a:lnTo>
                  <a:lnTo>
                    <a:pt x="27432" y="94583"/>
                  </a:lnTo>
                  <a:lnTo>
                    <a:pt x="25908" y="96107"/>
                  </a:lnTo>
                  <a:lnTo>
                    <a:pt x="24384" y="99155"/>
                  </a:lnTo>
                  <a:lnTo>
                    <a:pt x="22860" y="100679"/>
                  </a:lnTo>
                  <a:lnTo>
                    <a:pt x="22860" y="114395"/>
                  </a:lnTo>
                  <a:lnTo>
                    <a:pt x="24384" y="115919"/>
                  </a:lnTo>
                  <a:lnTo>
                    <a:pt x="24384" y="118967"/>
                  </a:lnTo>
                  <a:lnTo>
                    <a:pt x="25908" y="120491"/>
                  </a:lnTo>
                  <a:lnTo>
                    <a:pt x="28956" y="122015"/>
                  </a:lnTo>
                  <a:lnTo>
                    <a:pt x="30480" y="123539"/>
                  </a:lnTo>
                  <a:lnTo>
                    <a:pt x="36576" y="126587"/>
                  </a:lnTo>
                  <a:lnTo>
                    <a:pt x="41148" y="128111"/>
                  </a:lnTo>
                  <a:lnTo>
                    <a:pt x="105251" y="128111"/>
                  </a:lnTo>
                  <a:lnTo>
                    <a:pt x="105251" y="1555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23868" y="7829551"/>
              <a:ext cx="107314" cy="102235"/>
            </a:xfrm>
            <a:custGeom>
              <a:avLst/>
              <a:gdLst/>
              <a:ahLst/>
              <a:cxnLst/>
              <a:rect l="l" t="t" r="r" b="b"/>
              <a:pathLst>
                <a:path w="107314" h="102234">
                  <a:moveTo>
                    <a:pt x="62579" y="102203"/>
                  </a:moveTo>
                  <a:lnTo>
                    <a:pt x="45720" y="102203"/>
                  </a:lnTo>
                  <a:lnTo>
                    <a:pt x="33528" y="99155"/>
                  </a:lnTo>
                  <a:lnTo>
                    <a:pt x="1524" y="65627"/>
                  </a:lnTo>
                  <a:lnTo>
                    <a:pt x="0" y="58007"/>
                  </a:lnTo>
                  <a:lnTo>
                    <a:pt x="0" y="41243"/>
                  </a:lnTo>
                  <a:lnTo>
                    <a:pt x="1524" y="33623"/>
                  </a:lnTo>
                  <a:lnTo>
                    <a:pt x="6124" y="27375"/>
                  </a:lnTo>
                  <a:lnTo>
                    <a:pt x="9144" y="21336"/>
                  </a:lnTo>
                  <a:lnTo>
                    <a:pt x="13716" y="15240"/>
                  </a:lnTo>
                  <a:lnTo>
                    <a:pt x="18288" y="12192"/>
                  </a:lnTo>
                  <a:lnTo>
                    <a:pt x="24384" y="7620"/>
                  </a:lnTo>
                  <a:lnTo>
                    <a:pt x="30480" y="4572"/>
                  </a:lnTo>
                  <a:lnTo>
                    <a:pt x="53435" y="0"/>
                  </a:lnTo>
                  <a:lnTo>
                    <a:pt x="61055" y="1524"/>
                  </a:lnTo>
                  <a:lnTo>
                    <a:pt x="61055" y="28956"/>
                  </a:lnTo>
                  <a:lnTo>
                    <a:pt x="42672" y="28956"/>
                  </a:lnTo>
                  <a:lnTo>
                    <a:pt x="36576" y="30480"/>
                  </a:lnTo>
                  <a:lnTo>
                    <a:pt x="30480" y="32099"/>
                  </a:lnTo>
                  <a:lnTo>
                    <a:pt x="22860" y="39719"/>
                  </a:lnTo>
                  <a:lnTo>
                    <a:pt x="21336" y="44291"/>
                  </a:lnTo>
                  <a:lnTo>
                    <a:pt x="21336" y="54959"/>
                  </a:lnTo>
                  <a:lnTo>
                    <a:pt x="22860" y="59531"/>
                  </a:lnTo>
                  <a:lnTo>
                    <a:pt x="25908" y="65627"/>
                  </a:lnTo>
                  <a:lnTo>
                    <a:pt x="32004" y="71723"/>
                  </a:lnTo>
                  <a:lnTo>
                    <a:pt x="33528" y="71723"/>
                  </a:lnTo>
                  <a:lnTo>
                    <a:pt x="36576" y="73247"/>
                  </a:lnTo>
                  <a:lnTo>
                    <a:pt x="39624" y="73247"/>
                  </a:lnTo>
                  <a:lnTo>
                    <a:pt x="41148" y="74771"/>
                  </a:lnTo>
                  <a:lnTo>
                    <a:pt x="102203" y="74771"/>
                  </a:lnTo>
                  <a:lnTo>
                    <a:pt x="97631" y="83915"/>
                  </a:lnTo>
                  <a:lnTo>
                    <a:pt x="88487" y="93059"/>
                  </a:lnTo>
                  <a:lnTo>
                    <a:pt x="76295" y="99155"/>
                  </a:lnTo>
                  <a:lnTo>
                    <a:pt x="68675" y="100679"/>
                  </a:lnTo>
                  <a:lnTo>
                    <a:pt x="62579" y="102203"/>
                  </a:lnTo>
                  <a:close/>
                </a:path>
                <a:path w="107314" h="102234">
                  <a:moveTo>
                    <a:pt x="102203" y="74771"/>
                  </a:moveTo>
                  <a:lnTo>
                    <a:pt x="61055" y="74771"/>
                  </a:lnTo>
                  <a:lnTo>
                    <a:pt x="70199" y="73247"/>
                  </a:lnTo>
                  <a:lnTo>
                    <a:pt x="76295" y="71723"/>
                  </a:lnTo>
                  <a:lnTo>
                    <a:pt x="80867" y="67151"/>
                  </a:lnTo>
                  <a:lnTo>
                    <a:pt x="83915" y="62579"/>
                  </a:lnTo>
                  <a:lnTo>
                    <a:pt x="86963" y="56483"/>
                  </a:lnTo>
                  <a:lnTo>
                    <a:pt x="86963" y="44291"/>
                  </a:lnTo>
                  <a:lnTo>
                    <a:pt x="85439" y="38195"/>
                  </a:lnTo>
                  <a:lnTo>
                    <a:pt x="82391" y="35147"/>
                  </a:lnTo>
                  <a:lnTo>
                    <a:pt x="79343" y="30480"/>
                  </a:lnTo>
                  <a:lnTo>
                    <a:pt x="76295" y="27432"/>
                  </a:lnTo>
                  <a:lnTo>
                    <a:pt x="73247" y="27432"/>
                  </a:lnTo>
                  <a:lnTo>
                    <a:pt x="73247" y="3048"/>
                  </a:lnTo>
                  <a:lnTo>
                    <a:pt x="102917" y="27375"/>
                  </a:lnTo>
                  <a:lnTo>
                    <a:pt x="106775" y="50387"/>
                  </a:lnTo>
                  <a:lnTo>
                    <a:pt x="106775" y="65627"/>
                  </a:lnTo>
                  <a:lnTo>
                    <a:pt x="102203" y="74771"/>
                  </a:lnTo>
                  <a:close/>
                </a:path>
                <a:path w="107314" h="102234">
                  <a:moveTo>
                    <a:pt x="61055" y="74771"/>
                  </a:moveTo>
                  <a:lnTo>
                    <a:pt x="42672" y="74771"/>
                  </a:lnTo>
                  <a:lnTo>
                    <a:pt x="42672" y="28956"/>
                  </a:lnTo>
                  <a:lnTo>
                    <a:pt x="61055" y="28956"/>
                  </a:lnTo>
                  <a:lnTo>
                    <a:pt x="61055" y="747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23868" y="7718203"/>
              <a:ext cx="105410" cy="96520"/>
            </a:xfrm>
            <a:custGeom>
              <a:avLst/>
              <a:gdLst/>
              <a:ahLst/>
              <a:cxnLst/>
              <a:rect l="l" t="t" r="r" b="b"/>
              <a:pathLst>
                <a:path w="105410" h="96520">
                  <a:moveTo>
                    <a:pt x="105251" y="96107"/>
                  </a:moveTo>
                  <a:lnTo>
                    <a:pt x="3048" y="96107"/>
                  </a:lnTo>
                  <a:lnTo>
                    <a:pt x="3048" y="68675"/>
                  </a:lnTo>
                  <a:lnTo>
                    <a:pt x="16764" y="68675"/>
                  </a:lnTo>
                  <a:lnTo>
                    <a:pt x="10668" y="65627"/>
                  </a:lnTo>
                  <a:lnTo>
                    <a:pt x="7620" y="61055"/>
                  </a:lnTo>
                  <a:lnTo>
                    <a:pt x="1524" y="48863"/>
                  </a:lnTo>
                  <a:lnTo>
                    <a:pt x="0" y="42767"/>
                  </a:lnTo>
                  <a:lnTo>
                    <a:pt x="0" y="30575"/>
                  </a:lnTo>
                  <a:lnTo>
                    <a:pt x="1524" y="24479"/>
                  </a:lnTo>
                  <a:lnTo>
                    <a:pt x="3048" y="19907"/>
                  </a:lnTo>
                  <a:lnTo>
                    <a:pt x="7620" y="10763"/>
                  </a:lnTo>
                  <a:lnTo>
                    <a:pt x="12192" y="7715"/>
                  </a:lnTo>
                  <a:lnTo>
                    <a:pt x="15240" y="4667"/>
                  </a:lnTo>
                  <a:lnTo>
                    <a:pt x="19812" y="3048"/>
                  </a:lnTo>
                  <a:lnTo>
                    <a:pt x="24384" y="1524"/>
                  </a:lnTo>
                  <a:lnTo>
                    <a:pt x="30480" y="1524"/>
                  </a:lnTo>
                  <a:lnTo>
                    <a:pt x="36576" y="0"/>
                  </a:lnTo>
                  <a:lnTo>
                    <a:pt x="105251" y="0"/>
                  </a:lnTo>
                  <a:lnTo>
                    <a:pt x="105251" y="29051"/>
                  </a:lnTo>
                  <a:lnTo>
                    <a:pt x="32004" y="29051"/>
                  </a:lnTo>
                  <a:lnTo>
                    <a:pt x="28956" y="32099"/>
                  </a:lnTo>
                  <a:lnTo>
                    <a:pt x="24384" y="35147"/>
                  </a:lnTo>
                  <a:lnTo>
                    <a:pt x="22860" y="39719"/>
                  </a:lnTo>
                  <a:lnTo>
                    <a:pt x="22860" y="53435"/>
                  </a:lnTo>
                  <a:lnTo>
                    <a:pt x="24384" y="59531"/>
                  </a:lnTo>
                  <a:lnTo>
                    <a:pt x="33528" y="65627"/>
                  </a:lnTo>
                  <a:lnTo>
                    <a:pt x="41148" y="67151"/>
                  </a:lnTo>
                  <a:lnTo>
                    <a:pt x="105251" y="67151"/>
                  </a:lnTo>
                  <a:lnTo>
                    <a:pt x="105251" y="96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96437" y="7642003"/>
              <a:ext cx="132715" cy="64135"/>
            </a:xfrm>
            <a:custGeom>
              <a:avLst/>
              <a:gdLst/>
              <a:ahLst/>
              <a:cxnLst/>
              <a:rect l="l" t="t" r="r" b="b"/>
              <a:pathLst>
                <a:path w="132714" h="64134">
                  <a:moveTo>
                    <a:pt x="48768" y="19812"/>
                  </a:moveTo>
                  <a:lnTo>
                    <a:pt x="30480" y="19812"/>
                  </a:lnTo>
                  <a:lnTo>
                    <a:pt x="30480" y="0"/>
                  </a:lnTo>
                  <a:lnTo>
                    <a:pt x="48768" y="0"/>
                  </a:lnTo>
                  <a:lnTo>
                    <a:pt x="48768" y="19812"/>
                  </a:lnTo>
                  <a:close/>
                </a:path>
                <a:path w="132714" h="64134">
                  <a:moveTo>
                    <a:pt x="118967" y="47244"/>
                  </a:moveTo>
                  <a:lnTo>
                    <a:pt x="0" y="47244"/>
                  </a:lnTo>
                  <a:lnTo>
                    <a:pt x="0" y="19812"/>
                  </a:lnTo>
                  <a:lnTo>
                    <a:pt x="108299" y="19812"/>
                  </a:lnTo>
                  <a:lnTo>
                    <a:pt x="111347" y="16764"/>
                  </a:lnTo>
                  <a:lnTo>
                    <a:pt x="111347" y="0"/>
                  </a:lnTo>
                  <a:lnTo>
                    <a:pt x="132683" y="0"/>
                  </a:lnTo>
                  <a:lnTo>
                    <a:pt x="132683" y="27432"/>
                  </a:lnTo>
                  <a:lnTo>
                    <a:pt x="131159" y="32004"/>
                  </a:lnTo>
                  <a:lnTo>
                    <a:pt x="131159" y="35052"/>
                  </a:lnTo>
                  <a:lnTo>
                    <a:pt x="129635" y="38100"/>
                  </a:lnTo>
                  <a:lnTo>
                    <a:pt x="126587" y="41148"/>
                  </a:lnTo>
                  <a:lnTo>
                    <a:pt x="125063" y="44196"/>
                  </a:lnTo>
                  <a:lnTo>
                    <a:pt x="118967" y="47244"/>
                  </a:lnTo>
                  <a:close/>
                </a:path>
                <a:path w="132714" h="64134">
                  <a:moveTo>
                    <a:pt x="48768" y="64008"/>
                  </a:moveTo>
                  <a:lnTo>
                    <a:pt x="30480" y="64008"/>
                  </a:lnTo>
                  <a:lnTo>
                    <a:pt x="30480" y="47244"/>
                  </a:lnTo>
                  <a:lnTo>
                    <a:pt x="48768" y="47244"/>
                  </a:lnTo>
                  <a:lnTo>
                    <a:pt x="48768" y="640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23868" y="7538276"/>
              <a:ext cx="107314" cy="94615"/>
            </a:xfrm>
            <a:custGeom>
              <a:avLst/>
              <a:gdLst/>
              <a:ahLst/>
              <a:cxnLst/>
              <a:rect l="l" t="t" r="r" b="b"/>
              <a:pathLst>
                <a:path w="107314" h="94615">
                  <a:moveTo>
                    <a:pt x="59531" y="64103"/>
                  </a:moveTo>
                  <a:lnTo>
                    <a:pt x="33528" y="64103"/>
                  </a:lnTo>
                  <a:lnTo>
                    <a:pt x="35052" y="62579"/>
                  </a:lnTo>
                  <a:lnTo>
                    <a:pt x="36576" y="59531"/>
                  </a:lnTo>
                  <a:lnTo>
                    <a:pt x="38100" y="58007"/>
                  </a:lnTo>
                  <a:lnTo>
                    <a:pt x="38100" y="54959"/>
                  </a:lnTo>
                  <a:lnTo>
                    <a:pt x="39624" y="51911"/>
                  </a:lnTo>
                  <a:lnTo>
                    <a:pt x="39624" y="48863"/>
                  </a:lnTo>
                  <a:lnTo>
                    <a:pt x="41148" y="44196"/>
                  </a:lnTo>
                  <a:lnTo>
                    <a:pt x="41148" y="41148"/>
                  </a:lnTo>
                  <a:lnTo>
                    <a:pt x="42672" y="36576"/>
                  </a:lnTo>
                  <a:lnTo>
                    <a:pt x="44196" y="33528"/>
                  </a:lnTo>
                  <a:lnTo>
                    <a:pt x="44196" y="28956"/>
                  </a:lnTo>
                  <a:lnTo>
                    <a:pt x="45720" y="24384"/>
                  </a:lnTo>
                  <a:lnTo>
                    <a:pt x="47244" y="21336"/>
                  </a:lnTo>
                  <a:lnTo>
                    <a:pt x="48863" y="16764"/>
                  </a:lnTo>
                  <a:lnTo>
                    <a:pt x="51911" y="10668"/>
                  </a:lnTo>
                  <a:lnTo>
                    <a:pt x="54959" y="7620"/>
                  </a:lnTo>
                  <a:lnTo>
                    <a:pt x="56483" y="4572"/>
                  </a:lnTo>
                  <a:lnTo>
                    <a:pt x="61055" y="3048"/>
                  </a:lnTo>
                  <a:lnTo>
                    <a:pt x="67151" y="0"/>
                  </a:lnTo>
                  <a:lnTo>
                    <a:pt x="79343" y="0"/>
                  </a:lnTo>
                  <a:lnTo>
                    <a:pt x="83915" y="1524"/>
                  </a:lnTo>
                  <a:lnTo>
                    <a:pt x="97631" y="10668"/>
                  </a:lnTo>
                  <a:lnTo>
                    <a:pt x="100679" y="15240"/>
                  </a:lnTo>
                  <a:lnTo>
                    <a:pt x="102203" y="19812"/>
                  </a:lnTo>
                  <a:lnTo>
                    <a:pt x="105251" y="24384"/>
                  </a:lnTo>
                  <a:lnTo>
                    <a:pt x="105251" y="28956"/>
                  </a:lnTo>
                  <a:lnTo>
                    <a:pt x="71723" y="28956"/>
                  </a:lnTo>
                  <a:lnTo>
                    <a:pt x="68675" y="32004"/>
                  </a:lnTo>
                  <a:lnTo>
                    <a:pt x="67151" y="36576"/>
                  </a:lnTo>
                  <a:lnTo>
                    <a:pt x="64103" y="42672"/>
                  </a:lnTo>
                  <a:lnTo>
                    <a:pt x="62579" y="50387"/>
                  </a:lnTo>
                  <a:lnTo>
                    <a:pt x="59531" y="59531"/>
                  </a:lnTo>
                  <a:lnTo>
                    <a:pt x="59531" y="64103"/>
                  </a:lnTo>
                  <a:close/>
                </a:path>
                <a:path w="107314" h="94615">
                  <a:moveTo>
                    <a:pt x="38100" y="93059"/>
                  </a:moveTo>
                  <a:lnTo>
                    <a:pt x="25908" y="93059"/>
                  </a:lnTo>
                  <a:lnTo>
                    <a:pt x="21336" y="91535"/>
                  </a:lnTo>
                  <a:lnTo>
                    <a:pt x="12192" y="85439"/>
                  </a:lnTo>
                  <a:lnTo>
                    <a:pt x="9144" y="82391"/>
                  </a:lnTo>
                  <a:lnTo>
                    <a:pt x="7620" y="77819"/>
                  </a:lnTo>
                  <a:lnTo>
                    <a:pt x="4572" y="74771"/>
                  </a:lnTo>
                  <a:lnTo>
                    <a:pt x="3048" y="70199"/>
                  </a:lnTo>
                  <a:lnTo>
                    <a:pt x="1524" y="64103"/>
                  </a:lnTo>
                  <a:lnTo>
                    <a:pt x="1524" y="59531"/>
                  </a:lnTo>
                  <a:lnTo>
                    <a:pt x="0" y="53435"/>
                  </a:lnTo>
                  <a:lnTo>
                    <a:pt x="0" y="42672"/>
                  </a:lnTo>
                  <a:lnTo>
                    <a:pt x="1524" y="36576"/>
                  </a:lnTo>
                  <a:lnTo>
                    <a:pt x="1524" y="32004"/>
                  </a:lnTo>
                  <a:lnTo>
                    <a:pt x="4572" y="22860"/>
                  </a:lnTo>
                  <a:lnTo>
                    <a:pt x="7620" y="18288"/>
                  </a:lnTo>
                  <a:lnTo>
                    <a:pt x="9144" y="13716"/>
                  </a:lnTo>
                  <a:lnTo>
                    <a:pt x="13716" y="10668"/>
                  </a:lnTo>
                  <a:lnTo>
                    <a:pt x="16764" y="7620"/>
                  </a:lnTo>
                  <a:lnTo>
                    <a:pt x="25908" y="4572"/>
                  </a:lnTo>
                  <a:lnTo>
                    <a:pt x="33528" y="3048"/>
                  </a:lnTo>
                  <a:lnTo>
                    <a:pt x="33528" y="30480"/>
                  </a:lnTo>
                  <a:lnTo>
                    <a:pt x="27432" y="30480"/>
                  </a:lnTo>
                  <a:lnTo>
                    <a:pt x="24384" y="32004"/>
                  </a:lnTo>
                  <a:lnTo>
                    <a:pt x="21336" y="36576"/>
                  </a:lnTo>
                  <a:lnTo>
                    <a:pt x="19812" y="39624"/>
                  </a:lnTo>
                  <a:lnTo>
                    <a:pt x="19812" y="58007"/>
                  </a:lnTo>
                  <a:lnTo>
                    <a:pt x="21336" y="59531"/>
                  </a:lnTo>
                  <a:lnTo>
                    <a:pt x="21336" y="61055"/>
                  </a:lnTo>
                  <a:lnTo>
                    <a:pt x="24384" y="64103"/>
                  </a:lnTo>
                  <a:lnTo>
                    <a:pt x="59531" y="64103"/>
                  </a:lnTo>
                  <a:lnTo>
                    <a:pt x="58007" y="68675"/>
                  </a:lnTo>
                  <a:lnTo>
                    <a:pt x="56483" y="71723"/>
                  </a:lnTo>
                  <a:lnTo>
                    <a:pt x="56483" y="76295"/>
                  </a:lnTo>
                  <a:lnTo>
                    <a:pt x="53435" y="79343"/>
                  </a:lnTo>
                  <a:lnTo>
                    <a:pt x="50387" y="85439"/>
                  </a:lnTo>
                  <a:lnTo>
                    <a:pt x="47244" y="88487"/>
                  </a:lnTo>
                  <a:lnTo>
                    <a:pt x="38100" y="93059"/>
                  </a:lnTo>
                  <a:close/>
                </a:path>
                <a:path w="107314" h="94615">
                  <a:moveTo>
                    <a:pt x="79343" y="94583"/>
                  </a:moveTo>
                  <a:lnTo>
                    <a:pt x="71723" y="94583"/>
                  </a:lnTo>
                  <a:lnTo>
                    <a:pt x="71723" y="68675"/>
                  </a:lnTo>
                  <a:lnTo>
                    <a:pt x="74771" y="68675"/>
                  </a:lnTo>
                  <a:lnTo>
                    <a:pt x="77819" y="67151"/>
                  </a:lnTo>
                  <a:lnTo>
                    <a:pt x="79343" y="67151"/>
                  </a:lnTo>
                  <a:lnTo>
                    <a:pt x="82391" y="65627"/>
                  </a:lnTo>
                  <a:lnTo>
                    <a:pt x="83915" y="64103"/>
                  </a:lnTo>
                  <a:lnTo>
                    <a:pt x="85439" y="61055"/>
                  </a:lnTo>
                  <a:lnTo>
                    <a:pt x="86963" y="59531"/>
                  </a:lnTo>
                  <a:lnTo>
                    <a:pt x="86963" y="58007"/>
                  </a:lnTo>
                  <a:lnTo>
                    <a:pt x="88487" y="54959"/>
                  </a:lnTo>
                  <a:lnTo>
                    <a:pt x="88487" y="38100"/>
                  </a:lnTo>
                  <a:lnTo>
                    <a:pt x="85439" y="35052"/>
                  </a:lnTo>
                  <a:lnTo>
                    <a:pt x="85439" y="33528"/>
                  </a:lnTo>
                  <a:lnTo>
                    <a:pt x="80867" y="28956"/>
                  </a:lnTo>
                  <a:lnTo>
                    <a:pt x="105251" y="28956"/>
                  </a:lnTo>
                  <a:lnTo>
                    <a:pt x="105251" y="30480"/>
                  </a:lnTo>
                  <a:lnTo>
                    <a:pt x="106775" y="35052"/>
                  </a:lnTo>
                  <a:lnTo>
                    <a:pt x="106775" y="58007"/>
                  </a:lnTo>
                  <a:lnTo>
                    <a:pt x="103727" y="70199"/>
                  </a:lnTo>
                  <a:lnTo>
                    <a:pt x="102203" y="74771"/>
                  </a:lnTo>
                  <a:lnTo>
                    <a:pt x="99155" y="79343"/>
                  </a:lnTo>
                  <a:lnTo>
                    <a:pt x="97631" y="83915"/>
                  </a:lnTo>
                  <a:lnTo>
                    <a:pt x="83915" y="93059"/>
                  </a:lnTo>
                  <a:lnTo>
                    <a:pt x="79343" y="945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01333" y="9653017"/>
              <a:ext cx="17145" cy="58419"/>
            </a:xfrm>
            <a:custGeom>
              <a:avLst/>
              <a:gdLst/>
              <a:ahLst/>
              <a:cxnLst/>
              <a:rect l="l" t="t" r="r" b="b"/>
              <a:pathLst>
                <a:path w="17144" h="58420">
                  <a:moveTo>
                    <a:pt x="0" y="0"/>
                  </a:moveTo>
                  <a:lnTo>
                    <a:pt x="16763" y="0"/>
                  </a:lnTo>
                  <a:lnTo>
                    <a:pt x="16763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88817" y="7873842"/>
              <a:ext cx="378237" cy="17080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23704" y="6966395"/>
              <a:ext cx="143351" cy="8357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23703" y="6876384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63328" y="6884765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60280" y="6766655"/>
              <a:ext cx="103727" cy="838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20656" y="6579013"/>
              <a:ext cx="146399" cy="1128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60280" y="5029580"/>
              <a:ext cx="106775" cy="2973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60280" y="4709350"/>
              <a:ext cx="106775" cy="2958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23704" y="4167950"/>
              <a:ext cx="143351" cy="4742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23608" y="4139946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23703" y="4087083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63328" y="4095464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023704" y="3879723"/>
              <a:ext cx="143351" cy="18754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023704" y="3657028"/>
              <a:ext cx="143351" cy="20288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23703" y="2067972"/>
              <a:ext cx="180022" cy="9790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42480" y="2025396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860" y="22859"/>
                  </a:moveTo>
                  <a:lnTo>
                    <a:pt x="0" y="22859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2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37552" y="9653017"/>
              <a:ext cx="17145" cy="58419"/>
            </a:xfrm>
            <a:custGeom>
              <a:avLst/>
              <a:gdLst/>
              <a:ahLst/>
              <a:cxnLst/>
              <a:rect l="l" t="t" r="r" b="b"/>
              <a:pathLst>
                <a:path w="17144" h="58420">
                  <a:moveTo>
                    <a:pt x="16764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57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85177" y="9481819"/>
              <a:ext cx="15875" cy="73660"/>
            </a:xfrm>
            <a:custGeom>
              <a:avLst/>
              <a:gdLst/>
              <a:ahLst/>
              <a:cxnLst/>
              <a:rect l="l" t="t" r="r" b="b"/>
              <a:pathLst>
                <a:path w="15875" h="73659">
                  <a:moveTo>
                    <a:pt x="0" y="0"/>
                  </a:moveTo>
                  <a:lnTo>
                    <a:pt x="15335" y="0"/>
                  </a:lnTo>
                  <a:lnTo>
                    <a:pt x="15335" y="73659"/>
                  </a:lnTo>
                  <a:lnTo>
                    <a:pt x="0" y="73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60113" y="9565005"/>
              <a:ext cx="140970" cy="0"/>
            </a:xfrm>
            <a:custGeom>
              <a:avLst/>
              <a:gdLst/>
              <a:ahLst/>
              <a:cxnLst/>
              <a:rect l="l" t="t" r="r" b="b"/>
              <a:pathLst>
                <a:path w="140969">
                  <a:moveTo>
                    <a:pt x="0" y="0"/>
                  </a:moveTo>
                  <a:lnTo>
                    <a:pt x="14039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60113" y="9450706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19" h="17145">
                  <a:moveTo>
                    <a:pt x="19812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298309" y="9459086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67733" y="9282970"/>
              <a:ext cx="135826" cy="14792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258589" y="9051132"/>
              <a:ext cx="144970" cy="1646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60113" y="8069009"/>
              <a:ext cx="143446" cy="9120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257065" y="7796022"/>
              <a:ext cx="181546" cy="19669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257065" y="7596283"/>
              <a:ext cx="181546" cy="16925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023704" y="2885408"/>
              <a:ext cx="379857" cy="75942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296786" y="4570571"/>
              <a:ext cx="106775" cy="29737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98309" y="4460748"/>
              <a:ext cx="105251" cy="8391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296786" y="4250341"/>
              <a:ext cx="106775" cy="19059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60113" y="3708940"/>
              <a:ext cx="143446" cy="47424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259828" y="3681222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31" y="0"/>
                  </a:lnTo>
                </a:path>
              </a:pathLst>
            </a:custGeom>
            <a:ln w="1676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260113" y="1436561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19" h="17144">
                  <a:moveTo>
                    <a:pt x="19812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298309" y="1444942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296786" y="1326832"/>
              <a:ext cx="103727" cy="8382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257065" y="1011078"/>
              <a:ext cx="146494" cy="23945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298309" y="907447"/>
              <a:ext cx="105251" cy="8391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296786" y="629889"/>
              <a:ext cx="106775" cy="2530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93476" y="9348502"/>
              <a:ext cx="181546" cy="35683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13396" y="9299448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59">
                  <a:moveTo>
                    <a:pt x="0" y="0"/>
                  </a:moveTo>
                  <a:lnTo>
                    <a:pt x="22859" y="0"/>
                  </a:lnTo>
                  <a:lnTo>
                    <a:pt x="22859" y="22859"/>
                  </a:lnTo>
                  <a:lnTo>
                    <a:pt x="0" y="228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96619" y="8146827"/>
              <a:ext cx="140398" cy="2184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96619" y="8001952"/>
              <a:ext cx="140398" cy="1188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496620" y="7663338"/>
              <a:ext cx="178403" cy="31108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96619" y="7619143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19" h="17145">
                  <a:moveTo>
                    <a:pt x="19812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534815" y="7627524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533195" y="7503223"/>
              <a:ext cx="105410" cy="96520"/>
            </a:xfrm>
            <a:custGeom>
              <a:avLst/>
              <a:gdLst/>
              <a:ahLst/>
              <a:cxnLst/>
              <a:rect l="l" t="t" r="r" b="b"/>
              <a:pathLst>
                <a:path w="105410" h="96520">
                  <a:moveTo>
                    <a:pt x="33528" y="91535"/>
                  </a:moveTo>
                  <a:lnTo>
                    <a:pt x="27432" y="91535"/>
                  </a:lnTo>
                  <a:lnTo>
                    <a:pt x="21336" y="90011"/>
                  </a:lnTo>
                  <a:lnTo>
                    <a:pt x="16764" y="86963"/>
                  </a:lnTo>
                  <a:lnTo>
                    <a:pt x="13716" y="85439"/>
                  </a:lnTo>
                  <a:lnTo>
                    <a:pt x="9144" y="82391"/>
                  </a:lnTo>
                  <a:lnTo>
                    <a:pt x="7620" y="77724"/>
                  </a:lnTo>
                  <a:lnTo>
                    <a:pt x="4572" y="74676"/>
                  </a:lnTo>
                  <a:lnTo>
                    <a:pt x="3048" y="70104"/>
                  </a:lnTo>
                  <a:lnTo>
                    <a:pt x="1524" y="64008"/>
                  </a:lnTo>
                  <a:lnTo>
                    <a:pt x="0" y="59436"/>
                  </a:lnTo>
                  <a:lnTo>
                    <a:pt x="0" y="35052"/>
                  </a:lnTo>
                  <a:lnTo>
                    <a:pt x="3048" y="25908"/>
                  </a:lnTo>
                  <a:lnTo>
                    <a:pt x="4572" y="22860"/>
                  </a:lnTo>
                  <a:lnTo>
                    <a:pt x="6096" y="18288"/>
                  </a:lnTo>
                  <a:lnTo>
                    <a:pt x="9144" y="15240"/>
                  </a:lnTo>
                  <a:lnTo>
                    <a:pt x="12192" y="13716"/>
                  </a:lnTo>
                  <a:lnTo>
                    <a:pt x="21336" y="10668"/>
                  </a:lnTo>
                  <a:lnTo>
                    <a:pt x="86963" y="10668"/>
                  </a:lnTo>
                  <a:lnTo>
                    <a:pt x="88487" y="9144"/>
                  </a:lnTo>
                  <a:lnTo>
                    <a:pt x="90011" y="9144"/>
                  </a:lnTo>
                  <a:lnTo>
                    <a:pt x="91535" y="7620"/>
                  </a:lnTo>
                  <a:lnTo>
                    <a:pt x="91535" y="3048"/>
                  </a:lnTo>
                  <a:lnTo>
                    <a:pt x="90011" y="1524"/>
                  </a:lnTo>
                  <a:lnTo>
                    <a:pt x="90011" y="0"/>
                  </a:lnTo>
                  <a:lnTo>
                    <a:pt x="103727" y="0"/>
                  </a:lnTo>
                  <a:lnTo>
                    <a:pt x="105251" y="3048"/>
                  </a:lnTo>
                  <a:lnTo>
                    <a:pt x="105251" y="16764"/>
                  </a:lnTo>
                  <a:lnTo>
                    <a:pt x="102203" y="22860"/>
                  </a:lnTo>
                  <a:lnTo>
                    <a:pt x="96107" y="25908"/>
                  </a:lnTo>
                  <a:lnTo>
                    <a:pt x="90011" y="25908"/>
                  </a:lnTo>
                  <a:lnTo>
                    <a:pt x="92043" y="27432"/>
                  </a:lnTo>
                  <a:lnTo>
                    <a:pt x="24384" y="27432"/>
                  </a:lnTo>
                  <a:lnTo>
                    <a:pt x="22860" y="28956"/>
                  </a:lnTo>
                  <a:lnTo>
                    <a:pt x="19812" y="30480"/>
                  </a:lnTo>
                  <a:lnTo>
                    <a:pt x="16764" y="33528"/>
                  </a:lnTo>
                  <a:lnTo>
                    <a:pt x="15240" y="36576"/>
                  </a:lnTo>
                  <a:lnTo>
                    <a:pt x="15240" y="41148"/>
                  </a:lnTo>
                  <a:lnTo>
                    <a:pt x="13716" y="44196"/>
                  </a:lnTo>
                  <a:lnTo>
                    <a:pt x="13716" y="56388"/>
                  </a:lnTo>
                  <a:lnTo>
                    <a:pt x="15240" y="62484"/>
                  </a:lnTo>
                  <a:lnTo>
                    <a:pt x="21336" y="71628"/>
                  </a:lnTo>
                  <a:lnTo>
                    <a:pt x="25908" y="74676"/>
                  </a:lnTo>
                  <a:lnTo>
                    <a:pt x="33528" y="74676"/>
                  </a:lnTo>
                  <a:lnTo>
                    <a:pt x="33528" y="91535"/>
                  </a:lnTo>
                  <a:close/>
                </a:path>
                <a:path w="105410" h="96520">
                  <a:moveTo>
                    <a:pt x="82391" y="96107"/>
                  </a:moveTo>
                  <a:lnTo>
                    <a:pt x="71723" y="96107"/>
                  </a:lnTo>
                  <a:lnTo>
                    <a:pt x="62484" y="93059"/>
                  </a:lnTo>
                  <a:lnTo>
                    <a:pt x="59436" y="90011"/>
                  </a:lnTo>
                  <a:lnTo>
                    <a:pt x="56388" y="88487"/>
                  </a:lnTo>
                  <a:lnTo>
                    <a:pt x="53340" y="85439"/>
                  </a:lnTo>
                  <a:lnTo>
                    <a:pt x="51816" y="82391"/>
                  </a:lnTo>
                  <a:lnTo>
                    <a:pt x="50292" y="77724"/>
                  </a:lnTo>
                  <a:lnTo>
                    <a:pt x="48768" y="73152"/>
                  </a:lnTo>
                  <a:lnTo>
                    <a:pt x="47244" y="70104"/>
                  </a:lnTo>
                  <a:lnTo>
                    <a:pt x="47244" y="65532"/>
                  </a:lnTo>
                  <a:lnTo>
                    <a:pt x="45720" y="60960"/>
                  </a:lnTo>
                  <a:lnTo>
                    <a:pt x="45720" y="56388"/>
                  </a:lnTo>
                  <a:lnTo>
                    <a:pt x="44196" y="51816"/>
                  </a:lnTo>
                  <a:lnTo>
                    <a:pt x="44196" y="47244"/>
                  </a:lnTo>
                  <a:lnTo>
                    <a:pt x="42672" y="44196"/>
                  </a:lnTo>
                  <a:lnTo>
                    <a:pt x="42672" y="39624"/>
                  </a:lnTo>
                  <a:lnTo>
                    <a:pt x="41148" y="36576"/>
                  </a:lnTo>
                  <a:lnTo>
                    <a:pt x="41148" y="33528"/>
                  </a:lnTo>
                  <a:lnTo>
                    <a:pt x="39624" y="32004"/>
                  </a:lnTo>
                  <a:lnTo>
                    <a:pt x="38100" y="28956"/>
                  </a:lnTo>
                  <a:lnTo>
                    <a:pt x="36576" y="27432"/>
                  </a:lnTo>
                  <a:lnTo>
                    <a:pt x="50292" y="27432"/>
                  </a:lnTo>
                  <a:lnTo>
                    <a:pt x="51816" y="28956"/>
                  </a:lnTo>
                  <a:lnTo>
                    <a:pt x="54864" y="35052"/>
                  </a:lnTo>
                  <a:lnTo>
                    <a:pt x="54864" y="42672"/>
                  </a:lnTo>
                  <a:lnTo>
                    <a:pt x="56388" y="45720"/>
                  </a:lnTo>
                  <a:lnTo>
                    <a:pt x="56388" y="53340"/>
                  </a:lnTo>
                  <a:lnTo>
                    <a:pt x="57912" y="57912"/>
                  </a:lnTo>
                  <a:lnTo>
                    <a:pt x="57912" y="60960"/>
                  </a:lnTo>
                  <a:lnTo>
                    <a:pt x="64008" y="73152"/>
                  </a:lnTo>
                  <a:lnTo>
                    <a:pt x="65532" y="74676"/>
                  </a:lnTo>
                  <a:lnTo>
                    <a:pt x="68675" y="76200"/>
                  </a:lnTo>
                  <a:lnTo>
                    <a:pt x="71723" y="77724"/>
                  </a:lnTo>
                  <a:lnTo>
                    <a:pt x="102711" y="77724"/>
                  </a:lnTo>
                  <a:lnTo>
                    <a:pt x="102203" y="79248"/>
                  </a:lnTo>
                  <a:lnTo>
                    <a:pt x="100679" y="82391"/>
                  </a:lnTo>
                  <a:lnTo>
                    <a:pt x="99155" y="85439"/>
                  </a:lnTo>
                  <a:lnTo>
                    <a:pt x="96107" y="88487"/>
                  </a:lnTo>
                  <a:lnTo>
                    <a:pt x="94583" y="91535"/>
                  </a:lnTo>
                  <a:lnTo>
                    <a:pt x="90011" y="93059"/>
                  </a:lnTo>
                  <a:lnTo>
                    <a:pt x="86963" y="94583"/>
                  </a:lnTo>
                  <a:lnTo>
                    <a:pt x="82391" y="96107"/>
                  </a:lnTo>
                  <a:close/>
                </a:path>
                <a:path w="105410" h="96520">
                  <a:moveTo>
                    <a:pt x="102711" y="77724"/>
                  </a:moveTo>
                  <a:lnTo>
                    <a:pt x="80867" y="77724"/>
                  </a:lnTo>
                  <a:lnTo>
                    <a:pt x="82391" y="76200"/>
                  </a:lnTo>
                  <a:lnTo>
                    <a:pt x="85439" y="74676"/>
                  </a:lnTo>
                  <a:lnTo>
                    <a:pt x="86963" y="73152"/>
                  </a:lnTo>
                  <a:lnTo>
                    <a:pt x="86963" y="71628"/>
                  </a:lnTo>
                  <a:lnTo>
                    <a:pt x="90011" y="68580"/>
                  </a:lnTo>
                  <a:lnTo>
                    <a:pt x="90011" y="62484"/>
                  </a:lnTo>
                  <a:lnTo>
                    <a:pt x="91535" y="60960"/>
                  </a:lnTo>
                  <a:lnTo>
                    <a:pt x="91535" y="53340"/>
                  </a:lnTo>
                  <a:lnTo>
                    <a:pt x="90011" y="47244"/>
                  </a:lnTo>
                  <a:lnTo>
                    <a:pt x="88487" y="44196"/>
                  </a:lnTo>
                  <a:lnTo>
                    <a:pt x="86963" y="39624"/>
                  </a:lnTo>
                  <a:lnTo>
                    <a:pt x="85439" y="36576"/>
                  </a:lnTo>
                  <a:lnTo>
                    <a:pt x="82391" y="35052"/>
                  </a:lnTo>
                  <a:lnTo>
                    <a:pt x="80867" y="32004"/>
                  </a:lnTo>
                  <a:lnTo>
                    <a:pt x="77819" y="30480"/>
                  </a:lnTo>
                  <a:lnTo>
                    <a:pt x="76295" y="28956"/>
                  </a:lnTo>
                  <a:lnTo>
                    <a:pt x="73247" y="27432"/>
                  </a:lnTo>
                  <a:lnTo>
                    <a:pt x="92043" y="27432"/>
                  </a:lnTo>
                  <a:lnTo>
                    <a:pt x="96107" y="30480"/>
                  </a:lnTo>
                  <a:lnTo>
                    <a:pt x="102203" y="42672"/>
                  </a:lnTo>
                  <a:lnTo>
                    <a:pt x="105251" y="54864"/>
                  </a:lnTo>
                  <a:lnTo>
                    <a:pt x="105251" y="70104"/>
                  </a:lnTo>
                  <a:lnTo>
                    <a:pt x="102711" y="777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96619" y="3335274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19" h="17145">
                  <a:moveTo>
                    <a:pt x="19812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534815" y="3343655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496619" y="3219354"/>
              <a:ext cx="142240" cy="96520"/>
            </a:xfrm>
            <a:custGeom>
              <a:avLst/>
              <a:gdLst/>
              <a:ahLst/>
              <a:cxnLst/>
              <a:rect l="l" t="t" r="r" b="b"/>
              <a:pathLst>
                <a:path w="142239" h="96520">
                  <a:moveTo>
                    <a:pt x="79248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40303" y="0"/>
                  </a:lnTo>
                  <a:lnTo>
                    <a:pt x="140303" y="15240"/>
                  </a:lnTo>
                  <a:lnTo>
                    <a:pt x="83820" y="15240"/>
                  </a:lnTo>
                  <a:lnTo>
                    <a:pt x="79248" y="16764"/>
                  </a:lnTo>
                  <a:close/>
                </a:path>
                <a:path w="142239" h="96520">
                  <a:moveTo>
                    <a:pt x="140303" y="16764"/>
                  </a:moveTo>
                  <a:lnTo>
                    <a:pt x="99060" y="16764"/>
                  </a:lnTo>
                  <a:lnTo>
                    <a:pt x="94488" y="15240"/>
                  </a:lnTo>
                  <a:lnTo>
                    <a:pt x="140303" y="15240"/>
                  </a:lnTo>
                  <a:lnTo>
                    <a:pt x="140303" y="16764"/>
                  </a:lnTo>
                  <a:close/>
                </a:path>
                <a:path w="142239" h="96520">
                  <a:moveTo>
                    <a:pt x="96012" y="96107"/>
                  </a:moveTo>
                  <a:lnTo>
                    <a:pt x="82296" y="96107"/>
                  </a:lnTo>
                  <a:lnTo>
                    <a:pt x="74676" y="94583"/>
                  </a:lnTo>
                  <a:lnTo>
                    <a:pt x="62484" y="91535"/>
                  </a:lnTo>
                  <a:lnTo>
                    <a:pt x="56388" y="88487"/>
                  </a:lnTo>
                  <a:lnTo>
                    <a:pt x="51816" y="83915"/>
                  </a:lnTo>
                  <a:lnTo>
                    <a:pt x="47244" y="80867"/>
                  </a:lnTo>
                  <a:lnTo>
                    <a:pt x="42672" y="76295"/>
                  </a:lnTo>
                  <a:lnTo>
                    <a:pt x="36576" y="64103"/>
                  </a:lnTo>
                  <a:lnTo>
                    <a:pt x="36576" y="38100"/>
                  </a:lnTo>
                  <a:lnTo>
                    <a:pt x="44196" y="22860"/>
                  </a:lnTo>
                  <a:lnTo>
                    <a:pt x="48768" y="18288"/>
                  </a:lnTo>
                  <a:lnTo>
                    <a:pt x="51816" y="16764"/>
                  </a:lnTo>
                  <a:lnTo>
                    <a:pt x="74676" y="16764"/>
                  </a:lnTo>
                  <a:lnTo>
                    <a:pt x="65532" y="19812"/>
                  </a:lnTo>
                  <a:lnTo>
                    <a:pt x="56388" y="28956"/>
                  </a:lnTo>
                  <a:lnTo>
                    <a:pt x="53340" y="33528"/>
                  </a:lnTo>
                  <a:lnTo>
                    <a:pt x="51816" y="36576"/>
                  </a:lnTo>
                  <a:lnTo>
                    <a:pt x="50292" y="42672"/>
                  </a:lnTo>
                  <a:lnTo>
                    <a:pt x="50292" y="53435"/>
                  </a:lnTo>
                  <a:lnTo>
                    <a:pt x="53340" y="62579"/>
                  </a:lnTo>
                  <a:lnTo>
                    <a:pt x="62484" y="71723"/>
                  </a:lnTo>
                  <a:lnTo>
                    <a:pt x="67056" y="73247"/>
                  </a:lnTo>
                  <a:lnTo>
                    <a:pt x="70104" y="76295"/>
                  </a:lnTo>
                  <a:lnTo>
                    <a:pt x="76200" y="76295"/>
                  </a:lnTo>
                  <a:lnTo>
                    <a:pt x="80772" y="77819"/>
                  </a:lnTo>
                  <a:lnTo>
                    <a:pt x="133191" y="77819"/>
                  </a:lnTo>
                  <a:lnTo>
                    <a:pt x="131159" y="80867"/>
                  </a:lnTo>
                  <a:lnTo>
                    <a:pt x="126587" y="83915"/>
                  </a:lnTo>
                  <a:lnTo>
                    <a:pt x="122015" y="88487"/>
                  </a:lnTo>
                  <a:lnTo>
                    <a:pt x="115919" y="91535"/>
                  </a:lnTo>
                  <a:lnTo>
                    <a:pt x="109823" y="93059"/>
                  </a:lnTo>
                  <a:lnTo>
                    <a:pt x="102108" y="94583"/>
                  </a:lnTo>
                  <a:lnTo>
                    <a:pt x="96012" y="96107"/>
                  </a:lnTo>
                  <a:close/>
                </a:path>
                <a:path w="142239" h="96520">
                  <a:moveTo>
                    <a:pt x="133191" y="77819"/>
                  </a:moveTo>
                  <a:lnTo>
                    <a:pt x="99060" y="77819"/>
                  </a:lnTo>
                  <a:lnTo>
                    <a:pt x="112871" y="73247"/>
                  </a:lnTo>
                  <a:lnTo>
                    <a:pt x="115919" y="70199"/>
                  </a:lnTo>
                  <a:lnTo>
                    <a:pt x="118967" y="68675"/>
                  </a:lnTo>
                  <a:lnTo>
                    <a:pt x="122015" y="64103"/>
                  </a:lnTo>
                  <a:lnTo>
                    <a:pt x="125063" y="61055"/>
                  </a:lnTo>
                  <a:lnTo>
                    <a:pt x="128111" y="51911"/>
                  </a:lnTo>
                  <a:lnTo>
                    <a:pt x="128111" y="41148"/>
                  </a:lnTo>
                  <a:lnTo>
                    <a:pt x="126587" y="36576"/>
                  </a:lnTo>
                  <a:lnTo>
                    <a:pt x="123539" y="32004"/>
                  </a:lnTo>
                  <a:lnTo>
                    <a:pt x="122015" y="28956"/>
                  </a:lnTo>
                  <a:lnTo>
                    <a:pt x="115919" y="22860"/>
                  </a:lnTo>
                  <a:lnTo>
                    <a:pt x="111347" y="19812"/>
                  </a:lnTo>
                  <a:lnTo>
                    <a:pt x="108299" y="18288"/>
                  </a:lnTo>
                  <a:lnTo>
                    <a:pt x="103727" y="16764"/>
                  </a:lnTo>
                  <a:lnTo>
                    <a:pt x="126587" y="16764"/>
                  </a:lnTo>
                  <a:lnTo>
                    <a:pt x="141827" y="42672"/>
                  </a:lnTo>
                  <a:lnTo>
                    <a:pt x="141827" y="56483"/>
                  </a:lnTo>
                  <a:lnTo>
                    <a:pt x="140303" y="64103"/>
                  </a:lnTo>
                  <a:lnTo>
                    <a:pt x="134207" y="76295"/>
                  </a:lnTo>
                  <a:lnTo>
                    <a:pt x="133191" y="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504240" y="3149250"/>
              <a:ext cx="132715" cy="55244"/>
            </a:xfrm>
            <a:custGeom>
              <a:avLst/>
              <a:gdLst/>
              <a:ahLst/>
              <a:cxnLst/>
              <a:rect l="l" t="t" r="r" b="b"/>
              <a:pathLst>
                <a:path w="132714" h="55244">
                  <a:moveTo>
                    <a:pt x="45720" y="21336"/>
                  </a:moveTo>
                  <a:lnTo>
                    <a:pt x="30480" y="21336"/>
                  </a:lnTo>
                  <a:lnTo>
                    <a:pt x="30480" y="0"/>
                  </a:lnTo>
                  <a:lnTo>
                    <a:pt x="45720" y="0"/>
                  </a:lnTo>
                  <a:lnTo>
                    <a:pt x="45720" y="21336"/>
                  </a:lnTo>
                  <a:close/>
                </a:path>
                <a:path w="132714" h="55244">
                  <a:moveTo>
                    <a:pt x="114395" y="38100"/>
                  </a:moveTo>
                  <a:lnTo>
                    <a:pt x="0" y="38100"/>
                  </a:lnTo>
                  <a:lnTo>
                    <a:pt x="0" y="21336"/>
                  </a:lnTo>
                  <a:lnTo>
                    <a:pt x="112871" y="21336"/>
                  </a:lnTo>
                  <a:lnTo>
                    <a:pt x="112871" y="19812"/>
                  </a:lnTo>
                  <a:lnTo>
                    <a:pt x="115919" y="19812"/>
                  </a:lnTo>
                  <a:lnTo>
                    <a:pt x="115919" y="18288"/>
                  </a:lnTo>
                  <a:lnTo>
                    <a:pt x="117443" y="16764"/>
                  </a:lnTo>
                  <a:lnTo>
                    <a:pt x="117443" y="0"/>
                  </a:lnTo>
                  <a:lnTo>
                    <a:pt x="132683" y="0"/>
                  </a:lnTo>
                  <a:lnTo>
                    <a:pt x="132683" y="21336"/>
                  </a:lnTo>
                  <a:lnTo>
                    <a:pt x="131159" y="24384"/>
                  </a:lnTo>
                  <a:lnTo>
                    <a:pt x="131159" y="27432"/>
                  </a:lnTo>
                  <a:lnTo>
                    <a:pt x="129635" y="30480"/>
                  </a:lnTo>
                  <a:lnTo>
                    <a:pt x="125063" y="35052"/>
                  </a:lnTo>
                  <a:lnTo>
                    <a:pt x="122015" y="36576"/>
                  </a:lnTo>
                  <a:lnTo>
                    <a:pt x="118967" y="36576"/>
                  </a:lnTo>
                  <a:lnTo>
                    <a:pt x="114395" y="38100"/>
                  </a:lnTo>
                  <a:close/>
                </a:path>
                <a:path w="132714" h="55244">
                  <a:moveTo>
                    <a:pt x="45720" y="54864"/>
                  </a:moveTo>
                  <a:lnTo>
                    <a:pt x="30480" y="54864"/>
                  </a:lnTo>
                  <a:lnTo>
                    <a:pt x="30480" y="38100"/>
                  </a:lnTo>
                  <a:lnTo>
                    <a:pt x="45720" y="38100"/>
                  </a:lnTo>
                  <a:lnTo>
                    <a:pt x="45720" y="54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533195" y="3037904"/>
              <a:ext cx="105410" cy="99695"/>
            </a:xfrm>
            <a:custGeom>
              <a:avLst/>
              <a:gdLst/>
              <a:ahLst/>
              <a:cxnLst/>
              <a:rect l="l" t="t" r="r" b="b"/>
              <a:pathLst>
                <a:path w="105410" h="99694">
                  <a:moveTo>
                    <a:pt x="59436" y="99155"/>
                  </a:moveTo>
                  <a:lnTo>
                    <a:pt x="45720" y="99155"/>
                  </a:lnTo>
                  <a:lnTo>
                    <a:pt x="38100" y="97631"/>
                  </a:lnTo>
                  <a:lnTo>
                    <a:pt x="6096" y="76200"/>
                  </a:lnTo>
                  <a:lnTo>
                    <a:pt x="0" y="64008"/>
                  </a:lnTo>
                  <a:lnTo>
                    <a:pt x="0" y="33528"/>
                  </a:lnTo>
                  <a:lnTo>
                    <a:pt x="32004" y="3048"/>
                  </a:lnTo>
                  <a:lnTo>
                    <a:pt x="45720" y="0"/>
                  </a:lnTo>
                  <a:lnTo>
                    <a:pt x="59436" y="0"/>
                  </a:lnTo>
                  <a:lnTo>
                    <a:pt x="94583" y="16764"/>
                  </a:lnTo>
                  <a:lnTo>
                    <a:pt x="95726" y="18288"/>
                  </a:lnTo>
                  <a:lnTo>
                    <a:pt x="41148" y="18288"/>
                  </a:lnTo>
                  <a:lnTo>
                    <a:pt x="32004" y="21336"/>
                  </a:lnTo>
                  <a:lnTo>
                    <a:pt x="27432" y="24384"/>
                  </a:lnTo>
                  <a:lnTo>
                    <a:pt x="18288" y="33528"/>
                  </a:lnTo>
                  <a:lnTo>
                    <a:pt x="16764" y="36576"/>
                  </a:lnTo>
                  <a:lnTo>
                    <a:pt x="13716" y="45720"/>
                  </a:lnTo>
                  <a:lnTo>
                    <a:pt x="13716" y="53340"/>
                  </a:lnTo>
                  <a:lnTo>
                    <a:pt x="41148" y="80772"/>
                  </a:lnTo>
                  <a:lnTo>
                    <a:pt x="95726" y="80772"/>
                  </a:lnTo>
                  <a:lnTo>
                    <a:pt x="94583" y="82296"/>
                  </a:lnTo>
                  <a:lnTo>
                    <a:pt x="67151" y="97631"/>
                  </a:lnTo>
                  <a:lnTo>
                    <a:pt x="59436" y="99155"/>
                  </a:lnTo>
                  <a:close/>
                </a:path>
                <a:path w="105410" h="99694">
                  <a:moveTo>
                    <a:pt x="95726" y="80772"/>
                  </a:moveTo>
                  <a:lnTo>
                    <a:pt x="64008" y="80772"/>
                  </a:lnTo>
                  <a:lnTo>
                    <a:pt x="73247" y="77724"/>
                  </a:lnTo>
                  <a:lnTo>
                    <a:pt x="77819" y="74676"/>
                  </a:lnTo>
                  <a:lnTo>
                    <a:pt x="86963" y="65532"/>
                  </a:lnTo>
                  <a:lnTo>
                    <a:pt x="88487" y="62484"/>
                  </a:lnTo>
                  <a:lnTo>
                    <a:pt x="91535" y="53340"/>
                  </a:lnTo>
                  <a:lnTo>
                    <a:pt x="91535" y="45720"/>
                  </a:lnTo>
                  <a:lnTo>
                    <a:pt x="64008" y="18288"/>
                  </a:lnTo>
                  <a:lnTo>
                    <a:pt x="95726" y="18288"/>
                  </a:lnTo>
                  <a:lnTo>
                    <a:pt x="99155" y="22860"/>
                  </a:lnTo>
                  <a:lnTo>
                    <a:pt x="102203" y="27432"/>
                  </a:lnTo>
                  <a:lnTo>
                    <a:pt x="103727" y="33528"/>
                  </a:lnTo>
                  <a:lnTo>
                    <a:pt x="105251" y="41148"/>
                  </a:lnTo>
                  <a:lnTo>
                    <a:pt x="105251" y="57912"/>
                  </a:lnTo>
                  <a:lnTo>
                    <a:pt x="102203" y="70104"/>
                  </a:lnTo>
                  <a:lnTo>
                    <a:pt x="99155" y="76200"/>
                  </a:lnTo>
                  <a:lnTo>
                    <a:pt x="95726" y="80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534720" y="2885408"/>
              <a:ext cx="102235" cy="142240"/>
            </a:xfrm>
            <a:custGeom>
              <a:avLst/>
              <a:gdLst/>
              <a:ahLst/>
              <a:cxnLst/>
              <a:rect l="l" t="t" r="r" b="b"/>
              <a:pathLst>
                <a:path w="102235" h="142239">
                  <a:moveTo>
                    <a:pt x="0" y="141827"/>
                  </a:moveTo>
                  <a:lnTo>
                    <a:pt x="0" y="123539"/>
                  </a:lnTo>
                  <a:lnTo>
                    <a:pt x="83915" y="100584"/>
                  </a:lnTo>
                  <a:lnTo>
                    <a:pt x="0" y="79248"/>
                  </a:lnTo>
                  <a:lnTo>
                    <a:pt x="0" y="60960"/>
                  </a:lnTo>
                  <a:lnTo>
                    <a:pt x="83915" y="41148"/>
                  </a:lnTo>
                  <a:lnTo>
                    <a:pt x="83915" y="39624"/>
                  </a:lnTo>
                  <a:lnTo>
                    <a:pt x="0" y="16764"/>
                  </a:lnTo>
                  <a:lnTo>
                    <a:pt x="0" y="0"/>
                  </a:lnTo>
                  <a:lnTo>
                    <a:pt x="102203" y="32004"/>
                  </a:lnTo>
                  <a:lnTo>
                    <a:pt x="102203" y="50292"/>
                  </a:lnTo>
                  <a:lnTo>
                    <a:pt x="21336" y="70104"/>
                  </a:lnTo>
                  <a:lnTo>
                    <a:pt x="21336" y="71628"/>
                  </a:lnTo>
                  <a:lnTo>
                    <a:pt x="102203" y="91440"/>
                  </a:lnTo>
                  <a:lnTo>
                    <a:pt x="102203" y="109823"/>
                  </a:lnTo>
                  <a:lnTo>
                    <a:pt x="0" y="141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533196" y="2784729"/>
              <a:ext cx="104139" cy="85725"/>
            </a:xfrm>
            <a:custGeom>
              <a:avLst/>
              <a:gdLst/>
              <a:ahLst/>
              <a:cxnLst/>
              <a:rect l="l" t="t" r="r" b="b"/>
              <a:pathLst>
                <a:path w="104139" h="85725">
                  <a:moveTo>
                    <a:pt x="41148" y="68675"/>
                  </a:moveTo>
                  <a:lnTo>
                    <a:pt x="18288" y="68675"/>
                  </a:lnTo>
                  <a:lnTo>
                    <a:pt x="10287" y="62309"/>
                  </a:lnTo>
                  <a:lnTo>
                    <a:pt x="4572" y="54685"/>
                  </a:lnTo>
                  <a:lnTo>
                    <a:pt x="1143" y="45650"/>
                  </a:lnTo>
                  <a:lnTo>
                    <a:pt x="0" y="35052"/>
                  </a:lnTo>
                  <a:lnTo>
                    <a:pt x="0" y="22860"/>
                  </a:lnTo>
                  <a:lnTo>
                    <a:pt x="1524" y="18288"/>
                  </a:lnTo>
                  <a:lnTo>
                    <a:pt x="4572" y="13716"/>
                  </a:lnTo>
                  <a:lnTo>
                    <a:pt x="6096" y="10668"/>
                  </a:lnTo>
                  <a:lnTo>
                    <a:pt x="9144" y="7620"/>
                  </a:lnTo>
                  <a:lnTo>
                    <a:pt x="13716" y="4572"/>
                  </a:lnTo>
                  <a:lnTo>
                    <a:pt x="16764" y="3048"/>
                  </a:lnTo>
                  <a:lnTo>
                    <a:pt x="21336" y="1524"/>
                  </a:lnTo>
                  <a:lnTo>
                    <a:pt x="25908" y="1524"/>
                  </a:lnTo>
                  <a:lnTo>
                    <a:pt x="30480" y="0"/>
                  </a:lnTo>
                  <a:lnTo>
                    <a:pt x="103727" y="0"/>
                  </a:lnTo>
                  <a:lnTo>
                    <a:pt x="103727" y="16764"/>
                  </a:lnTo>
                  <a:lnTo>
                    <a:pt x="28956" y="16764"/>
                  </a:lnTo>
                  <a:lnTo>
                    <a:pt x="22860" y="19812"/>
                  </a:lnTo>
                  <a:lnTo>
                    <a:pt x="19812" y="22860"/>
                  </a:lnTo>
                  <a:lnTo>
                    <a:pt x="15240" y="25908"/>
                  </a:lnTo>
                  <a:lnTo>
                    <a:pt x="13716" y="32004"/>
                  </a:lnTo>
                  <a:lnTo>
                    <a:pt x="13716" y="42672"/>
                  </a:lnTo>
                  <a:lnTo>
                    <a:pt x="16764" y="51816"/>
                  </a:lnTo>
                  <a:lnTo>
                    <a:pt x="19812" y="57912"/>
                  </a:lnTo>
                  <a:lnTo>
                    <a:pt x="22860" y="60960"/>
                  </a:lnTo>
                  <a:lnTo>
                    <a:pt x="25908" y="62484"/>
                  </a:lnTo>
                  <a:lnTo>
                    <a:pt x="28956" y="65532"/>
                  </a:lnTo>
                  <a:lnTo>
                    <a:pt x="33528" y="65532"/>
                  </a:lnTo>
                  <a:lnTo>
                    <a:pt x="36576" y="67056"/>
                  </a:lnTo>
                  <a:lnTo>
                    <a:pt x="41148" y="68675"/>
                  </a:lnTo>
                  <a:close/>
                </a:path>
                <a:path w="104139" h="85725">
                  <a:moveTo>
                    <a:pt x="103727" y="85439"/>
                  </a:moveTo>
                  <a:lnTo>
                    <a:pt x="1524" y="85439"/>
                  </a:lnTo>
                  <a:lnTo>
                    <a:pt x="1524" y="68675"/>
                  </a:lnTo>
                  <a:lnTo>
                    <a:pt x="103727" y="68675"/>
                  </a:lnTo>
                  <a:lnTo>
                    <a:pt x="103727" y="854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257065" y="1354265"/>
              <a:ext cx="655986" cy="147123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23704" y="2938748"/>
              <a:ext cx="1125759" cy="475507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809993" y="9653017"/>
              <a:ext cx="17145" cy="58419"/>
            </a:xfrm>
            <a:custGeom>
              <a:avLst/>
              <a:gdLst/>
              <a:ahLst/>
              <a:cxnLst/>
              <a:rect l="l" t="t" r="r" b="b"/>
              <a:pathLst>
                <a:path w="17144" h="58420">
                  <a:moveTo>
                    <a:pt x="0" y="0"/>
                  </a:moveTo>
                  <a:lnTo>
                    <a:pt x="16764" y="0"/>
                  </a:lnTo>
                  <a:lnTo>
                    <a:pt x="16764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56569" y="9481819"/>
              <a:ext cx="15240" cy="73660"/>
            </a:xfrm>
            <a:custGeom>
              <a:avLst/>
              <a:gdLst/>
              <a:ahLst/>
              <a:cxnLst/>
              <a:rect l="l" t="t" r="r" b="b"/>
              <a:pathLst>
                <a:path w="15239" h="73659">
                  <a:moveTo>
                    <a:pt x="0" y="0"/>
                  </a:moveTo>
                  <a:lnTo>
                    <a:pt x="15239" y="0"/>
                  </a:lnTo>
                  <a:lnTo>
                    <a:pt x="15239" y="73659"/>
                  </a:lnTo>
                  <a:lnTo>
                    <a:pt x="0" y="73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31507" y="9565005"/>
              <a:ext cx="140335" cy="0"/>
            </a:xfrm>
            <a:custGeom>
              <a:avLst/>
              <a:gdLst/>
              <a:ahLst/>
              <a:cxnLst/>
              <a:rect l="l" t="t" r="r" b="b"/>
              <a:pathLst>
                <a:path w="140335">
                  <a:moveTo>
                    <a:pt x="0" y="0"/>
                  </a:moveTo>
                  <a:lnTo>
                    <a:pt x="140303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31505" y="9450706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71130" y="945908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740651" y="9282970"/>
              <a:ext cx="134207" cy="14792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768083" y="8110157"/>
              <a:ext cx="103727" cy="14182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740651" y="7762494"/>
              <a:ext cx="134207" cy="32785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493476" y="7812785"/>
              <a:ext cx="655986" cy="167716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728458" y="3103435"/>
              <a:ext cx="183515" cy="43180"/>
            </a:xfrm>
            <a:custGeom>
              <a:avLst/>
              <a:gdLst/>
              <a:ahLst/>
              <a:cxnLst/>
              <a:rect l="l" t="t" r="r" b="b"/>
              <a:pathLst>
                <a:path w="183514" h="43180">
                  <a:moveTo>
                    <a:pt x="108299" y="42767"/>
                  </a:moveTo>
                  <a:lnTo>
                    <a:pt x="91535" y="42767"/>
                  </a:lnTo>
                  <a:lnTo>
                    <a:pt x="79812" y="42433"/>
                  </a:lnTo>
                  <a:lnTo>
                    <a:pt x="32789" y="31131"/>
                  </a:lnTo>
                  <a:lnTo>
                    <a:pt x="0" y="12192"/>
                  </a:lnTo>
                  <a:lnTo>
                    <a:pt x="0" y="0"/>
                  </a:lnTo>
                  <a:lnTo>
                    <a:pt x="11406" y="6310"/>
                  </a:lnTo>
                  <a:lnTo>
                    <a:pt x="22669" y="11620"/>
                  </a:lnTo>
                  <a:lnTo>
                    <a:pt x="67258" y="24003"/>
                  </a:lnTo>
                  <a:lnTo>
                    <a:pt x="91535" y="25908"/>
                  </a:lnTo>
                  <a:lnTo>
                    <a:pt x="158124" y="25908"/>
                  </a:lnTo>
                  <a:lnTo>
                    <a:pt x="154019" y="29051"/>
                  </a:lnTo>
                  <a:lnTo>
                    <a:pt x="131159" y="38195"/>
                  </a:lnTo>
                  <a:lnTo>
                    <a:pt x="108299" y="42767"/>
                  </a:lnTo>
                  <a:close/>
                </a:path>
                <a:path w="183514" h="43180">
                  <a:moveTo>
                    <a:pt x="158124" y="25908"/>
                  </a:moveTo>
                  <a:lnTo>
                    <a:pt x="91535" y="25908"/>
                  </a:lnTo>
                  <a:lnTo>
                    <a:pt x="103179" y="25384"/>
                  </a:lnTo>
                  <a:lnTo>
                    <a:pt x="114966" y="24003"/>
                  </a:lnTo>
                  <a:lnTo>
                    <a:pt x="160115" y="11620"/>
                  </a:lnTo>
                  <a:lnTo>
                    <a:pt x="182975" y="0"/>
                  </a:lnTo>
                  <a:lnTo>
                    <a:pt x="182975" y="12192"/>
                  </a:lnTo>
                  <a:lnTo>
                    <a:pt x="177260" y="15597"/>
                  </a:lnTo>
                  <a:lnTo>
                    <a:pt x="171545" y="18859"/>
                  </a:lnTo>
                  <a:lnTo>
                    <a:pt x="165830" y="21836"/>
                  </a:lnTo>
                  <a:lnTo>
                    <a:pt x="160115" y="24384"/>
                  </a:lnTo>
                  <a:lnTo>
                    <a:pt x="158124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732267" y="3082290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740651" y="2899125"/>
              <a:ext cx="134207" cy="15554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850473" y="2854928"/>
              <a:ext cx="50800" cy="22860"/>
            </a:xfrm>
            <a:custGeom>
              <a:avLst/>
              <a:gdLst/>
              <a:ahLst/>
              <a:cxnLst/>
              <a:rect l="l" t="t" r="r" b="b"/>
              <a:pathLst>
                <a:path w="50800" h="22860">
                  <a:moveTo>
                    <a:pt x="21336" y="22860"/>
                  </a:moveTo>
                  <a:lnTo>
                    <a:pt x="0" y="22860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39624" y="6096"/>
                  </a:lnTo>
                  <a:lnTo>
                    <a:pt x="44196" y="9144"/>
                  </a:lnTo>
                  <a:lnTo>
                    <a:pt x="45339" y="10668"/>
                  </a:lnTo>
                  <a:lnTo>
                    <a:pt x="21336" y="10668"/>
                  </a:lnTo>
                  <a:lnTo>
                    <a:pt x="21336" y="22860"/>
                  </a:lnTo>
                  <a:close/>
                </a:path>
                <a:path w="50800" h="22860">
                  <a:moveTo>
                    <a:pt x="50292" y="22860"/>
                  </a:moveTo>
                  <a:lnTo>
                    <a:pt x="41148" y="22860"/>
                  </a:lnTo>
                  <a:lnTo>
                    <a:pt x="39624" y="19812"/>
                  </a:lnTo>
                  <a:lnTo>
                    <a:pt x="39624" y="18288"/>
                  </a:lnTo>
                  <a:lnTo>
                    <a:pt x="36576" y="15240"/>
                  </a:lnTo>
                  <a:lnTo>
                    <a:pt x="33528" y="13716"/>
                  </a:lnTo>
                  <a:lnTo>
                    <a:pt x="32004" y="13716"/>
                  </a:lnTo>
                  <a:lnTo>
                    <a:pt x="30480" y="12192"/>
                  </a:lnTo>
                  <a:lnTo>
                    <a:pt x="28956" y="12192"/>
                  </a:lnTo>
                  <a:lnTo>
                    <a:pt x="27432" y="10668"/>
                  </a:lnTo>
                  <a:lnTo>
                    <a:pt x="45339" y="10668"/>
                  </a:lnTo>
                  <a:lnTo>
                    <a:pt x="48768" y="15240"/>
                  </a:lnTo>
                  <a:lnTo>
                    <a:pt x="50292" y="22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004493" y="9519284"/>
              <a:ext cx="106775" cy="19526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092979" y="7707630"/>
              <a:ext cx="15240" cy="74930"/>
            </a:xfrm>
            <a:custGeom>
              <a:avLst/>
              <a:gdLst/>
              <a:ahLst/>
              <a:cxnLst/>
              <a:rect l="l" t="t" r="r" b="b"/>
              <a:pathLst>
                <a:path w="15239" h="74929">
                  <a:moveTo>
                    <a:pt x="0" y="0"/>
                  </a:moveTo>
                  <a:lnTo>
                    <a:pt x="15240" y="0"/>
                  </a:lnTo>
                  <a:lnTo>
                    <a:pt x="15240" y="74929"/>
                  </a:lnTo>
                  <a:lnTo>
                    <a:pt x="0" y="74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967917" y="7791450"/>
              <a:ext cx="140335" cy="0"/>
            </a:xfrm>
            <a:custGeom>
              <a:avLst/>
              <a:gdLst/>
              <a:ahLst/>
              <a:cxnLst/>
              <a:rect l="l" t="t" r="r" b="b"/>
              <a:pathLst>
                <a:path w="140335">
                  <a:moveTo>
                    <a:pt x="0" y="0"/>
                  </a:moveTo>
                  <a:lnTo>
                    <a:pt x="140303" y="0"/>
                  </a:lnTo>
                </a:path>
              </a:pathLst>
            </a:custGeom>
            <a:ln w="17779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967916" y="7677054"/>
              <a:ext cx="21590" cy="15240"/>
            </a:xfrm>
            <a:custGeom>
              <a:avLst/>
              <a:gdLst/>
              <a:ahLst/>
              <a:cxnLst/>
              <a:rect l="l" t="t" r="r" b="b"/>
              <a:pathLst>
                <a:path w="21589" h="15240">
                  <a:moveTo>
                    <a:pt x="21336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5240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006017" y="7684674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5240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04492" y="7570280"/>
              <a:ext cx="107314" cy="86995"/>
            </a:xfrm>
            <a:custGeom>
              <a:avLst/>
              <a:gdLst/>
              <a:ahLst/>
              <a:cxnLst/>
              <a:rect l="l" t="t" r="r" b="b"/>
              <a:pathLst>
                <a:path w="107314" h="86995">
                  <a:moveTo>
                    <a:pt x="53435" y="67151"/>
                  </a:moveTo>
                  <a:lnTo>
                    <a:pt x="30575" y="67151"/>
                  </a:lnTo>
                  <a:lnTo>
                    <a:pt x="33623" y="65627"/>
                  </a:lnTo>
                  <a:lnTo>
                    <a:pt x="35147" y="64103"/>
                  </a:lnTo>
                  <a:lnTo>
                    <a:pt x="36671" y="61055"/>
                  </a:lnTo>
                  <a:lnTo>
                    <a:pt x="38195" y="59531"/>
                  </a:lnTo>
                  <a:lnTo>
                    <a:pt x="41243" y="53435"/>
                  </a:lnTo>
                  <a:lnTo>
                    <a:pt x="41243" y="48863"/>
                  </a:lnTo>
                  <a:lnTo>
                    <a:pt x="42767" y="45815"/>
                  </a:lnTo>
                  <a:lnTo>
                    <a:pt x="44291" y="41243"/>
                  </a:lnTo>
                  <a:lnTo>
                    <a:pt x="44291" y="38195"/>
                  </a:lnTo>
                  <a:lnTo>
                    <a:pt x="45815" y="33623"/>
                  </a:lnTo>
                  <a:lnTo>
                    <a:pt x="45815" y="29051"/>
                  </a:lnTo>
                  <a:lnTo>
                    <a:pt x="47339" y="26003"/>
                  </a:lnTo>
                  <a:lnTo>
                    <a:pt x="50387" y="16859"/>
                  </a:lnTo>
                  <a:lnTo>
                    <a:pt x="51911" y="13811"/>
                  </a:lnTo>
                  <a:lnTo>
                    <a:pt x="53435" y="10668"/>
                  </a:lnTo>
                  <a:lnTo>
                    <a:pt x="59531" y="4572"/>
                  </a:lnTo>
                  <a:lnTo>
                    <a:pt x="65627" y="1524"/>
                  </a:lnTo>
                  <a:lnTo>
                    <a:pt x="70199" y="0"/>
                  </a:lnTo>
                  <a:lnTo>
                    <a:pt x="80867" y="0"/>
                  </a:lnTo>
                  <a:lnTo>
                    <a:pt x="85439" y="1524"/>
                  </a:lnTo>
                  <a:lnTo>
                    <a:pt x="90011" y="4572"/>
                  </a:lnTo>
                  <a:lnTo>
                    <a:pt x="93059" y="6096"/>
                  </a:lnTo>
                  <a:lnTo>
                    <a:pt x="97631" y="10668"/>
                  </a:lnTo>
                  <a:lnTo>
                    <a:pt x="99155" y="13811"/>
                  </a:lnTo>
                  <a:lnTo>
                    <a:pt x="102203" y="18383"/>
                  </a:lnTo>
                  <a:lnTo>
                    <a:pt x="71723" y="18383"/>
                  </a:lnTo>
                  <a:lnTo>
                    <a:pt x="68675" y="19907"/>
                  </a:lnTo>
                  <a:lnTo>
                    <a:pt x="67151" y="22955"/>
                  </a:lnTo>
                  <a:lnTo>
                    <a:pt x="64103" y="26003"/>
                  </a:lnTo>
                  <a:lnTo>
                    <a:pt x="59531" y="39719"/>
                  </a:lnTo>
                  <a:lnTo>
                    <a:pt x="58007" y="45815"/>
                  </a:lnTo>
                  <a:lnTo>
                    <a:pt x="58007" y="51911"/>
                  </a:lnTo>
                  <a:lnTo>
                    <a:pt x="56483" y="56483"/>
                  </a:lnTo>
                  <a:lnTo>
                    <a:pt x="54959" y="62579"/>
                  </a:lnTo>
                  <a:lnTo>
                    <a:pt x="53435" y="67151"/>
                  </a:lnTo>
                  <a:close/>
                </a:path>
                <a:path w="107314" h="86995">
                  <a:moveTo>
                    <a:pt x="35147" y="83915"/>
                  </a:moveTo>
                  <a:lnTo>
                    <a:pt x="19907" y="83915"/>
                  </a:lnTo>
                  <a:lnTo>
                    <a:pt x="15335" y="80867"/>
                  </a:lnTo>
                  <a:lnTo>
                    <a:pt x="12287" y="79343"/>
                  </a:lnTo>
                  <a:lnTo>
                    <a:pt x="9144" y="76295"/>
                  </a:lnTo>
                  <a:lnTo>
                    <a:pt x="6096" y="71723"/>
                  </a:lnTo>
                  <a:lnTo>
                    <a:pt x="4572" y="68675"/>
                  </a:lnTo>
                  <a:lnTo>
                    <a:pt x="0" y="54959"/>
                  </a:lnTo>
                  <a:lnTo>
                    <a:pt x="0" y="35147"/>
                  </a:lnTo>
                  <a:lnTo>
                    <a:pt x="16859" y="9144"/>
                  </a:lnTo>
                  <a:lnTo>
                    <a:pt x="19907" y="6096"/>
                  </a:lnTo>
                  <a:lnTo>
                    <a:pt x="26003" y="4572"/>
                  </a:lnTo>
                  <a:lnTo>
                    <a:pt x="32099" y="4572"/>
                  </a:lnTo>
                  <a:lnTo>
                    <a:pt x="32099" y="21431"/>
                  </a:lnTo>
                  <a:lnTo>
                    <a:pt x="29051" y="21431"/>
                  </a:lnTo>
                  <a:lnTo>
                    <a:pt x="22955" y="24479"/>
                  </a:lnTo>
                  <a:lnTo>
                    <a:pt x="18383" y="29051"/>
                  </a:lnTo>
                  <a:lnTo>
                    <a:pt x="16859" y="32099"/>
                  </a:lnTo>
                  <a:lnTo>
                    <a:pt x="16859" y="33623"/>
                  </a:lnTo>
                  <a:lnTo>
                    <a:pt x="15335" y="36671"/>
                  </a:lnTo>
                  <a:lnTo>
                    <a:pt x="15335" y="54959"/>
                  </a:lnTo>
                  <a:lnTo>
                    <a:pt x="16859" y="58007"/>
                  </a:lnTo>
                  <a:lnTo>
                    <a:pt x="16859" y="59531"/>
                  </a:lnTo>
                  <a:lnTo>
                    <a:pt x="18383" y="61055"/>
                  </a:lnTo>
                  <a:lnTo>
                    <a:pt x="19907" y="64103"/>
                  </a:lnTo>
                  <a:lnTo>
                    <a:pt x="21431" y="64103"/>
                  </a:lnTo>
                  <a:lnTo>
                    <a:pt x="24479" y="67151"/>
                  </a:lnTo>
                  <a:lnTo>
                    <a:pt x="53435" y="67151"/>
                  </a:lnTo>
                  <a:lnTo>
                    <a:pt x="47339" y="76295"/>
                  </a:lnTo>
                  <a:lnTo>
                    <a:pt x="41243" y="82391"/>
                  </a:lnTo>
                  <a:lnTo>
                    <a:pt x="35147" y="83915"/>
                  </a:lnTo>
                  <a:close/>
                </a:path>
                <a:path w="107314" h="86995">
                  <a:moveTo>
                    <a:pt x="77819" y="86963"/>
                  </a:moveTo>
                  <a:lnTo>
                    <a:pt x="71723" y="86963"/>
                  </a:lnTo>
                  <a:lnTo>
                    <a:pt x="71723" y="70199"/>
                  </a:lnTo>
                  <a:lnTo>
                    <a:pt x="76295" y="70199"/>
                  </a:lnTo>
                  <a:lnTo>
                    <a:pt x="79343" y="68675"/>
                  </a:lnTo>
                  <a:lnTo>
                    <a:pt x="80867" y="67151"/>
                  </a:lnTo>
                  <a:lnTo>
                    <a:pt x="83915" y="65627"/>
                  </a:lnTo>
                  <a:lnTo>
                    <a:pt x="85439" y="64103"/>
                  </a:lnTo>
                  <a:lnTo>
                    <a:pt x="88487" y="58007"/>
                  </a:lnTo>
                  <a:lnTo>
                    <a:pt x="90011" y="56483"/>
                  </a:lnTo>
                  <a:lnTo>
                    <a:pt x="90011" y="51911"/>
                  </a:lnTo>
                  <a:lnTo>
                    <a:pt x="91535" y="48863"/>
                  </a:lnTo>
                  <a:lnTo>
                    <a:pt x="91535" y="33623"/>
                  </a:lnTo>
                  <a:lnTo>
                    <a:pt x="90011" y="32099"/>
                  </a:lnTo>
                  <a:lnTo>
                    <a:pt x="90011" y="29051"/>
                  </a:lnTo>
                  <a:lnTo>
                    <a:pt x="88487" y="26003"/>
                  </a:lnTo>
                  <a:lnTo>
                    <a:pt x="88487" y="24479"/>
                  </a:lnTo>
                  <a:lnTo>
                    <a:pt x="86963" y="21431"/>
                  </a:lnTo>
                  <a:lnTo>
                    <a:pt x="83915" y="19907"/>
                  </a:lnTo>
                  <a:lnTo>
                    <a:pt x="82391" y="18383"/>
                  </a:lnTo>
                  <a:lnTo>
                    <a:pt x="102203" y="18383"/>
                  </a:lnTo>
                  <a:lnTo>
                    <a:pt x="105251" y="27527"/>
                  </a:lnTo>
                  <a:lnTo>
                    <a:pt x="105251" y="33623"/>
                  </a:lnTo>
                  <a:lnTo>
                    <a:pt x="106775" y="38195"/>
                  </a:lnTo>
                  <a:lnTo>
                    <a:pt x="106775" y="48863"/>
                  </a:lnTo>
                  <a:lnTo>
                    <a:pt x="105251" y="54959"/>
                  </a:lnTo>
                  <a:lnTo>
                    <a:pt x="103727" y="59531"/>
                  </a:lnTo>
                  <a:lnTo>
                    <a:pt x="103727" y="64103"/>
                  </a:lnTo>
                  <a:lnTo>
                    <a:pt x="100679" y="68675"/>
                  </a:lnTo>
                  <a:lnTo>
                    <a:pt x="99155" y="73247"/>
                  </a:lnTo>
                  <a:lnTo>
                    <a:pt x="96107" y="77819"/>
                  </a:lnTo>
                  <a:lnTo>
                    <a:pt x="93059" y="80867"/>
                  </a:lnTo>
                  <a:lnTo>
                    <a:pt x="88487" y="82391"/>
                  </a:lnTo>
                  <a:lnTo>
                    <a:pt x="83915" y="85439"/>
                  </a:lnTo>
                  <a:lnTo>
                    <a:pt x="77819" y="86963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977061" y="7509319"/>
              <a:ext cx="131445" cy="53340"/>
            </a:xfrm>
            <a:custGeom>
              <a:avLst/>
              <a:gdLst/>
              <a:ahLst/>
              <a:cxnLst/>
              <a:rect l="l" t="t" r="r" b="b"/>
              <a:pathLst>
                <a:path w="131444" h="53340">
                  <a:moveTo>
                    <a:pt x="44291" y="19812"/>
                  </a:moveTo>
                  <a:lnTo>
                    <a:pt x="28956" y="19812"/>
                  </a:lnTo>
                  <a:lnTo>
                    <a:pt x="28956" y="0"/>
                  </a:lnTo>
                  <a:lnTo>
                    <a:pt x="44291" y="0"/>
                  </a:lnTo>
                  <a:lnTo>
                    <a:pt x="44291" y="19812"/>
                  </a:lnTo>
                  <a:close/>
                </a:path>
                <a:path w="131444" h="53340">
                  <a:moveTo>
                    <a:pt x="117443" y="36576"/>
                  </a:moveTo>
                  <a:lnTo>
                    <a:pt x="0" y="36576"/>
                  </a:lnTo>
                  <a:lnTo>
                    <a:pt x="0" y="19812"/>
                  </a:lnTo>
                  <a:lnTo>
                    <a:pt x="112871" y="19812"/>
                  </a:lnTo>
                  <a:lnTo>
                    <a:pt x="112871" y="18288"/>
                  </a:lnTo>
                  <a:lnTo>
                    <a:pt x="114395" y="18288"/>
                  </a:lnTo>
                  <a:lnTo>
                    <a:pt x="114395" y="16764"/>
                  </a:lnTo>
                  <a:lnTo>
                    <a:pt x="115919" y="16764"/>
                  </a:lnTo>
                  <a:lnTo>
                    <a:pt x="115919" y="0"/>
                  </a:lnTo>
                  <a:lnTo>
                    <a:pt x="131159" y="0"/>
                  </a:lnTo>
                  <a:lnTo>
                    <a:pt x="131159" y="22860"/>
                  </a:lnTo>
                  <a:lnTo>
                    <a:pt x="128111" y="28956"/>
                  </a:lnTo>
                  <a:lnTo>
                    <a:pt x="123539" y="33528"/>
                  </a:lnTo>
                  <a:lnTo>
                    <a:pt x="117443" y="36576"/>
                  </a:lnTo>
                  <a:close/>
                </a:path>
                <a:path w="131444" h="53340">
                  <a:moveTo>
                    <a:pt x="44291" y="53340"/>
                  </a:moveTo>
                  <a:lnTo>
                    <a:pt x="28956" y="53340"/>
                  </a:lnTo>
                  <a:lnTo>
                    <a:pt x="28956" y="36576"/>
                  </a:lnTo>
                  <a:lnTo>
                    <a:pt x="44291" y="36576"/>
                  </a:lnTo>
                  <a:lnTo>
                    <a:pt x="44291" y="53340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126602" y="2926556"/>
              <a:ext cx="0" cy="6794500"/>
            </a:xfrm>
            <a:custGeom>
              <a:avLst/>
              <a:gdLst/>
              <a:ahLst/>
              <a:cxnLst/>
              <a:rect l="l" t="t" r="r" b="b"/>
              <a:pathLst>
                <a:path h="6794500">
                  <a:moveTo>
                    <a:pt x="0" y="6794087"/>
                  </a:moveTo>
                  <a:lnTo>
                    <a:pt x="0" y="0"/>
                  </a:lnTo>
                </a:path>
              </a:pathLst>
            </a:custGeom>
            <a:ln w="10677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964869" y="2885408"/>
              <a:ext cx="183515" cy="43180"/>
            </a:xfrm>
            <a:custGeom>
              <a:avLst/>
              <a:gdLst/>
              <a:ahLst/>
              <a:cxnLst/>
              <a:rect l="l" t="t" r="r" b="b"/>
              <a:pathLst>
                <a:path w="183514" h="43180">
                  <a:moveTo>
                    <a:pt x="0" y="42672"/>
                  </a:moveTo>
                  <a:lnTo>
                    <a:pt x="0" y="30480"/>
                  </a:lnTo>
                  <a:lnTo>
                    <a:pt x="15239" y="21336"/>
                  </a:lnTo>
                  <a:lnTo>
                    <a:pt x="21335" y="18288"/>
                  </a:lnTo>
                  <a:lnTo>
                    <a:pt x="28955" y="13716"/>
                  </a:lnTo>
                  <a:lnTo>
                    <a:pt x="51911" y="4572"/>
                  </a:lnTo>
                  <a:lnTo>
                    <a:pt x="74771" y="0"/>
                  </a:lnTo>
                  <a:lnTo>
                    <a:pt x="91535" y="0"/>
                  </a:lnTo>
                  <a:lnTo>
                    <a:pt x="138779" y="7620"/>
                  </a:lnTo>
                  <a:lnTo>
                    <a:pt x="161496" y="16764"/>
                  </a:lnTo>
                  <a:lnTo>
                    <a:pt x="91535" y="16764"/>
                  </a:lnTo>
                  <a:lnTo>
                    <a:pt x="79222" y="17287"/>
                  </a:lnTo>
                  <a:lnTo>
                    <a:pt x="33647" y="26598"/>
                  </a:lnTo>
                  <a:lnTo>
                    <a:pt x="11406" y="36361"/>
                  </a:lnTo>
                  <a:lnTo>
                    <a:pt x="0" y="42672"/>
                  </a:lnTo>
                  <a:close/>
                </a:path>
                <a:path w="183514" h="43180">
                  <a:moveTo>
                    <a:pt x="183070" y="42672"/>
                  </a:moveTo>
                  <a:lnTo>
                    <a:pt x="137255" y="22860"/>
                  </a:lnTo>
                  <a:lnTo>
                    <a:pt x="91535" y="16764"/>
                  </a:lnTo>
                  <a:lnTo>
                    <a:pt x="161496" y="16764"/>
                  </a:lnTo>
                  <a:lnTo>
                    <a:pt x="172506" y="23050"/>
                  </a:lnTo>
                  <a:lnTo>
                    <a:pt x="183070" y="30480"/>
                  </a:lnTo>
                  <a:lnTo>
                    <a:pt x="183070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086883" y="2783204"/>
              <a:ext cx="50800" cy="21590"/>
            </a:xfrm>
            <a:custGeom>
              <a:avLst/>
              <a:gdLst/>
              <a:ahLst/>
              <a:cxnLst/>
              <a:rect l="l" t="t" r="r" b="b"/>
              <a:pathLst>
                <a:path w="50800" h="21589">
                  <a:moveTo>
                    <a:pt x="21336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33623" y="1524"/>
                  </a:lnTo>
                  <a:lnTo>
                    <a:pt x="38195" y="4572"/>
                  </a:lnTo>
                  <a:lnTo>
                    <a:pt x="44291" y="7620"/>
                  </a:lnTo>
                  <a:lnTo>
                    <a:pt x="45434" y="9144"/>
                  </a:lnTo>
                  <a:lnTo>
                    <a:pt x="22860" y="9144"/>
                  </a:lnTo>
                  <a:lnTo>
                    <a:pt x="21336" y="10668"/>
                  </a:lnTo>
                  <a:lnTo>
                    <a:pt x="21336" y="21336"/>
                  </a:lnTo>
                  <a:close/>
                </a:path>
                <a:path w="50800" h="21589">
                  <a:moveTo>
                    <a:pt x="50387" y="21336"/>
                  </a:moveTo>
                  <a:lnTo>
                    <a:pt x="41243" y="21336"/>
                  </a:lnTo>
                  <a:lnTo>
                    <a:pt x="39719" y="19812"/>
                  </a:lnTo>
                  <a:lnTo>
                    <a:pt x="38195" y="16764"/>
                  </a:lnTo>
                  <a:lnTo>
                    <a:pt x="35147" y="13716"/>
                  </a:lnTo>
                  <a:lnTo>
                    <a:pt x="33623" y="13716"/>
                  </a:lnTo>
                  <a:lnTo>
                    <a:pt x="32004" y="12192"/>
                  </a:lnTo>
                  <a:lnTo>
                    <a:pt x="30480" y="10668"/>
                  </a:lnTo>
                  <a:lnTo>
                    <a:pt x="24384" y="10668"/>
                  </a:lnTo>
                  <a:lnTo>
                    <a:pt x="22860" y="9144"/>
                  </a:lnTo>
                  <a:lnTo>
                    <a:pt x="45434" y="9144"/>
                  </a:lnTo>
                  <a:lnTo>
                    <a:pt x="48863" y="13716"/>
                  </a:lnTo>
                  <a:lnTo>
                    <a:pt x="50387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964868" y="1098042"/>
              <a:ext cx="184594" cy="160429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968488" y="1064513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31" y="0"/>
                  </a:lnTo>
                </a:path>
              </a:pathLst>
            </a:custGeom>
            <a:ln w="16764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004493" y="940974"/>
              <a:ext cx="106775" cy="9296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085835" y="89611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59">
                  <a:moveTo>
                    <a:pt x="0" y="0"/>
                  </a:moveTo>
                  <a:lnTo>
                    <a:pt x="22860" y="0"/>
                  </a:lnTo>
                  <a:lnTo>
                    <a:pt x="22860" y="22860"/>
                  </a:lnTo>
                  <a:lnTo>
                    <a:pt x="0" y="22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004493" y="669513"/>
              <a:ext cx="106775" cy="20431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964869" y="425481"/>
              <a:ext cx="146399" cy="22421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126602" y="430053"/>
              <a:ext cx="0" cy="2231390"/>
            </a:xfrm>
            <a:custGeom>
              <a:avLst/>
              <a:gdLst/>
              <a:ahLst/>
              <a:cxnLst/>
              <a:rect l="l" t="t" r="r" b="b"/>
              <a:pathLst>
                <a:path h="2231390">
                  <a:moveTo>
                    <a:pt x="0" y="2231136"/>
                  </a:moveTo>
                  <a:lnTo>
                    <a:pt x="0" y="0"/>
                  </a:lnTo>
                </a:path>
              </a:pathLst>
            </a:custGeom>
            <a:ln w="10677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01278" y="7591711"/>
              <a:ext cx="181546" cy="211674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240999" y="7266813"/>
              <a:ext cx="105251" cy="30346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204326" y="7144797"/>
              <a:ext cx="142240" cy="96520"/>
            </a:xfrm>
            <a:custGeom>
              <a:avLst/>
              <a:gdLst/>
              <a:ahLst/>
              <a:cxnLst/>
              <a:rect l="l" t="t" r="r" b="b"/>
              <a:pathLst>
                <a:path w="142239" h="96520">
                  <a:moveTo>
                    <a:pt x="140398" y="96107"/>
                  </a:moveTo>
                  <a:lnTo>
                    <a:pt x="0" y="96107"/>
                  </a:lnTo>
                  <a:lnTo>
                    <a:pt x="0" y="79343"/>
                  </a:lnTo>
                  <a:lnTo>
                    <a:pt x="51911" y="79343"/>
                  </a:lnTo>
                  <a:lnTo>
                    <a:pt x="45815" y="76295"/>
                  </a:lnTo>
                  <a:lnTo>
                    <a:pt x="42767" y="71723"/>
                  </a:lnTo>
                  <a:lnTo>
                    <a:pt x="39719" y="65627"/>
                  </a:lnTo>
                  <a:lnTo>
                    <a:pt x="36671" y="61055"/>
                  </a:lnTo>
                  <a:lnTo>
                    <a:pt x="36671" y="38195"/>
                  </a:lnTo>
                  <a:lnTo>
                    <a:pt x="39719" y="26003"/>
                  </a:lnTo>
                  <a:lnTo>
                    <a:pt x="42767" y="19812"/>
                  </a:lnTo>
                  <a:lnTo>
                    <a:pt x="47339" y="15240"/>
                  </a:lnTo>
                  <a:lnTo>
                    <a:pt x="51911" y="12192"/>
                  </a:lnTo>
                  <a:lnTo>
                    <a:pt x="56483" y="7620"/>
                  </a:lnTo>
                  <a:lnTo>
                    <a:pt x="62579" y="4572"/>
                  </a:lnTo>
                  <a:lnTo>
                    <a:pt x="68675" y="3048"/>
                  </a:lnTo>
                  <a:lnTo>
                    <a:pt x="76295" y="1524"/>
                  </a:lnTo>
                  <a:lnTo>
                    <a:pt x="82391" y="0"/>
                  </a:lnTo>
                  <a:lnTo>
                    <a:pt x="96107" y="0"/>
                  </a:lnTo>
                  <a:lnTo>
                    <a:pt x="103727" y="1524"/>
                  </a:lnTo>
                  <a:lnTo>
                    <a:pt x="115919" y="4572"/>
                  </a:lnTo>
                  <a:lnTo>
                    <a:pt x="122015" y="7620"/>
                  </a:lnTo>
                  <a:lnTo>
                    <a:pt x="126682" y="12192"/>
                  </a:lnTo>
                  <a:lnTo>
                    <a:pt x="131254" y="15240"/>
                  </a:lnTo>
                  <a:lnTo>
                    <a:pt x="134302" y="18288"/>
                  </a:lnTo>
                  <a:lnTo>
                    <a:pt x="79343" y="18288"/>
                  </a:lnTo>
                  <a:lnTo>
                    <a:pt x="74771" y="19812"/>
                  </a:lnTo>
                  <a:lnTo>
                    <a:pt x="70199" y="21431"/>
                  </a:lnTo>
                  <a:lnTo>
                    <a:pt x="65627" y="22955"/>
                  </a:lnTo>
                  <a:lnTo>
                    <a:pt x="62579" y="26003"/>
                  </a:lnTo>
                  <a:lnTo>
                    <a:pt x="59531" y="27527"/>
                  </a:lnTo>
                  <a:lnTo>
                    <a:pt x="56483" y="30575"/>
                  </a:lnTo>
                  <a:lnTo>
                    <a:pt x="53435" y="35147"/>
                  </a:lnTo>
                  <a:lnTo>
                    <a:pt x="50387" y="44291"/>
                  </a:lnTo>
                  <a:lnTo>
                    <a:pt x="50387" y="54959"/>
                  </a:lnTo>
                  <a:lnTo>
                    <a:pt x="51911" y="59531"/>
                  </a:lnTo>
                  <a:lnTo>
                    <a:pt x="54959" y="64103"/>
                  </a:lnTo>
                  <a:lnTo>
                    <a:pt x="56483" y="67151"/>
                  </a:lnTo>
                  <a:lnTo>
                    <a:pt x="62579" y="73247"/>
                  </a:lnTo>
                  <a:lnTo>
                    <a:pt x="67151" y="76295"/>
                  </a:lnTo>
                  <a:lnTo>
                    <a:pt x="70199" y="77819"/>
                  </a:lnTo>
                  <a:lnTo>
                    <a:pt x="74771" y="77819"/>
                  </a:lnTo>
                  <a:lnTo>
                    <a:pt x="83915" y="80867"/>
                  </a:lnTo>
                  <a:lnTo>
                    <a:pt x="140398" y="80867"/>
                  </a:lnTo>
                  <a:lnTo>
                    <a:pt x="140398" y="96107"/>
                  </a:lnTo>
                  <a:close/>
                </a:path>
                <a:path w="142239" h="96520">
                  <a:moveTo>
                    <a:pt x="140398" y="80867"/>
                  </a:moveTo>
                  <a:lnTo>
                    <a:pt x="94583" y="80867"/>
                  </a:lnTo>
                  <a:lnTo>
                    <a:pt x="103727" y="77819"/>
                  </a:lnTo>
                  <a:lnTo>
                    <a:pt x="108299" y="77819"/>
                  </a:lnTo>
                  <a:lnTo>
                    <a:pt x="112871" y="74771"/>
                  </a:lnTo>
                  <a:lnTo>
                    <a:pt x="128206" y="53435"/>
                  </a:lnTo>
                  <a:lnTo>
                    <a:pt x="128206" y="42767"/>
                  </a:lnTo>
                  <a:lnTo>
                    <a:pt x="125158" y="33623"/>
                  </a:lnTo>
                  <a:lnTo>
                    <a:pt x="122015" y="30575"/>
                  </a:lnTo>
                  <a:lnTo>
                    <a:pt x="118967" y="26003"/>
                  </a:lnTo>
                  <a:lnTo>
                    <a:pt x="115919" y="24479"/>
                  </a:lnTo>
                  <a:lnTo>
                    <a:pt x="111347" y="21431"/>
                  </a:lnTo>
                  <a:lnTo>
                    <a:pt x="108299" y="19812"/>
                  </a:lnTo>
                  <a:lnTo>
                    <a:pt x="102203" y="19812"/>
                  </a:lnTo>
                  <a:lnTo>
                    <a:pt x="97631" y="18288"/>
                  </a:lnTo>
                  <a:lnTo>
                    <a:pt x="134302" y="18288"/>
                  </a:lnTo>
                  <a:lnTo>
                    <a:pt x="135826" y="19812"/>
                  </a:lnTo>
                  <a:lnTo>
                    <a:pt x="138874" y="26003"/>
                  </a:lnTo>
                  <a:lnTo>
                    <a:pt x="141922" y="38195"/>
                  </a:lnTo>
                  <a:lnTo>
                    <a:pt x="141922" y="54959"/>
                  </a:lnTo>
                  <a:lnTo>
                    <a:pt x="140398" y="58007"/>
                  </a:lnTo>
                  <a:lnTo>
                    <a:pt x="140398" y="61055"/>
                  </a:lnTo>
                  <a:lnTo>
                    <a:pt x="135826" y="70199"/>
                  </a:lnTo>
                  <a:lnTo>
                    <a:pt x="134302" y="71723"/>
                  </a:lnTo>
                  <a:lnTo>
                    <a:pt x="132778" y="74771"/>
                  </a:lnTo>
                  <a:lnTo>
                    <a:pt x="129730" y="77819"/>
                  </a:lnTo>
                  <a:lnTo>
                    <a:pt x="126682" y="79343"/>
                  </a:lnTo>
                  <a:lnTo>
                    <a:pt x="140398" y="79343"/>
                  </a:lnTo>
                  <a:lnTo>
                    <a:pt x="140398" y="80867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242523" y="6992302"/>
              <a:ext cx="102235" cy="142240"/>
            </a:xfrm>
            <a:custGeom>
              <a:avLst/>
              <a:gdLst/>
              <a:ahLst/>
              <a:cxnLst/>
              <a:rect l="l" t="t" r="r" b="b"/>
              <a:pathLst>
                <a:path w="102235" h="142240">
                  <a:moveTo>
                    <a:pt x="0" y="141827"/>
                  </a:moveTo>
                  <a:lnTo>
                    <a:pt x="0" y="123539"/>
                  </a:lnTo>
                  <a:lnTo>
                    <a:pt x="83915" y="100679"/>
                  </a:lnTo>
                  <a:lnTo>
                    <a:pt x="0" y="80772"/>
                  </a:lnTo>
                  <a:lnTo>
                    <a:pt x="0" y="62484"/>
                  </a:lnTo>
                  <a:lnTo>
                    <a:pt x="83915" y="41148"/>
                  </a:lnTo>
                  <a:lnTo>
                    <a:pt x="83915" y="39624"/>
                  </a:lnTo>
                  <a:lnTo>
                    <a:pt x="0" y="16764"/>
                  </a:lnTo>
                  <a:lnTo>
                    <a:pt x="0" y="0"/>
                  </a:lnTo>
                  <a:lnTo>
                    <a:pt x="102203" y="32004"/>
                  </a:lnTo>
                  <a:lnTo>
                    <a:pt x="102203" y="50292"/>
                  </a:lnTo>
                  <a:lnTo>
                    <a:pt x="21431" y="71628"/>
                  </a:lnTo>
                  <a:lnTo>
                    <a:pt x="102203" y="91535"/>
                  </a:lnTo>
                  <a:lnTo>
                    <a:pt x="102203" y="109823"/>
                  </a:lnTo>
                  <a:lnTo>
                    <a:pt x="0" y="141827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240998" y="6885527"/>
              <a:ext cx="105410" cy="96520"/>
            </a:xfrm>
            <a:custGeom>
              <a:avLst/>
              <a:gdLst/>
              <a:ahLst/>
              <a:cxnLst/>
              <a:rect l="l" t="t" r="r" b="b"/>
              <a:pathLst>
                <a:path w="105410" h="96520">
                  <a:moveTo>
                    <a:pt x="33528" y="91535"/>
                  </a:moveTo>
                  <a:lnTo>
                    <a:pt x="27432" y="91535"/>
                  </a:lnTo>
                  <a:lnTo>
                    <a:pt x="21336" y="90011"/>
                  </a:lnTo>
                  <a:lnTo>
                    <a:pt x="18288" y="88487"/>
                  </a:lnTo>
                  <a:lnTo>
                    <a:pt x="9144" y="82391"/>
                  </a:lnTo>
                  <a:lnTo>
                    <a:pt x="7620" y="79343"/>
                  </a:lnTo>
                  <a:lnTo>
                    <a:pt x="4572" y="74771"/>
                  </a:lnTo>
                  <a:lnTo>
                    <a:pt x="0" y="61055"/>
                  </a:lnTo>
                  <a:lnTo>
                    <a:pt x="0" y="35147"/>
                  </a:lnTo>
                  <a:lnTo>
                    <a:pt x="1524" y="30575"/>
                  </a:lnTo>
                  <a:lnTo>
                    <a:pt x="3048" y="27527"/>
                  </a:lnTo>
                  <a:lnTo>
                    <a:pt x="4572" y="22955"/>
                  </a:lnTo>
                  <a:lnTo>
                    <a:pt x="21336" y="10763"/>
                  </a:lnTo>
                  <a:lnTo>
                    <a:pt x="88487" y="10763"/>
                  </a:lnTo>
                  <a:lnTo>
                    <a:pt x="91535" y="7715"/>
                  </a:lnTo>
                  <a:lnTo>
                    <a:pt x="91535" y="4667"/>
                  </a:lnTo>
                  <a:lnTo>
                    <a:pt x="90011" y="3143"/>
                  </a:lnTo>
                  <a:lnTo>
                    <a:pt x="90011" y="0"/>
                  </a:lnTo>
                  <a:lnTo>
                    <a:pt x="103727" y="0"/>
                  </a:lnTo>
                  <a:lnTo>
                    <a:pt x="105251" y="3143"/>
                  </a:lnTo>
                  <a:lnTo>
                    <a:pt x="105251" y="16859"/>
                  </a:lnTo>
                  <a:lnTo>
                    <a:pt x="102203" y="22955"/>
                  </a:lnTo>
                  <a:lnTo>
                    <a:pt x="99155" y="26003"/>
                  </a:lnTo>
                  <a:lnTo>
                    <a:pt x="90011" y="26003"/>
                  </a:lnTo>
                  <a:lnTo>
                    <a:pt x="92043" y="27527"/>
                  </a:lnTo>
                  <a:lnTo>
                    <a:pt x="24384" y="27527"/>
                  </a:lnTo>
                  <a:lnTo>
                    <a:pt x="22860" y="29051"/>
                  </a:lnTo>
                  <a:lnTo>
                    <a:pt x="19812" y="30575"/>
                  </a:lnTo>
                  <a:lnTo>
                    <a:pt x="18288" y="32099"/>
                  </a:lnTo>
                  <a:lnTo>
                    <a:pt x="16764" y="35147"/>
                  </a:lnTo>
                  <a:lnTo>
                    <a:pt x="15240" y="36671"/>
                  </a:lnTo>
                  <a:lnTo>
                    <a:pt x="15240" y="42767"/>
                  </a:lnTo>
                  <a:lnTo>
                    <a:pt x="13716" y="44291"/>
                  </a:lnTo>
                  <a:lnTo>
                    <a:pt x="13716" y="56483"/>
                  </a:lnTo>
                  <a:lnTo>
                    <a:pt x="15240" y="62579"/>
                  </a:lnTo>
                  <a:lnTo>
                    <a:pt x="18288" y="67151"/>
                  </a:lnTo>
                  <a:lnTo>
                    <a:pt x="21336" y="73247"/>
                  </a:lnTo>
                  <a:lnTo>
                    <a:pt x="25908" y="74771"/>
                  </a:lnTo>
                  <a:lnTo>
                    <a:pt x="33528" y="74771"/>
                  </a:lnTo>
                  <a:lnTo>
                    <a:pt x="33528" y="91535"/>
                  </a:lnTo>
                  <a:close/>
                </a:path>
                <a:path w="105410" h="96520">
                  <a:moveTo>
                    <a:pt x="82296" y="96107"/>
                  </a:moveTo>
                  <a:lnTo>
                    <a:pt x="71628" y="96107"/>
                  </a:lnTo>
                  <a:lnTo>
                    <a:pt x="62484" y="93059"/>
                  </a:lnTo>
                  <a:lnTo>
                    <a:pt x="59436" y="91535"/>
                  </a:lnTo>
                  <a:lnTo>
                    <a:pt x="56388" y="88487"/>
                  </a:lnTo>
                  <a:lnTo>
                    <a:pt x="54864" y="85439"/>
                  </a:lnTo>
                  <a:lnTo>
                    <a:pt x="51816" y="82391"/>
                  </a:lnTo>
                  <a:lnTo>
                    <a:pt x="50292" y="77819"/>
                  </a:lnTo>
                  <a:lnTo>
                    <a:pt x="48768" y="74771"/>
                  </a:lnTo>
                  <a:lnTo>
                    <a:pt x="47244" y="70199"/>
                  </a:lnTo>
                  <a:lnTo>
                    <a:pt x="47244" y="65627"/>
                  </a:lnTo>
                  <a:lnTo>
                    <a:pt x="45720" y="61055"/>
                  </a:lnTo>
                  <a:lnTo>
                    <a:pt x="45720" y="56483"/>
                  </a:lnTo>
                  <a:lnTo>
                    <a:pt x="44196" y="53435"/>
                  </a:lnTo>
                  <a:lnTo>
                    <a:pt x="44196" y="44291"/>
                  </a:lnTo>
                  <a:lnTo>
                    <a:pt x="42672" y="41243"/>
                  </a:lnTo>
                  <a:lnTo>
                    <a:pt x="42672" y="38195"/>
                  </a:lnTo>
                  <a:lnTo>
                    <a:pt x="39624" y="32099"/>
                  </a:lnTo>
                  <a:lnTo>
                    <a:pt x="36576" y="29051"/>
                  </a:lnTo>
                  <a:lnTo>
                    <a:pt x="33528" y="27527"/>
                  </a:lnTo>
                  <a:lnTo>
                    <a:pt x="50292" y="27527"/>
                  </a:lnTo>
                  <a:lnTo>
                    <a:pt x="51816" y="29051"/>
                  </a:lnTo>
                  <a:lnTo>
                    <a:pt x="53340" y="32099"/>
                  </a:lnTo>
                  <a:lnTo>
                    <a:pt x="54864" y="36671"/>
                  </a:lnTo>
                  <a:lnTo>
                    <a:pt x="54864" y="39719"/>
                  </a:lnTo>
                  <a:lnTo>
                    <a:pt x="56388" y="42767"/>
                  </a:lnTo>
                  <a:lnTo>
                    <a:pt x="56388" y="53435"/>
                  </a:lnTo>
                  <a:lnTo>
                    <a:pt x="57912" y="58007"/>
                  </a:lnTo>
                  <a:lnTo>
                    <a:pt x="57912" y="61055"/>
                  </a:lnTo>
                  <a:lnTo>
                    <a:pt x="59436" y="65627"/>
                  </a:lnTo>
                  <a:lnTo>
                    <a:pt x="62484" y="71723"/>
                  </a:lnTo>
                  <a:lnTo>
                    <a:pt x="64008" y="73247"/>
                  </a:lnTo>
                  <a:lnTo>
                    <a:pt x="65532" y="76295"/>
                  </a:lnTo>
                  <a:lnTo>
                    <a:pt x="68580" y="77819"/>
                  </a:lnTo>
                  <a:lnTo>
                    <a:pt x="103727" y="77819"/>
                  </a:lnTo>
                  <a:lnTo>
                    <a:pt x="103727" y="79343"/>
                  </a:lnTo>
                  <a:lnTo>
                    <a:pt x="100679" y="83915"/>
                  </a:lnTo>
                  <a:lnTo>
                    <a:pt x="99155" y="86963"/>
                  </a:lnTo>
                  <a:lnTo>
                    <a:pt x="94583" y="91535"/>
                  </a:lnTo>
                  <a:lnTo>
                    <a:pt x="90011" y="93059"/>
                  </a:lnTo>
                  <a:lnTo>
                    <a:pt x="86963" y="94583"/>
                  </a:lnTo>
                  <a:lnTo>
                    <a:pt x="82296" y="96107"/>
                  </a:lnTo>
                  <a:close/>
                </a:path>
                <a:path w="105410" h="96520">
                  <a:moveTo>
                    <a:pt x="103727" y="77819"/>
                  </a:moveTo>
                  <a:lnTo>
                    <a:pt x="80772" y="77819"/>
                  </a:lnTo>
                  <a:lnTo>
                    <a:pt x="82296" y="76295"/>
                  </a:lnTo>
                  <a:lnTo>
                    <a:pt x="85344" y="76295"/>
                  </a:lnTo>
                  <a:lnTo>
                    <a:pt x="86963" y="74771"/>
                  </a:lnTo>
                  <a:lnTo>
                    <a:pt x="88487" y="71723"/>
                  </a:lnTo>
                  <a:lnTo>
                    <a:pt x="88487" y="70199"/>
                  </a:lnTo>
                  <a:lnTo>
                    <a:pt x="90011" y="68675"/>
                  </a:lnTo>
                  <a:lnTo>
                    <a:pt x="90011" y="65627"/>
                  </a:lnTo>
                  <a:lnTo>
                    <a:pt x="91535" y="64103"/>
                  </a:lnTo>
                  <a:lnTo>
                    <a:pt x="91535" y="53435"/>
                  </a:lnTo>
                  <a:lnTo>
                    <a:pt x="88487" y="44291"/>
                  </a:lnTo>
                  <a:lnTo>
                    <a:pt x="86963" y="41243"/>
                  </a:lnTo>
                  <a:lnTo>
                    <a:pt x="85344" y="38195"/>
                  </a:lnTo>
                  <a:lnTo>
                    <a:pt x="82296" y="35147"/>
                  </a:lnTo>
                  <a:lnTo>
                    <a:pt x="80772" y="32099"/>
                  </a:lnTo>
                  <a:lnTo>
                    <a:pt x="77724" y="30575"/>
                  </a:lnTo>
                  <a:lnTo>
                    <a:pt x="76200" y="29051"/>
                  </a:lnTo>
                  <a:lnTo>
                    <a:pt x="73152" y="29051"/>
                  </a:lnTo>
                  <a:lnTo>
                    <a:pt x="70104" y="27527"/>
                  </a:lnTo>
                  <a:lnTo>
                    <a:pt x="92043" y="27527"/>
                  </a:lnTo>
                  <a:lnTo>
                    <a:pt x="96107" y="30575"/>
                  </a:lnTo>
                  <a:lnTo>
                    <a:pt x="102203" y="42767"/>
                  </a:lnTo>
                  <a:lnTo>
                    <a:pt x="105251" y="54959"/>
                  </a:lnTo>
                  <a:lnTo>
                    <a:pt x="105251" y="71723"/>
                  </a:lnTo>
                  <a:lnTo>
                    <a:pt x="103727" y="76295"/>
                  </a:lnTo>
                  <a:lnTo>
                    <a:pt x="103727" y="77819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242522" y="6786468"/>
              <a:ext cx="143510" cy="94615"/>
            </a:xfrm>
            <a:custGeom>
              <a:avLst/>
              <a:gdLst/>
              <a:ahLst/>
              <a:cxnLst/>
              <a:rect l="l" t="t" r="r" b="b"/>
              <a:pathLst>
                <a:path w="143510" h="94615">
                  <a:moveTo>
                    <a:pt x="0" y="94488"/>
                  </a:moveTo>
                  <a:lnTo>
                    <a:pt x="0" y="76200"/>
                  </a:lnTo>
                  <a:lnTo>
                    <a:pt x="83820" y="47244"/>
                  </a:lnTo>
                  <a:lnTo>
                    <a:pt x="83820" y="45720"/>
                  </a:lnTo>
                  <a:lnTo>
                    <a:pt x="0" y="18288"/>
                  </a:lnTo>
                  <a:lnTo>
                    <a:pt x="0" y="0"/>
                  </a:lnTo>
                  <a:lnTo>
                    <a:pt x="115919" y="44196"/>
                  </a:lnTo>
                  <a:lnTo>
                    <a:pt x="120491" y="45720"/>
                  </a:lnTo>
                  <a:lnTo>
                    <a:pt x="125063" y="48768"/>
                  </a:lnTo>
                  <a:lnTo>
                    <a:pt x="134207" y="53340"/>
                  </a:lnTo>
                  <a:lnTo>
                    <a:pt x="134969" y="54864"/>
                  </a:lnTo>
                  <a:lnTo>
                    <a:pt x="100679" y="54864"/>
                  </a:lnTo>
                  <a:lnTo>
                    <a:pt x="0" y="94488"/>
                  </a:lnTo>
                  <a:close/>
                </a:path>
                <a:path w="143510" h="94615">
                  <a:moveTo>
                    <a:pt x="140303" y="85344"/>
                  </a:moveTo>
                  <a:lnTo>
                    <a:pt x="125063" y="85344"/>
                  </a:lnTo>
                  <a:lnTo>
                    <a:pt x="126587" y="83820"/>
                  </a:lnTo>
                  <a:lnTo>
                    <a:pt x="126587" y="80772"/>
                  </a:lnTo>
                  <a:lnTo>
                    <a:pt x="128111" y="77724"/>
                  </a:lnTo>
                  <a:lnTo>
                    <a:pt x="128111" y="71628"/>
                  </a:lnTo>
                  <a:lnTo>
                    <a:pt x="126587" y="68580"/>
                  </a:lnTo>
                  <a:lnTo>
                    <a:pt x="125063" y="67056"/>
                  </a:lnTo>
                  <a:lnTo>
                    <a:pt x="123539" y="64008"/>
                  </a:lnTo>
                  <a:lnTo>
                    <a:pt x="122015" y="62484"/>
                  </a:lnTo>
                  <a:lnTo>
                    <a:pt x="118967" y="60960"/>
                  </a:lnTo>
                  <a:lnTo>
                    <a:pt x="100679" y="54864"/>
                  </a:lnTo>
                  <a:lnTo>
                    <a:pt x="134969" y="54864"/>
                  </a:lnTo>
                  <a:lnTo>
                    <a:pt x="135731" y="56388"/>
                  </a:lnTo>
                  <a:lnTo>
                    <a:pt x="138779" y="57912"/>
                  </a:lnTo>
                  <a:lnTo>
                    <a:pt x="141827" y="64008"/>
                  </a:lnTo>
                  <a:lnTo>
                    <a:pt x="141827" y="67056"/>
                  </a:lnTo>
                  <a:lnTo>
                    <a:pt x="143351" y="70104"/>
                  </a:lnTo>
                  <a:lnTo>
                    <a:pt x="143351" y="76200"/>
                  </a:lnTo>
                  <a:lnTo>
                    <a:pt x="141827" y="77724"/>
                  </a:lnTo>
                  <a:lnTo>
                    <a:pt x="141827" y="83820"/>
                  </a:lnTo>
                  <a:lnTo>
                    <a:pt x="140303" y="85344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288242" y="6676644"/>
              <a:ext cx="13970" cy="43180"/>
            </a:xfrm>
            <a:custGeom>
              <a:avLst/>
              <a:gdLst/>
              <a:ahLst/>
              <a:cxnLst/>
              <a:rect l="l" t="t" r="r" b="b"/>
              <a:pathLst>
                <a:path w="13969" h="43179">
                  <a:moveTo>
                    <a:pt x="13716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42672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245571" y="6726173"/>
              <a:ext cx="99695" cy="0"/>
            </a:xfrm>
            <a:custGeom>
              <a:avLst/>
              <a:gdLst/>
              <a:ahLst/>
              <a:cxnLst/>
              <a:rect l="l" t="t" r="r" b="b"/>
              <a:pathLst>
                <a:path w="99695">
                  <a:moveTo>
                    <a:pt x="0" y="0"/>
                  </a:moveTo>
                  <a:lnTo>
                    <a:pt x="99155" y="0"/>
                  </a:lnTo>
                </a:path>
              </a:pathLst>
            </a:custGeom>
            <a:ln w="13716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288242" y="6733031"/>
              <a:ext cx="13970" cy="43180"/>
            </a:xfrm>
            <a:custGeom>
              <a:avLst/>
              <a:gdLst/>
              <a:ahLst/>
              <a:cxnLst/>
              <a:rect l="l" t="t" r="r" b="b"/>
              <a:pathLst>
                <a:path w="13969" h="43179">
                  <a:moveTo>
                    <a:pt x="13716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42672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240999" y="6511957"/>
              <a:ext cx="103727" cy="14182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240998" y="6397562"/>
              <a:ext cx="105410" cy="94615"/>
            </a:xfrm>
            <a:custGeom>
              <a:avLst/>
              <a:gdLst/>
              <a:ahLst/>
              <a:cxnLst/>
              <a:rect l="l" t="t" r="r" b="b"/>
              <a:pathLst>
                <a:path w="105410" h="94614">
                  <a:moveTo>
                    <a:pt x="59436" y="94583"/>
                  </a:moveTo>
                  <a:lnTo>
                    <a:pt x="44196" y="94583"/>
                  </a:lnTo>
                  <a:lnTo>
                    <a:pt x="38100" y="93059"/>
                  </a:lnTo>
                  <a:lnTo>
                    <a:pt x="30480" y="91535"/>
                  </a:lnTo>
                  <a:lnTo>
                    <a:pt x="0" y="59436"/>
                  </a:lnTo>
                  <a:lnTo>
                    <a:pt x="0" y="38100"/>
                  </a:lnTo>
                  <a:lnTo>
                    <a:pt x="19812" y="10668"/>
                  </a:lnTo>
                  <a:lnTo>
                    <a:pt x="24384" y="6096"/>
                  </a:lnTo>
                  <a:lnTo>
                    <a:pt x="32004" y="4572"/>
                  </a:lnTo>
                  <a:lnTo>
                    <a:pt x="38100" y="3048"/>
                  </a:lnTo>
                  <a:lnTo>
                    <a:pt x="45720" y="1524"/>
                  </a:lnTo>
                  <a:lnTo>
                    <a:pt x="51816" y="0"/>
                  </a:lnTo>
                  <a:lnTo>
                    <a:pt x="57912" y="1524"/>
                  </a:lnTo>
                  <a:lnTo>
                    <a:pt x="57912" y="18288"/>
                  </a:lnTo>
                  <a:lnTo>
                    <a:pt x="39624" y="18288"/>
                  </a:lnTo>
                  <a:lnTo>
                    <a:pt x="35052" y="19812"/>
                  </a:lnTo>
                  <a:lnTo>
                    <a:pt x="32004" y="21336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7432"/>
                  </a:lnTo>
                  <a:lnTo>
                    <a:pt x="19812" y="30480"/>
                  </a:lnTo>
                  <a:lnTo>
                    <a:pt x="15240" y="39624"/>
                  </a:lnTo>
                  <a:lnTo>
                    <a:pt x="13716" y="44196"/>
                  </a:lnTo>
                  <a:lnTo>
                    <a:pt x="13716" y="51816"/>
                  </a:lnTo>
                  <a:lnTo>
                    <a:pt x="15240" y="56388"/>
                  </a:lnTo>
                  <a:lnTo>
                    <a:pt x="19812" y="65532"/>
                  </a:lnTo>
                  <a:lnTo>
                    <a:pt x="22860" y="68580"/>
                  </a:lnTo>
                  <a:lnTo>
                    <a:pt x="25908" y="70104"/>
                  </a:lnTo>
                  <a:lnTo>
                    <a:pt x="28956" y="73247"/>
                  </a:lnTo>
                  <a:lnTo>
                    <a:pt x="35052" y="76295"/>
                  </a:lnTo>
                  <a:lnTo>
                    <a:pt x="97123" y="76295"/>
                  </a:lnTo>
                  <a:lnTo>
                    <a:pt x="96107" y="77819"/>
                  </a:lnTo>
                  <a:lnTo>
                    <a:pt x="90011" y="82391"/>
                  </a:lnTo>
                  <a:lnTo>
                    <a:pt x="85344" y="85439"/>
                  </a:lnTo>
                  <a:lnTo>
                    <a:pt x="80772" y="88487"/>
                  </a:lnTo>
                  <a:lnTo>
                    <a:pt x="73152" y="91535"/>
                  </a:lnTo>
                  <a:lnTo>
                    <a:pt x="67056" y="93059"/>
                  </a:lnTo>
                  <a:lnTo>
                    <a:pt x="59436" y="94583"/>
                  </a:lnTo>
                  <a:close/>
                </a:path>
                <a:path w="105410" h="94614">
                  <a:moveTo>
                    <a:pt x="97123" y="76295"/>
                  </a:moveTo>
                  <a:lnTo>
                    <a:pt x="67056" y="76295"/>
                  </a:lnTo>
                  <a:lnTo>
                    <a:pt x="70104" y="74771"/>
                  </a:lnTo>
                  <a:lnTo>
                    <a:pt x="74676" y="74771"/>
                  </a:lnTo>
                  <a:lnTo>
                    <a:pt x="77724" y="71628"/>
                  </a:lnTo>
                  <a:lnTo>
                    <a:pt x="80772" y="70104"/>
                  </a:lnTo>
                  <a:lnTo>
                    <a:pt x="83820" y="67056"/>
                  </a:lnTo>
                  <a:lnTo>
                    <a:pt x="86963" y="64008"/>
                  </a:lnTo>
                  <a:lnTo>
                    <a:pt x="91535" y="50292"/>
                  </a:lnTo>
                  <a:lnTo>
                    <a:pt x="91535" y="38100"/>
                  </a:lnTo>
                  <a:lnTo>
                    <a:pt x="71628" y="18288"/>
                  </a:lnTo>
                  <a:lnTo>
                    <a:pt x="71628" y="3048"/>
                  </a:lnTo>
                  <a:lnTo>
                    <a:pt x="103155" y="29527"/>
                  </a:lnTo>
                  <a:lnTo>
                    <a:pt x="105251" y="53340"/>
                  </a:lnTo>
                  <a:lnTo>
                    <a:pt x="103727" y="60960"/>
                  </a:lnTo>
                  <a:lnTo>
                    <a:pt x="102203" y="67056"/>
                  </a:lnTo>
                  <a:lnTo>
                    <a:pt x="99155" y="73247"/>
                  </a:lnTo>
                  <a:lnTo>
                    <a:pt x="97123" y="76295"/>
                  </a:lnTo>
                  <a:close/>
                </a:path>
                <a:path w="105410" h="94614">
                  <a:moveTo>
                    <a:pt x="57912" y="76295"/>
                  </a:moveTo>
                  <a:lnTo>
                    <a:pt x="42672" y="76295"/>
                  </a:lnTo>
                  <a:lnTo>
                    <a:pt x="42672" y="18288"/>
                  </a:lnTo>
                  <a:lnTo>
                    <a:pt x="57912" y="18288"/>
                  </a:lnTo>
                  <a:lnTo>
                    <a:pt x="57912" y="76295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211947" y="6338125"/>
              <a:ext cx="133350" cy="53340"/>
            </a:xfrm>
            <a:custGeom>
              <a:avLst/>
              <a:gdLst/>
              <a:ahLst/>
              <a:cxnLst/>
              <a:rect l="l" t="t" r="r" b="b"/>
              <a:pathLst>
                <a:path w="133350" h="53339">
                  <a:moveTo>
                    <a:pt x="45815" y="19812"/>
                  </a:moveTo>
                  <a:lnTo>
                    <a:pt x="30575" y="19812"/>
                  </a:lnTo>
                  <a:lnTo>
                    <a:pt x="30575" y="0"/>
                  </a:lnTo>
                  <a:lnTo>
                    <a:pt x="45815" y="0"/>
                  </a:lnTo>
                  <a:lnTo>
                    <a:pt x="45815" y="19812"/>
                  </a:lnTo>
                  <a:close/>
                </a:path>
                <a:path w="133350" h="53339">
                  <a:moveTo>
                    <a:pt x="119062" y="36576"/>
                  </a:moveTo>
                  <a:lnTo>
                    <a:pt x="0" y="36576"/>
                  </a:lnTo>
                  <a:lnTo>
                    <a:pt x="0" y="19812"/>
                  </a:lnTo>
                  <a:lnTo>
                    <a:pt x="112871" y="19812"/>
                  </a:lnTo>
                  <a:lnTo>
                    <a:pt x="114395" y="18288"/>
                  </a:lnTo>
                  <a:lnTo>
                    <a:pt x="116014" y="18288"/>
                  </a:lnTo>
                  <a:lnTo>
                    <a:pt x="116014" y="16764"/>
                  </a:lnTo>
                  <a:lnTo>
                    <a:pt x="117538" y="16764"/>
                  </a:lnTo>
                  <a:lnTo>
                    <a:pt x="117538" y="0"/>
                  </a:lnTo>
                  <a:lnTo>
                    <a:pt x="132778" y="0"/>
                  </a:lnTo>
                  <a:lnTo>
                    <a:pt x="132778" y="19812"/>
                  </a:lnTo>
                  <a:lnTo>
                    <a:pt x="131254" y="22860"/>
                  </a:lnTo>
                  <a:lnTo>
                    <a:pt x="131254" y="25908"/>
                  </a:lnTo>
                  <a:lnTo>
                    <a:pt x="129730" y="28956"/>
                  </a:lnTo>
                  <a:lnTo>
                    <a:pt x="128206" y="30480"/>
                  </a:lnTo>
                  <a:lnTo>
                    <a:pt x="126682" y="33528"/>
                  </a:lnTo>
                  <a:lnTo>
                    <a:pt x="125158" y="33528"/>
                  </a:lnTo>
                  <a:lnTo>
                    <a:pt x="119062" y="36576"/>
                  </a:lnTo>
                  <a:close/>
                </a:path>
                <a:path w="133350" h="53339">
                  <a:moveTo>
                    <a:pt x="45815" y="53340"/>
                  </a:moveTo>
                  <a:lnTo>
                    <a:pt x="30575" y="53340"/>
                  </a:lnTo>
                  <a:lnTo>
                    <a:pt x="30575" y="36576"/>
                  </a:lnTo>
                  <a:lnTo>
                    <a:pt x="45815" y="36576"/>
                  </a:lnTo>
                  <a:lnTo>
                    <a:pt x="45815" y="53340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239474" y="6266402"/>
              <a:ext cx="105410" cy="53340"/>
            </a:xfrm>
            <a:custGeom>
              <a:avLst/>
              <a:gdLst/>
              <a:ahLst/>
              <a:cxnLst/>
              <a:rect l="l" t="t" r="r" b="b"/>
              <a:pathLst>
                <a:path w="105410" h="53339">
                  <a:moveTo>
                    <a:pt x="105251" y="53340"/>
                  </a:moveTo>
                  <a:lnTo>
                    <a:pt x="3048" y="53340"/>
                  </a:lnTo>
                  <a:lnTo>
                    <a:pt x="3048" y="38100"/>
                  </a:lnTo>
                  <a:lnTo>
                    <a:pt x="24384" y="38100"/>
                  </a:lnTo>
                  <a:lnTo>
                    <a:pt x="24384" y="36576"/>
                  </a:lnTo>
                  <a:lnTo>
                    <a:pt x="16764" y="33528"/>
                  </a:lnTo>
                  <a:lnTo>
                    <a:pt x="6096" y="22860"/>
                  </a:lnTo>
                  <a:lnTo>
                    <a:pt x="3048" y="16764"/>
                  </a:lnTo>
                  <a:lnTo>
                    <a:pt x="0" y="9144"/>
                  </a:lnTo>
                  <a:lnTo>
                    <a:pt x="1524" y="0"/>
                  </a:lnTo>
                  <a:lnTo>
                    <a:pt x="18288" y="0"/>
                  </a:lnTo>
                  <a:lnTo>
                    <a:pt x="18288" y="6096"/>
                  </a:lnTo>
                  <a:lnTo>
                    <a:pt x="19812" y="12192"/>
                  </a:lnTo>
                  <a:lnTo>
                    <a:pt x="22860" y="21336"/>
                  </a:lnTo>
                  <a:lnTo>
                    <a:pt x="25908" y="25908"/>
                  </a:lnTo>
                  <a:lnTo>
                    <a:pt x="28956" y="28956"/>
                  </a:lnTo>
                  <a:lnTo>
                    <a:pt x="33528" y="30480"/>
                  </a:lnTo>
                  <a:lnTo>
                    <a:pt x="36576" y="33528"/>
                  </a:lnTo>
                  <a:lnTo>
                    <a:pt x="42672" y="35052"/>
                  </a:lnTo>
                  <a:lnTo>
                    <a:pt x="47244" y="36576"/>
                  </a:lnTo>
                  <a:lnTo>
                    <a:pt x="105251" y="36576"/>
                  </a:lnTo>
                  <a:lnTo>
                    <a:pt x="105251" y="53340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240998" y="6164200"/>
              <a:ext cx="105410" cy="99695"/>
            </a:xfrm>
            <a:custGeom>
              <a:avLst/>
              <a:gdLst/>
              <a:ahLst/>
              <a:cxnLst/>
              <a:rect l="l" t="t" r="r" b="b"/>
              <a:pathLst>
                <a:path w="105410" h="99695">
                  <a:moveTo>
                    <a:pt x="59436" y="99155"/>
                  </a:moveTo>
                  <a:lnTo>
                    <a:pt x="45720" y="99155"/>
                  </a:lnTo>
                  <a:lnTo>
                    <a:pt x="38100" y="97631"/>
                  </a:lnTo>
                  <a:lnTo>
                    <a:pt x="32004" y="96107"/>
                  </a:lnTo>
                  <a:lnTo>
                    <a:pt x="19812" y="90011"/>
                  </a:lnTo>
                  <a:lnTo>
                    <a:pt x="15240" y="85439"/>
                  </a:lnTo>
                  <a:lnTo>
                    <a:pt x="10668" y="82391"/>
                  </a:lnTo>
                  <a:lnTo>
                    <a:pt x="6096" y="76295"/>
                  </a:lnTo>
                  <a:lnTo>
                    <a:pt x="3048" y="70199"/>
                  </a:lnTo>
                  <a:lnTo>
                    <a:pt x="1524" y="64103"/>
                  </a:lnTo>
                  <a:lnTo>
                    <a:pt x="0" y="56483"/>
                  </a:lnTo>
                  <a:lnTo>
                    <a:pt x="0" y="41243"/>
                  </a:lnTo>
                  <a:lnTo>
                    <a:pt x="19812" y="7620"/>
                  </a:lnTo>
                  <a:lnTo>
                    <a:pt x="45720" y="0"/>
                  </a:lnTo>
                  <a:lnTo>
                    <a:pt x="59436" y="0"/>
                  </a:lnTo>
                  <a:lnTo>
                    <a:pt x="94583" y="16764"/>
                  </a:lnTo>
                  <a:lnTo>
                    <a:pt x="47244" y="16764"/>
                  </a:lnTo>
                  <a:lnTo>
                    <a:pt x="41148" y="18288"/>
                  </a:lnTo>
                  <a:lnTo>
                    <a:pt x="32004" y="21336"/>
                  </a:lnTo>
                  <a:lnTo>
                    <a:pt x="27432" y="24384"/>
                  </a:lnTo>
                  <a:lnTo>
                    <a:pt x="24384" y="27432"/>
                  </a:lnTo>
                  <a:lnTo>
                    <a:pt x="21336" y="29051"/>
                  </a:lnTo>
                  <a:lnTo>
                    <a:pt x="18288" y="33623"/>
                  </a:lnTo>
                  <a:lnTo>
                    <a:pt x="16764" y="36671"/>
                  </a:lnTo>
                  <a:lnTo>
                    <a:pt x="15240" y="41243"/>
                  </a:lnTo>
                  <a:lnTo>
                    <a:pt x="13716" y="44291"/>
                  </a:lnTo>
                  <a:lnTo>
                    <a:pt x="13716" y="53435"/>
                  </a:lnTo>
                  <a:lnTo>
                    <a:pt x="15240" y="58007"/>
                  </a:lnTo>
                  <a:lnTo>
                    <a:pt x="16764" y="61055"/>
                  </a:lnTo>
                  <a:lnTo>
                    <a:pt x="18288" y="65627"/>
                  </a:lnTo>
                  <a:lnTo>
                    <a:pt x="27432" y="74771"/>
                  </a:lnTo>
                  <a:lnTo>
                    <a:pt x="41148" y="79343"/>
                  </a:lnTo>
                  <a:lnTo>
                    <a:pt x="47244" y="80867"/>
                  </a:lnTo>
                  <a:lnTo>
                    <a:pt x="95726" y="80867"/>
                  </a:lnTo>
                  <a:lnTo>
                    <a:pt x="94583" y="82391"/>
                  </a:lnTo>
                  <a:lnTo>
                    <a:pt x="90011" y="85439"/>
                  </a:lnTo>
                  <a:lnTo>
                    <a:pt x="85344" y="90011"/>
                  </a:lnTo>
                  <a:lnTo>
                    <a:pt x="73152" y="96107"/>
                  </a:lnTo>
                  <a:lnTo>
                    <a:pt x="67056" y="97631"/>
                  </a:lnTo>
                  <a:lnTo>
                    <a:pt x="59436" y="99155"/>
                  </a:lnTo>
                  <a:close/>
                </a:path>
                <a:path w="105410" h="99695">
                  <a:moveTo>
                    <a:pt x="95726" y="80867"/>
                  </a:moveTo>
                  <a:lnTo>
                    <a:pt x="59436" y="80867"/>
                  </a:lnTo>
                  <a:lnTo>
                    <a:pt x="68580" y="77819"/>
                  </a:lnTo>
                  <a:lnTo>
                    <a:pt x="74676" y="76295"/>
                  </a:lnTo>
                  <a:lnTo>
                    <a:pt x="77724" y="74771"/>
                  </a:lnTo>
                  <a:lnTo>
                    <a:pt x="83820" y="68675"/>
                  </a:lnTo>
                  <a:lnTo>
                    <a:pt x="86963" y="65627"/>
                  </a:lnTo>
                  <a:lnTo>
                    <a:pt x="88487" y="61055"/>
                  </a:lnTo>
                  <a:lnTo>
                    <a:pt x="90011" y="58007"/>
                  </a:lnTo>
                  <a:lnTo>
                    <a:pt x="91535" y="53435"/>
                  </a:lnTo>
                  <a:lnTo>
                    <a:pt x="91535" y="44291"/>
                  </a:lnTo>
                  <a:lnTo>
                    <a:pt x="90011" y="41243"/>
                  </a:lnTo>
                  <a:lnTo>
                    <a:pt x="88487" y="36671"/>
                  </a:lnTo>
                  <a:lnTo>
                    <a:pt x="86963" y="33623"/>
                  </a:lnTo>
                  <a:lnTo>
                    <a:pt x="83820" y="29051"/>
                  </a:lnTo>
                  <a:lnTo>
                    <a:pt x="80772" y="27432"/>
                  </a:lnTo>
                  <a:lnTo>
                    <a:pt x="77724" y="24384"/>
                  </a:lnTo>
                  <a:lnTo>
                    <a:pt x="73152" y="21336"/>
                  </a:lnTo>
                  <a:lnTo>
                    <a:pt x="59436" y="16764"/>
                  </a:lnTo>
                  <a:lnTo>
                    <a:pt x="94583" y="16764"/>
                  </a:lnTo>
                  <a:lnTo>
                    <a:pt x="99155" y="21336"/>
                  </a:lnTo>
                  <a:lnTo>
                    <a:pt x="102203" y="27432"/>
                  </a:lnTo>
                  <a:lnTo>
                    <a:pt x="103727" y="33623"/>
                  </a:lnTo>
                  <a:lnTo>
                    <a:pt x="105251" y="41243"/>
                  </a:lnTo>
                  <a:lnTo>
                    <a:pt x="105251" y="56483"/>
                  </a:lnTo>
                  <a:lnTo>
                    <a:pt x="103727" y="64103"/>
                  </a:lnTo>
                  <a:lnTo>
                    <a:pt x="102203" y="70199"/>
                  </a:lnTo>
                  <a:lnTo>
                    <a:pt x="99155" y="76295"/>
                  </a:lnTo>
                  <a:lnTo>
                    <a:pt x="95726" y="80867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201278" y="4913662"/>
              <a:ext cx="146494" cy="123377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204326" y="4047457"/>
              <a:ext cx="169354" cy="841534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204327" y="3743991"/>
              <a:ext cx="140398" cy="27784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201279" y="2096929"/>
              <a:ext cx="172307" cy="162467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314912" y="1985582"/>
              <a:ext cx="0" cy="99695"/>
            </a:xfrm>
            <a:custGeom>
              <a:avLst/>
              <a:gdLst/>
              <a:ahLst/>
              <a:cxnLst/>
              <a:rect l="l" t="t" r="r" b="b"/>
              <a:pathLst>
                <a:path h="99694">
                  <a:moveTo>
                    <a:pt x="0" y="0"/>
                  </a:moveTo>
                  <a:lnTo>
                    <a:pt x="0" y="99155"/>
                  </a:lnTo>
                </a:path>
              </a:pathLst>
            </a:custGeom>
            <a:ln w="13716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275288" y="1985582"/>
              <a:ext cx="0" cy="99695"/>
            </a:xfrm>
            <a:custGeom>
              <a:avLst/>
              <a:gdLst/>
              <a:ahLst/>
              <a:cxnLst/>
              <a:rect l="l" t="t" r="r" b="b"/>
              <a:pathLst>
                <a:path h="99694">
                  <a:moveTo>
                    <a:pt x="0" y="0"/>
                  </a:moveTo>
                  <a:lnTo>
                    <a:pt x="0" y="99155"/>
                  </a:lnTo>
                </a:path>
              </a:pathLst>
            </a:custGeom>
            <a:ln w="13716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204327" y="1939861"/>
              <a:ext cx="140970" cy="21590"/>
            </a:xfrm>
            <a:custGeom>
              <a:avLst/>
              <a:gdLst/>
              <a:ahLst/>
              <a:cxnLst/>
              <a:rect l="l" t="t" r="r" b="b"/>
              <a:pathLst>
                <a:path w="140970" h="21589">
                  <a:moveTo>
                    <a:pt x="140398" y="21336"/>
                  </a:moveTo>
                  <a:lnTo>
                    <a:pt x="118967" y="21336"/>
                  </a:lnTo>
                  <a:lnTo>
                    <a:pt x="118967" y="0"/>
                  </a:lnTo>
                  <a:lnTo>
                    <a:pt x="140398" y="0"/>
                  </a:lnTo>
                  <a:lnTo>
                    <a:pt x="140398" y="21336"/>
                  </a:lnTo>
                  <a:close/>
                </a:path>
                <a:path w="140970" h="21589">
                  <a:moveTo>
                    <a:pt x="42767" y="19812"/>
                  </a:moveTo>
                  <a:lnTo>
                    <a:pt x="0" y="19812"/>
                  </a:lnTo>
                  <a:lnTo>
                    <a:pt x="0" y="1524"/>
                  </a:lnTo>
                  <a:lnTo>
                    <a:pt x="42767" y="1524"/>
                  </a:lnTo>
                  <a:lnTo>
                    <a:pt x="103727" y="6096"/>
                  </a:lnTo>
                  <a:lnTo>
                    <a:pt x="103727" y="15240"/>
                  </a:lnTo>
                  <a:lnTo>
                    <a:pt x="42767" y="19812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204326" y="1825467"/>
              <a:ext cx="141922" cy="9305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240999" y="1660780"/>
              <a:ext cx="103727" cy="14182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04327" y="1578388"/>
              <a:ext cx="140970" cy="52069"/>
            </a:xfrm>
            <a:custGeom>
              <a:avLst/>
              <a:gdLst/>
              <a:ahLst/>
              <a:cxnLst/>
              <a:rect l="l" t="t" r="r" b="b"/>
              <a:pathLst>
                <a:path w="140970" h="52069">
                  <a:moveTo>
                    <a:pt x="39719" y="51816"/>
                  </a:moveTo>
                  <a:lnTo>
                    <a:pt x="27527" y="51816"/>
                  </a:lnTo>
                  <a:lnTo>
                    <a:pt x="27527" y="47244"/>
                  </a:lnTo>
                  <a:lnTo>
                    <a:pt x="26003" y="42672"/>
                  </a:lnTo>
                  <a:lnTo>
                    <a:pt x="26003" y="38100"/>
                  </a:lnTo>
                  <a:lnTo>
                    <a:pt x="24479" y="33528"/>
                  </a:lnTo>
                  <a:lnTo>
                    <a:pt x="24479" y="30480"/>
                  </a:lnTo>
                  <a:lnTo>
                    <a:pt x="21431" y="25908"/>
                  </a:lnTo>
                  <a:lnTo>
                    <a:pt x="19907" y="22860"/>
                  </a:lnTo>
                  <a:lnTo>
                    <a:pt x="16764" y="19812"/>
                  </a:lnTo>
                  <a:lnTo>
                    <a:pt x="13716" y="16764"/>
                  </a:lnTo>
                  <a:lnTo>
                    <a:pt x="10668" y="15240"/>
                  </a:lnTo>
                  <a:lnTo>
                    <a:pt x="6096" y="13716"/>
                  </a:lnTo>
                  <a:lnTo>
                    <a:pt x="0" y="12192"/>
                  </a:lnTo>
                  <a:lnTo>
                    <a:pt x="0" y="0"/>
                  </a:lnTo>
                  <a:lnTo>
                    <a:pt x="140398" y="0"/>
                  </a:lnTo>
                  <a:lnTo>
                    <a:pt x="140398" y="16764"/>
                  </a:lnTo>
                  <a:lnTo>
                    <a:pt x="39719" y="16764"/>
                  </a:lnTo>
                  <a:lnTo>
                    <a:pt x="39719" y="51816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04327" y="1502187"/>
              <a:ext cx="140970" cy="21590"/>
            </a:xfrm>
            <a:custGeom>
              <a:avLst/>
              <a:gdLst/>
              <a:ahLst/>
              <a:cxnLst/>
              <a:rect l="l" t="t" r="r" b="b"/>
              <a:pathLst>
                <a:path w="140970" h="21590">
                  <a:moveTo>
                    <a:pt x="140398" y="21336"/>
                  </a:moveTo>
                  <a:lnTo>
                    <a:pt x="118967" y="21336"/>
                  </a:lnTo>
                  <a:lnTo>
                    <a:pt x="118967" y="0"/>
                  </a:lnTo>
                  <a:lnTo>
                    <a:pt x="140398" y="0"/>
                  </a:lnTo>
                  <a:lnTo>
                    <a:pt x="140398" y="21336"/>
                  </a:lnTo>
                  <a:close/>
                </a:path>
                <a:path w="140970" h="21590">
                  <a:moveTo>
                    <a:pt x="42767" y="19812"/>
                  </a:moveTo>
                  <a:lnTo>
                    <a:pt x="0" y="19812"/>
                  </a:lnTo>
                  <a:lnTo>
                    <a:pt x="0" y="1524"/>
                  </a:lnTo>
                  <a:lnTo>
                    <a:pt x="42767" y="1524"/>
                  </a:lnTo>
                  <a:lnTo>
                    <a:pt x="103727" y="6096"/>
                  </a:lnTo>
                  <a:lnTo>
                    <a:pt x="103727" y="15240"/>
                  </a:lnTo>
                  <a:lnTo>
                    <a:pt x="42767" y="19812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204327" y="1386269"/>
              <a:ext cx="140398" cy="9610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204326" y="1268826"/>
              <a:ext cx="141922" cy="9610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204327" y="1192626"/>
              <a:ext cx="140970" cy="52069"/>
            </a:xfrm>
            <a:custGeom>
              <a:avLst/>
              <a:gdLst/>
              <a:ahLst/>
              <a:cxnLst/>
              <a:rect l="l" t="t" r="r" b="b"/>
              <a:pathLst>
                <a:path w="140970" h="52069">
                  <a:moveTo>
                    <a:pt x="39719" y="51816"/>
                  </a:moveTo>
                  <a:lnTo>
                    <a:pt x="27527" y="51816"/>
                  </a:lnTo>
                  <a:lnTo>
                    <a:pt x="27527" y="47244"/>
                  </a:lnTo>
                  <a:lnTo>
                    <a:pt x="26003" y="42672"/>
                  </a:lnTo>
                  <a:lnTo>
                    <a:pt x="26003" y="38100"/>
                  </a:lnTo>
                  <a:lnTo>
                    <a:pt x="24479" y="33528"/>
                  </a:lnTo>
                  <a:lnTo>
                    <a:pt x="24479" y="30480"/>
                  </a:lnTo>
                  <a:lnTo>
                    <a:pt x="21431" y="25908"/>
                  </a:lnTo>
                  <a:lnTo>
                    <a:pt x="19907" y="22860"/>
                  </a:lnTo>
                  <a:lnTo>
                    <a:pt x="16764" y="19812"/>
                  </a:lnTo>
                  <a:lnTo>
                    <a:pt x="13716" y="16764"/>
                  </a:lnTo>
                  <a:lnTo>
                    <a:pt x="10668" y="15240"/>
                  </a:lnTo>
                  <a:lnTo>
                    <a:pt x="6096" y="13716"/>
                  </a:lnTo>
                  <a:lnTo>
                    <a:pt x="0" y="12192"/>
                  </a:lnTo>
                  <a:lnTo>
                    <a:pt x="0" y="0"/>
                  </a:lnTo>
                  <a:lnTo>
                    <a:pt x="140398" y="0"/>
                  </a:lnTo>
                  <a:lnTo>
                    <a:pt x="140398" y="16764"/>
                  </a:lnTo>
                  <a:lnTo>
                    <a:pt x="39719" y="16764"/>
                  </a:lnTo>
                  <a:lnTo>
                    <a:pt x="39719" y="51816"/>
                  </a:lnTo>
                  <a:close/>
                </a:path>
              </a:pathLst>
            </a:custGeom>
            <a:solidFill>
              <a:srgbClr val="3179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363013" y="1152906"/>
              <a:ext cx="0" cy="8568055"/>
            </a:xfrm>
            <a:custGeom>
              <a:avLst/>
              <a:gdLst/>
              <a:ahLst/>
              <a:cxnLst/>
              <a:rect l="l" t="t" r="r" b="b"/>
              <a:pathLst>
                <a:path h="8568055">
                  <a:moveTo>
                    <a:pt x="0" y="8567737"/>
                  </a:moveTo>
                  <a:lnTo>
                    <a:pt x="0" y="0"/>
                  </a:lnTo>
                </a:path>
              </a:pathLst>
            </a:custGeom>
            <a:ln w="10677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201279" y="1111758"/>
              <a:ext cx="181610" cy="43180"/>
            </a:xfrm>
            <a:custGeom>
              <a:avLst/>
              <a:gdLst/>
              <a:ahLst/>
              <a:cxnLst/>
              <a:rect l="l" t="t" r="r" b="b"/>
              <a:pathLst>
                <a:path w="181610" h="43180">
                  <a:moveTo>
                    <a:pt x="0" y="42672"/>
                  </a:moveTo>
                  <a:lnTo>
                    <a:pt x="0" y="30480"/>
                  </a:lnTo>
                  <a:lnTo>
                    <a:pt x="6095" y="25908"/>
                  </a:lnTo>
                  <a:lnTo>
                    <a:pt x="21335" y="16764"/>
                  </a:lnTo>
                  <a:lnTo>
                    <a:pt x="51911" y="4572"/>
                  </a:lnTo>
                  <a:lnTo>
                    <a:pt x="74771" y="0"/>
                  </a:lnTo>
                  <a:lnTo>
                    <a:pt x="91535" y="0"/>
                  </a:lnTo>
                  <a:lnTo>
                    <a:pt x="138874" y="7620"/>
                  </a:lnTo>
                  <a:lnTo>
                    <a:pt x="160781" y="16764"/>
                  </a:lnTo>
                  <a:lnTo>
                    <a:pt x="91535" y="16764"/>
                  </a:lnTo>
                  <a:lnTo>
                    <a:pt x="79224" y="17073"/>
                  </a:lnTo>
                  <a:lnTo>
                    <a:pt x="32870" y="26598"/>
                  </a:lnTo>
                  <a:lnTo>
                    <a:pt x="10563" y="36361"/>
                  </a:lnTo>
                  <a:lnTo>
                    <a:pt x="0" y="42672"/>
                  </a:lnTo>
                  <a:close/>
                </a:path>
                <a:path w="181610" h="43180">
                  <a:moveTo>
                    <a:pt x="181546" y="42672"/>
                  </a:moveTo>
                  <a:lnTo>
                    <a:pt x="137350" y="22860"/>
                  </a:lnTo>
                  <a:lnTo>
                    <a:pt x="91535" y="16764"/>
                  </a:lnTo>
                  <a:lnTo>
                    <a:pt x="160781" y="16764"/>
                  </a:lnTo>
                  <a:lnTo>
                    <a:pt x="171235" y="23050"/>
                  </a:lnTo>
                  <a:lnTo>
                    <a:pt x="181546" y="30480"/>
                  </a:lnTo>
                  <a:lnTo>
                    <a:pt x="181546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517129" y="9653017"/>
              <a:ext cx="17145" cy="58419"/>
            </a:xfrm>
            <a:custGeom>
              <a:avLst/>
              <a:gdLst/>
              <a:ahLst/>
              <a:cxnLst/>
              <a:rect l="l" t="t" r="r" b="b"/>
              <a:pathLst>
                <a:path w="17145" h="58420">
                  <a:moveTo>
                    <a:pt x="0" y="0"/>
                  </a:moveTo>
                  <a:lnTo>
                    <a:pt x="16764" y="0"/>
                  </a:lnTo>
                  <a:lnTo>
                    <a:pt x="16764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564373" y="9481819"/>
              <a:ext cx="17145" cy="73660"/>
            </a:xfrm>
            <a:custGeom>
              <a:avLst/>
              <a:gdLst/>
              <a:ahLst/>
              <a:cxnLst/>
              <a:rect l="l" t="t" r="r" b="b"/>
              <a:pathLst>
                <a:path w="17145" h="73659">
                  <a:moveTo>
                    <a:pt x="0" y="0"/>
                  </a:moveTo>
                  <a:lnTo>
                    <a:pt x="16763" y="0"/>
                  </a:lnTo>
                  <a:lnTo>
                    <a:pt x="16763" y="73659"/>
                  </a:lnTo>
                  <a:lnTo>
                    <a:pt x="0" y="73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439308" y="9565005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82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440737" y="9450706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19907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907" y="0"/>
                  </a:lnTo>
                  <a:lnTo>
                    <a:pt x="19907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478933" y="9459086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448453" y="9282970"/>
              <a:ext cx="134207" cy="14792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448453" y="7320247"/>
              <a:ext cx="134207" cy="32023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440737" y="7228714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19907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907" y="0"/>
                  </a:lnTo>
                  <a:lnTo>
                    <a:pt x="19907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478933" y="7237094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475885" y="7118890"/>
              <a:ext cx="105251" cy="83915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439309" y="6124575"/>
              <a:ext cx="143351" cy="91201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475885" y="5682329"/>
              <a:ext cx="106775" cy="36747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439309" y="5273611"/>
              <a:ext cx="141827" cy="34766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440737" y="5175980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19907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907" y="0"/>
                  </a:lnTo>
                  <a:lnTo>
                    <a:pt x="19907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478933" y="5184361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437785" y="4889277"/>
              <a:ext cx="144875" cy="26079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440737" y="4451604"/>
              <a:ext cx="141922" cy="41786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475885" y="4227385"/>
              <a:ext cx="106775" cy="20288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475885" y="4055079"/>
              <a:ext cx="106775" cy="9915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475885" y="3951352"/>
              <a:ext cx="105251" cy="83915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437785" y="7407117"/>
              <a:ext cx="407193" cy="230133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439403" y="2579370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448453" y="2179320"/>
              <a:ext cx="134207" cy="372046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440737" y="2142649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4">
                  <a:moveTo>
                    <a:pt x="19907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907" y="0"/>
                  </a:lnTo>
                  <a:lnTo>
                    <a:pt x="19907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478933" y="2151030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475885" y="2023682"/>
              <a:ext cx="106775" cy="97631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475885" y="1920049"/>
              <a:ext cx="105251" cy="83820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558276" y="1868139"/>
              <a:ext cx="50800" cy="23495"/>
            </a:xfrm>
            <a:custGeom>
              <a:avLst/>
              <a:gdLst/>
              <a:ahLst/>
              <a:cxnLst/>
              <a:rect l="l" t="t" r="r" b="b"/>
              <a:pathLst>
                <a:path w="50800" h="23494">
                  <a:moveTo>
                    <a:pt x="22860" y="22955"/>
                  </a:moveTo>
                  <a:lnTo>
                    <a:pt x="0" y="22955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39624" y="6096"/>
                  </a:lnTo>
                  <a:lnTo>
                    <a:pt x="44196" y="9144"/>
                  </a:lnTo>
                  <a:lnTo>
                    <a:pt x="45391" y="10763"/>
                  </a:lnTo>
                  <a:lnTo>
                    <a:pt x="22860" y="10763"/>
                  </a:lnTo>
                  <a:lnTo>
                    <a:pt x="22860" y="22955"/>
                  </a:lnTo>
                  <a:close/>
                </a:path>
                <a:path w="50800" h="23494">
                  <a:moveTo>
                    <a:pt x="50292" y="22955"/>
                  </a:moveTo>
                  <a:lnTo>
                    <a:pt x="41148" y="22955"/>
                  </a:lnTo>
                  <a:lnTo>
                    <a:pt x="39624" y="19907"/>
                  </a:lnTo>
                  <a:lnTo>
                    <a:pt x="39624" y="18383"/>
                  </a:lnTo>
                  <a:lnTo>
                    <a:pt x="35052" y="13811"/>
                  </a:lnTo>
                  <a:lnTo>
                    <a:pt x="32004" y="13811"/>
                  </a:lnTo>
                  <a:lnTo>
                    <a:pt x="28956" y="10763"/>
                  </a:lnTo>
                  <a:lnTo>
                    <a:pt x="45391" y="10763"/>
                  </a:lnTo>
                  <a:lnTo>
                    <a:pt x="48768" y="15335"/>
                  </a:lnTo>
                  <a:lnTo>
                    <a:pt x="50292" y="22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439309" y="1056894"/>
              <a:ext cx="169259" cy="73352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439309" y="2441638"/>
              <a:ext cx="417957" cy="1489900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684864" y="6245066"/>
              <a:ext cx="134207" cy="32175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712294" y="6075807"/>
              <a:ext cx="143446" cy="96012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675720" y="5973603"/>
              <a:ext cx="140303" cy="8239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712296" y="5752432"/>
              <a:ext cx="106775" cy="1998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712295" y="5491638"/>
              <a:ext cx="106775" cy="195262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675720" y="5375814"/>
              <a:ext cx="143351" cy="96012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675720" y="2257045"/>
              <a:ext cx="140303" cy="11134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712296" y="2136553"/>
              <a:ext cx="106775" cy="97631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712295" y="1973390"/>
              <a:ext cx="103727" cy="14335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675719" y="1930718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4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715344" y="1939099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712295" y="1820895"/>
              <a:ext cx="103727" cy="83915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684864" y="1647064"/>
              <a:ext cx="134207" cy="154019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675719" y="1610488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4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715344" y="1618869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712295" y="1442657"/>
              <a:ext cx="103727" cy="141827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794496" y="139141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59">
                  <a:moveTo>
                    <a:pt x="0" y="0"/>
                  </a:moveTo>
                  <a:lnTo>
                    <a:pt x="22859" y="0"/>
                  </a:lnTo>
                  <a:lnTo>
                    <a:pt x="22859" y="22859"/>
                  </a:lnTo>
                  <a:lnTo>
                    <a:pt x="0" y="228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675720" y="1038510"/>
              <a:ext cx="140303" cy="215074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712294" y="922686"/>
              <a:ext cx="143446" cy="9601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672672" y="727425"/>
              <a:ext cx="146399" cy="17230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834310" y="730473"/>
              <a:ext cx="0" cy="535305"/>
            </a:xfrm>
            <a:custGeom>
              <a:avLst/>
              <a:gdLst/>
              <a:ahLst/>
              <a:cxnLst/>
              <a:rect l="l" t="t" r="r" b="b"/>
              <a:pathLst>
                <a:path h="535305">
                  <a:moveTo>
                    <a:pt x="0" y="535304"/>
                  </a:moveTo>
                  <a:lnTo>
                    <a:pt x="0" y="0"/>
                  </a:lnTo>
                </a:path>
              </a:pathLst>
            </a:custGeom>
            <a:ln w="10677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675624" y="6040659"/>
              <a:ext cx="418052" cy="189938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912130" y="7968329"/>
              <a:ext cx="141827" cy="1749266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675624" y="4001739"/>
              <a:ext cx="378332" cy="2025205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070816" y="4077939"/>
              <a:ext cx="0" cy="5643245"/>
            </a:xfrm>
            <a:custGeom>
              <a:avLst/>
              <a:gdLst/>
              <a:ahLst/>
              <a:cxnLst/>
              <a:rect l="l" t="t" r="r" b="b"/>
              <a:pathLst>
                <a:path h="5643245">
                  <a:moveTo>
                    <a:pt x="0" y="5642704"/>
                  </a:moveTo>
                  <a:lnTo>
                    <a:pt x="0" y="0"/>
                  </a:lnTo>
                </a:path>
              </a:pathLst>
            </a:custGeom>
            <a:ln w="10677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909081" y="966883"/>
              <a:ext cx="181546" cy="3043999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070816" y="954691"/>
              <a:ext cx="0" cy="3068955"/>
            </a:xfrm>
            <a:custGeom>
              <a:avLst/>
              <a:gdLst/>
              <a:ahLst/>
              <a:cxnLst/>
              <a:rect l="l" t="t" r="r" b="b"/>
              <a:pathLst>
                <a:path h="3068954">
                  <a:moveTo>
                    <a:pt x="0" y="3068383"/>
                  </a:moveTo>
                  <a:lnTo>
                    <a:pt x="0" y="0"/>
                  </a:lnTo>
                </a:path>
              </a:pathLst>
            </a:custGeom>
            <a:ln w="10677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258411" y="9302782"/>
              <a:ext cx="0" cy="99695"/>
            </a:xfrm>
            <a:custGeom>
              <a:avLst/>
              <a:gdLst/>
              <a:ahLst/>
              <a:cxnLst/>
              <a:rect l="l" t="t" r="r" b="b"/>
              <a:pathLst>
                <a:path h="99695">
                  <a:moveTo>
                    <a:pt x="0" y="0"/>
                  </a:moveTo>
                  <a:lnTo>
                    <a:pt x="0" y="99155"/>
                  </a:lnTo>
                </a:path>
              </a:pathLst>
            </a:custGeom>
            <a:ln w="12287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218739" y="9302782"/>
              <a:ext cx="0" cy="99695"/>
            </a:xfrm>
            <a:custGeom>
              <a:avLst/>
              <a:gdLst/>
              <a:ahLst/>
              <a:cxnLst/>
              <a:rect l="l" t="t" r="r" b="b"/>
              <a:pathLst>
                <a:path h="99695">
                  <a:moveTo>
                    <a:pt x="0" y="0"/>
                  </a:moveTo>
                  <a:lnTo>
                    <a:pt x="0" y="99155"/>
                  </a:lnTo>
                </a:path>
              </a:pathLst>
            </a:custGeom>
            <a:ln w="12192">
              <a:solidFill>
                <a:srgbClr val="3179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183688" y="9197531"/>
              <a:ext cx="105251" cy="83915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183688" y="8862060"/>
              <a:ext cx="106775" cy="315658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462009" y="9653017"/>
              <a:ext cx="17145" cy="58419"/>
            </a:xfrm>
            <a:custGeom>
              <a:avLst/>
              <a:gdLst/>
              <a:ahLst/>
              <a:cxnLst/>
              <a:rect l="l" t="t" r="r" b="b"/>
              <a:pathLst>
                <a:path w="17145" h="58420">
                  <a:moveTo>
                    <a:pt x="0" y="0"/>
                  </a:moveTo>
                  <a:lnTo>
                    <a:pt x="16764" y="0"/>
                  </a:lnTo>
                  <a:lnTo>
                    <a:pt x="16764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148541" y="8389239"/>
              <a:ext cx="378333" cy="133140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9383522" y="8303895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423147" y="8312277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420099" y="8194071"/>
              <a:ext cx="103727" cy="83820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383523" y="7199757"/>
              <a:ext cx="143351" cy="911923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9380474" y="6681216"/>
              <a:ext cx="182975" cy="442245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9383522" y="6202393"/>
              <a:ext cx="143255" cy="42548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9423146" y="6092571"/>
              <a:ext cx="103727" cy="83820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420098" y="5979700"/>
              <a:ext cx="106775" cy="93059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420098" y="5717382"/>
              <a:ext cx="106775" cy="195167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9383522" y="5601462"/>
              <a:ext cx="143351" cy="96107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385047" y="5323903"/>
              <a:ext cx="141827" cy="202882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383522" y="5150073"/>
              <a:ext cx="143351" cy="152495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380474" y="4851178"/>
              <a:ext cx="182975" cy="224123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381998" y="4550760"/>
              <a:ext cx="144875" cy="233267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9420099" y="4430267"/>
              <a:ext cx="104139" cy="53340"/>
            </a:xfrm>
            <a:custGeom>
              <a:avLst/>
              <a:gdLst/>
              <a:ahLst/>
              <a:cxnLst/>
              <a:rect l="l" t="t" r="r" b="b"/>
              <a:pathLst>
                <a:path w="104139" h="53339">
                  <a:moveTo>
                    <a:pt x="103727" y="53340"/>
                  </a:moveTo>
                  <a:lnTo>
                    <a:pt x="3048" y="53340"/>
                  </a:lnTo>
                  <a:lnTo>
                    <a:pt x="3048" y="38100"/>
                  </a:lnTo>
                  <a:lnTo>
                    <a:pt x="24384" y="38100"/>
                  </a:lnTo>
                  <a:lnTo>
                    <a:pt x="15240" y="33528"/>
                  </a:lnTo>
                  <a:lnTo>
                    <a:pt x="9144" y="28956"/>
                  </a:lnTo>
                  <a:lnTo>
                    <a:pt x="6096" y="22860"/>
                  </a:lnTo>
                  <a:lnTo>
                    <a:pt x="1524" y="16764"/>
                  </a:lnTo>
                  <a:lnTo>
                    <a:pt x="0" y="9144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12192"/>
                  </a:lnTo>
                  <a:lnTo>
                    <a:pt x="21336" y="16764"/>
                  </a:lnTo>
                  <a:lnTo>
                    <a:pt x="24384" y="25908"/>
                  </a:lnTo>
                  <a:lnTo>
                    <a:pt x="28956" y="28956"/>
                  </a:lnTo>
                  <a:lnTo>
                    <a:pt x="32004" y="32004"/>
                  </a:lnTo>
                  <a:lnTo>
                    <a:pt x="41148" y="35052"/>
                  </a:lnTo>
                  <a:lnTo>
                    <a:pt x="47244" y="36576"/>
                  </a:lnTo>
                  <a:lnTo>
                    <a:pt x="103727" y="36576"/>
                  </a:lnTo>
                  <a:lnTo>
                    <a:pt x="103727" y="53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420097" y="4332637"/>
              <a:ext cx="107314" cy="94615"/>
            </a:xfrm>
            <a:custGeom>
              <a:avLst/>
              <a:gdLst/>
              <a:ahLst/>
              <a:cxnLst/>
              <a:rect l="l" t="t" r="r" b="b"/>
              <a:pathLst>
                <a:path w="107314" h="94614">
                  <a:moveTo>
                    <a:pt x="61055" y="94583"/>
                  </a:moveTo>
                  <a:lnTo>
                    <a:pt x="45720" y="94583"/>
                  </a:lnTo>
                  <a:lnTo>
                    <a:pt x="38100" y="93059"/>
                  </a:lnTo>
                  <a:lnTo>
                    <a:pt x="32004" y="91535"/>
                  </a:lnTo>
                  <a:lnTo>
                    <a:pt x="19812" y="85439"/>
                  </a:lnTo>
                  <a:lnTo>
                    <a:pt x="6096" y="71723"/>
                  </a:lnTo>
                  <a:lnTo>
                    <a:pt x="4572" y="65627"/>
                  </a:lnTo>
                  <a:lnTo>
                    <a:pt x="1524" y="59531"/>
                  </a:lnTo>
                  <a:lnTo>
                    <a:pt x="0" y="53435"/>
                  </a:lnTo>
                  <a:lnTo>
                    <a:pt x="0" y="38100"/>
                  </a:lnTo>
                  <a:lnTo>
                    <a:pt x="1524" y="30480"/>
                  </a:lnTo>
                  <a:lnTo>
                    <a:pt x="6096" y="24384"/>
                  </a:lnTo>
                  <a:lnTo>
                    <a:pt x="9144" y="18288"/>
                  </a:lnTo>
                  <a:lnTo>
                    <a:pt x="13716" y="13716"/>
                  </a:lnTo>
                  <a:lnTo>
                    <a:pt x="19812" y="9144"/>
                  </a:lnTo>
                  <a:lnTo>
                    <a:pt x="32004" y="3048"/>
                  </a:lnTo>
                  <a:lnTo>
                    <a:pt x="38100" y="1524"/>
                  </a:lnTo>
                  <a:lnTo>
                    <a:pt x="45720" y="1524"/>
                  </a:lnTo>
                  <a:lnTo>
                    <a:pt x="51911" y="0"/>
                  </a:lnTo>
                  <a:lnTo>
                    <a:pt x="58007" y="0"/>
                  </a:lnTo>
                  <a:lnTo>
                    <a:pt x="58007" y="18288"/>
                  </a:lnTo>
                  <a:lnTo>
                    <a:pt x="39624" y="18288"/>
                  </a:lnTo>
                  <a:lnTo>
                    <a:pt x="36576" y="19812"/>
                  </a:lnTo>
                  <a:lnTo>
                    <a:pt x="32004" y="21336"/>
                  </a:lnTo>
                  <a:lnTo>
                    <a:pt x="25908" y="24384"/>
                  </a:lnTo>
                  <a:lnTo>
                    <a:pt x="18288" y="32004"/>
                  </a:lnTo>
                  <a:lnTo>
                    <a:pt x="16764" y="36576"/>
                  </a:lnTo>
                  <a:lnTo>
                    <a:pt x="15240" y="39624"/>
                  </a:lnTo>
                  <a:lnTo>
                    <a:pt x="15240" y="56483"/>
                  </a:lnTo>
                  <a:lnTo>
                    <a:pt x="18288" y="62579"/>
                  </a:lnTo>
                  <a:lnTo>
                    <a:pt x="21336" y="65627"/>
                  </a:lnTo>
                  <a:lnTo>
                    <a:pt x="22860" y="68675"/>
                  </a:lnTo>
                  <a:lnTo>
                    <a:pt x="25908" y="70199"/>
                  </a:lnTo>
                  <a:lnTo>
                    <a:pt x="28956" y="73247"/>
                  </a:lnTo>
                  <a:lnTo>
                    <a:pt x="32004" y="74771"/>
                  </a:lnTo>
                  <a:lnTo>
                    <a:pt x="36576" y="76295"/>
                  </a:lnTo>
                  <a:lnTo>
                    <a:pt x="97123" y="76295"/>
                  </a:lnTo>
                  <a:lnTo>
                    <a:pt x="96107" y="77819"/>
                  </a:lnTo>
                  <a:lnTo>
                    <a:pt x="91535" y="82391"/>
                  </a:lnTo>
                  <a:lnTo>
                    <a:pt x="86963" y="85439"/>
                  </a:lnTo>
                  <a:lnTo>
                    <a:pt x="74771" y="91535"/>
                  </a:lnTo>
                  <a:lnTo>
                    <a:pt x="68675" y="93059"/>
                  </a:lnTo>
                  <a:lnTo>
                    <a:pt x="61055" y="94583"/>
                  </a:lnTo>
                  <a:close/>
                </a:path>
                <a:path w="107314" h="94614">
                  <a:moveTo>
                    <a:pt x="97123" y="76295"/>
                  </a:moveTo>
                  <a:lnTo>
                    <a:pt x="67151" y="76295"/>
                  </a:lnTo>
                  <a:lnTo>
                    <a:pt x="71723" y="74771"/>
                  </a:lnTo>
                  <a:lnTo>
                    <a:pt x="77819" y="71723"/>
                  </a:lnTo>
                  <a:lnTo>
                    <a:pt x="82391" y="68675"/>
                  </a:lnTo>
                  <a:lnTo>
                    <a:pt x="85439" y="67151"/>
                  </a:lnTo>
                  <a:lnTo>
                    <a:pt x="86963" y="64103"/>
                  </a:lnTo>
                  <a:lnTo>
                    <a:pt x="88487" y="59531"/>
                  </a:lnTo>
                  <a:lnTo>
                    <a:pt x="91535" y="54959"/>
                  </a:lnTo>
                  <a:lnTo>
                    <a:pt x="91535" y="38100"/>
                  </a:lnTo>
                  <a:lnTo>
                    <a:pt x="90011" y="32004"/>
                  </a:lnTo>
                  <a:lnTo>
                    <a:pt x="83915" y="22860"/>
                  </a:lnTo>
                  <a:lnTo>
                    <a:pt x="77819" y="19812"/>
                  </a:lnTo>
                  <a:lnTo>
                    <a:pt x="71723" y="18288"/>
                  </a:lnTo>
                  <a:lnTo>
                    <a:pt x="71723" y="1524"/>
                  </a:lnTo>
                  <a:lnTo>
                    <a:pt x="104489" y="29527"/>
                  </a:lnTo>
                  <a:lnTo>
                    <a:pt x="106775" y="45720"/>
                  </a:lnTo>
                  <a:lnTo>
                    <a:pt x="106775" y="53435"/>
                  </a:lnTo>
                  <a:lnTo>
                    <a:pt x="105251" y="61055"/>
                  </a:lnTo>
                  <a:lnTo>
                    <a:pt x="99155" y="73247"/>
                  </a:lnTo>
                  <a:lnTo>
                    <a:pt x="97123" y="76295"/>
                  </a:lnTo>
                  <a:close/>
                </a:path>
                <a:path w="107314" h="94614">
                  <a:moveTo>
                    <a:pt x="58007" y="76295"/>
                  </a:moveTo>
                  <a:lnTo>
                    <a:pt x="44196" y="76295"/>
                  </a:lnTo>
                  <a:lnTo>
                    <a:pt x="44196" y="18288"/>
                  </a:lnTo>
                  <a:lnTo>
                    <a:pt x="58007" y="18288"/>
                  </a:lnTo>
                  <a:lnTo>
                    <a:pt x="58007" y="762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381997" y="4270153"/>
              <a:ext cx="142240" cy="56515"/>
            </a:xfrm>
            <a:custGeom>
              <a:avLst/>
              <a:gdLst/>
              <a:ahLst/>
              <a:cxnLst/>
              <a:rect l="l" t="t" r="r" b="b"/>
              <a:pathLst>
                <a:path w="142239" h="56514">
                  <a:moveTo>
                    <a:pt x="141827" y="38100"/>
                  </a:moveTo>
                  <a:lnTo>
                    <a:pt x="16764" y="38100"/>
                  </a:lnTo>
                  <a:lnTo>
                    <a:pt x="10668" y="36576"/>
                  </a:lnTo>
                  <a:lnTo>
                    <a:pt x="6096" y="32004"/>
                  </a:lnTo>
                  <a:lnTo>
                    <a:pt x="3048" y="27432"/>
                  </a:lnTo>
                  <a:lnTo>
                    <a:pt x="0" y="19812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1524" y="0"/>
                  </a:lnTo>
                  <a:lnTo>
                    <a:pt x="16764" y="0"/>
                  </a:lnTo>
                  <a:lnTo>
                    <a:pt x="15240" y="1524"/>
                  </a:lnTo>
                  <a:lnTo>
                    <a:pt x="15240" y="16764"/>
                  </a:lnTo>
                  <a:lnTo>
                    <a:pt x="16764" y="18288"/>
                  </a:lnTo>
                  <a:lnTo>
                    <a:pt x="18288" y="21336"/>
                  </a:lnTo>
                  <a:lnTo>
                    <a:pt x="21336" y="22860"/>
                  </a:lnTo>
                  <a:lnTo>
                    <a:pt x="141827" y="22860"/>
                  </a:lnTo>
                  <a:lnTo>
                    <a:pt x="141827" y="38100"/>
                  </a:lnTo>
                  <a:close/>
                </a:path>
                <a:path w="142239" h="56514">
                  <a:moveTo>
                    <a:pt x="54864" y="22860"/>
                  </a:moveTo>
                  <a:lnTo>
                    <a:pt x="41148" y="22860"/>
                  </a:lnTo>
                  <a:lnTo>
                    <a:pt x="41148" y="3048"/>
                  </a:lnTo>
                  <a:lnTo>
                    <a:pt x="54864" y="3048"/>
                  </a:lnTo>
                  <a:lnTo>
                    <a:pt x="54864" y="22860"/>
                  </a:lnTo>
                  <a:close/>
                </a:path>
                <a:path w="142239" h="56514">
                  <a:moveTo>
                    <a:pt x="54864" y="56388"/>
                  </a:moveTo>
                  <a:lnTo>
                    <a:pt x="41148" y="56388"/>
                  </a:lnTo>
                  <a:lnTo>
                    <a:pt x="41148" y="38100"/>
                  </a:lnTo>
                  <a:lnTo>
                    <a:pt x="54864" y="38100"/>
                  </a:lnTo>
                  <a:lnTo>
                    <a:pt x="54864" y="5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420097" y="4169474"/>
              <a:ext cx="107314" cy="93345"/>
            </a:xfrm>
            <a:custGeom>
              <a:avLst/>
              <a:gdLst/>
              <a:ahLst/>
              <a:cxnLst/>
              <a:rect l="l" t="t" r="r" b="b"/>
              <a:pathLst>
                <a:path w="107314" h="93345">
                  <a:moveTo>
                    <a:pt x="68675" y="93059"/>
                  </a:moveTo>
                  <a:lnTo>
                    <a:pt x="38100" y="93059"/>
                  </a:lnTo>
                  <a:lnTo>
                    <a:pt x="32004" y="90011"/>
                  </a:lnTo>
                  <a:lnTo>
                    <a:pt x="25908" y="88487"/>
                  </a:lnTo>
                  <a:lnTo>
                    <a:pt x="19812" y="83915"/>
                  </a:lnTo>
                  <a:lnTo>
                    <a:pt x="15240" y="80867"/>
                  </a:lnTo>
                  <a:lnTo>
                    <a:pt x="10668" y="76295"/>
                  </a:lnTo>
                  <a:lnTo>
                    <a:pt x="6096" y="71628"/>
                  </a:lnTo>
                  <a:lnTo>
                    <a:pt x="4572" y="65532"/>
                  </a:lnTo>
                  <a:lnTo>
                    <a:pt x="1524" y="59436"/>
                  </a:lnTo>
                  <a:lnTo>
                    <a:pt x="0" y="53340"/>
                  </a:lnTo>
                  <a:lnTo>
                    <a:pt x="0" y="36576"/>
                  </a:lnTo>
                  <a:lnTo>
                    <a:pt x="1524" y="28956"/>
                  </a:lnTo>
                  <a:lnTo>
                    <a:pt x="6096" y="22860"/>
                  </a:lnTo>
                  <a:lnTo>
                    <a:pt x="9144" y="16764"/>
                  </a:lnTo>
                  <a:lnTo>
                    <a:pt x="45720" y="0"/>
                  </a:lnTo>
                  <a:lnTo>
                    <a:pt x="58007" y="0"/>
                  </a:lnTo>
                  <a:lnTo>
                    <a:pt x="58007" y="18288"/>
                  </a:lnTo>
                  <a:lnTo>
                    <a:pt x="36576" y="18288"/>
                  </a:lnTo>
                  <a:lnTo>
                    <a:pt x="32004" y="19812"/>
                  </a:lnTo>
                  <a:lnTo>
                    <a:pt x="28956" y="21336"/>
                  </a:lnTo>
                  <a:lnTo>
                    <a:pt x="25908" y="24384"/>
                  </a:lnTo>
                  <a:lnTo>
                    <a:pt x="22860" y="25908"/>
                  </a:lnTo>
                  <a:lnTo>
                    <a:pt x="21336" y="28956"/>
                  </a:lnTo>
                  <a:lnTo>
                    <a:pt x="18288" y="32004"/>
                  </a:lnTo>
                  <a:lnTo>
                    <a:pt x="16764" y="35052"/>
                  </a:lnTo>
                  <a:lnTo>
                    <a:pt x="15240" y="39624"/>
                  </a:lnTo>
                  <a:lnTo>
                    <a:pt x="15240" y="54864"/>
                  </a:lnTo>
                  <a:lnTo>
                    <a:pt x="16764" y="57912"/>
                  </a:lnTo>
                  <a:lnTo>
                    <a:pt x="18288" y="62484"/>
                  </a:lnTo>
                  <a:lnTo>
                    <a:pt x="25908" y="70104"/>
                  </a:lnTo>
                  <a:lnTo>
                    <a:pt x="32004" y="73152"/>
                  </a:lnTo>
                  <a:lnTo>
                    <a:pt x="36576" y="74771"/>
                  </a:lnTo>
                  <a:lnTo>
                    <a:pt x="39624" y="76295"/>
                  </a:lnTo>
                  <a:lnTo>
                    <a:pt x="96857" y="76295"/>
                  </a:lnTo>
                  <a:lnTo>
                    <a:pt x="96107" y="77819"/>
                  </a:lnTo>
                  <a:lnTo>
                    <a:pt x="91535" y="80867"/>
                  </a:lnTo>
                  <a:lnTo>
                    <a:pt x="86963" y="85439"/>
                  </a:lnTo>
                  <a:lnTo>
                    <a:pt x="80867" y="88487"/>
                  </a:lnTo>
                  <a:lnTo>
                    <a:pt x="74771" y="90011"/>
                  </a:lnTo>
                  <a:lnTo>
                    <a:pt x="68675" y="93059"/>
                  </a:lnTo>
                  <a:close/>
                </a:path>
                <a:path w="107314" h="93345">
                  <a:moveTo>
                    <a:pt x="96857" y="76295"/>
                  </a:moveTo>
                  <a:lnTo>
                    <a:pt x="67151" y="76295"/>
                  </a:lnTo>
                  <a:lnTo>
                    <a:pt x="71723" y="74771"/>
                  </a:lnTo>
                  <a:lnTo>
                    <a:pt x="74771" y="73152"/>
                  </a:lnTo>
                  <a:lnTo>
                    <a:pt x="77819" y="71628"/>
                  </a:lnTo>
                  <a:lnTo>
                    <a:pt x="82391" y="68580"/>
                  </a:lnTo>
                  <a:lnTo>
                    <a:pt x="85439" y="65532"/>
                  </a:lnTo>
                  <a:lnTo>
                    <a:pt x="88487" y="59436"/>
                  </a:lnTo>
                  <a:lnTo>
                    <a:pt x="91535" y="54864"/>
                  </a:lnTo>
                  <a:lnTo>
                    <a:pt x="91535" y="36576"/>
                  </a:lnTo>
                  <a:lnTo>
                    <a:pt x="90011" y="32004"/>
                  </a:lnTo>
                  <a:lnTo>
                    <a:pt x="83915" y="22860"/>
                  </a:lnTo>
                  <a:lnTo>
                    <a:pt x="77819" y="19812"/>
                  </a:lnTo>
                  <a:lnTo>
                    <a:pt x="71723" y="18288"/>
                  </a:lnTo>
                  <a:lnTo>
                    <a:pt x="71723" y="1524"/>
                  </a:lnTo>
                  <a:lnTo>
                    <a:pt x="104489" y="29527"/>
                  </a:lnTo>
                  <a:lnTo>
                    <a:pt x="106775" y="45720"/>
                  </a:lnTo>
                  <a:lnTo>
                    <a:pt x="106775" y="53340"/>
                  </a:lnTo>
                  <a:lnTo>
                    <a:pt x="105251" y="59436"/>
                  </a:lnTo>
                  <a:lnTo>
                    <a:pt x="99155" y="71628"/>
                  </a:lnTo>
                  <a:lnTo>
                    <a:pt x="96857" y="76295"/>
                  </a:lnTo>
                  <a:close/>
                </a:path>
                <a:path w="107314" h="93345">
                  <a:moveTo>
                    <a:pt x="58007" y="76295"/>
                  </a:moveTo>
                  <a:lnTo>
                    <a:pt x="44196" y="76295"/>
                  </a:lnTo>
                  <a:lnTo>
                    <a:pt x="44196" y="18288"/>
                  </a:lnTo>
                  <a:lnTo>
                    <a:pt x="58007" y="18288"/>
                  </a:lnTo>
                  <a:lnTo>
                    <a:pt x="58007" y="762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9420099" y="4099369"/>
              <a:ext cx="104139" cy="53340"/>
            </a:xfrm>
            <a:custGeom>
              <a:avLst/>
              <a:gdLst/>
              <a:ahLst/>
              <a:cxnLst/>
              <a:rect l="l" t="t" r="r" b="b"/>
              <a:pathLst>
                <a:path w="104139" h="53339">
                  <a:moveTo>
                    <a:pt x="103727" y="53340"/>
                  </a:moveTo>
                  <a:lnTo>
                    <a:pt x="3048" y="53340"/>
                  </a:lnTo>
                  <a:lnTo>
                    <a:pt x="3048" y="38100"/>
                  </a:lnTo>
                  <a:lnTo>
                    <a:pt x="24384" y="38100"/>
                  </a:lnTo>
                  <a:lnTo>
                    <a:pt x="24384" y="36576"/>
                  </a:lnTo>
                  <a:lnTo>
                    <a:pt x="15240" y="33528"/>
                  </a:lnTo>
                  <a:lnTo>
                    <a:pt x="9144" y="27432"/>
                  </a:lnTo>
                  <a:lnTo>
                    <a:pt x="6096" y="22860"/>
                  </a:lnTo>
                  <a:lnTo>
                    <a:pt x="1524" y="16764"/>
                  </a:lnTo>
                  <a:lnTo>
                    <a:pt x="0" y="9144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18288" y="12192"/>
                  </a:lnTo>
                  <a:lnTo>
                    <a:pt x="21336" y="16764"/>
                  </a:lnTo>
                  <a:lnTo>
                    <a:pt x="24384" y="25908"/>
                  </a:lnTo>
                  <a:lnTo>
                    <a:pt x="28956" y="28956"/>
                  </a:lnTo>
                  <a:lnTo>
                    <a:pt x="32004" y="32004"/>
                  </a:lnTo>
                  <a:lnTo>
                    <a:pt x="41148" y="35052"/>
                  </a:lnTo>
                  <a:lnTo>
                    <a:pt x="47244" y="36576"/>
                  </a:lnTo>
                  <a:lnTo>
                    <a:pt x="103727" y="36576"/>
                  </a:lnTo>
                  <a:lnTo>
                    <a:pt x="103727" y="53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9420097" y="4001739"/>
              <a:ext cx="107314" cy="94615"/>
            </a:xfrm>
            <a:custGeom>
              <a:avLst/>
              <a:gdLst/>
              <a:ahLst/>
              <a:cxnLst/>
              <a:rect l="l" t="t" r="r" b="b"/>
              <a:pathLst>
                <a:path w="107314" h="94614">
                  <a:moveTo>
                    <a:pt x="53435" y="94488"/>
                  </a:moveTo>
                  <a:lnTo>
                    <a:pt x="45720" y="94488"/>
                  </a:lnTo>
                  <a:lnTo>
                    <a:pt x="38100" y="92964"/>
                  </a:lnTo>
                  <a:lnTo>
                    <a:pt x="32004" y="89916"/>
                  </a:lnTo>
                  <a:lnTo>
                    <a:pt x="25908" y="88392"/>
                  </a:lnTo>
                  <a:lnTo>
                    <a:pt x="19812" y="85344"/>
                  </a:lnTo>
                  <a:lnTo>
                    <a:pt x="6096" y="71628"/>
                  </a:lnTo>
                  <a:lnTo>
                    <a:pt x="4572" y="65532"/>
                  </a:lnTo>
                  <a:lnTo>
                    <a:pt x="1524" y="59436"/>
                  </a:lnTo>
                  <a:lnTo>
                    <a:pt x="0" y="53340"/>
                  </a:lnTo>
                  <a:lnTo>
                    <a:pt x="0" y="36576"/>
                  </a:lnTo>
                  <a:lnTo>
                    <a:pt x="1524" y="28956"/>
                  </a:lnTo>
                  <a:lnTo>
                    <a:pt x="6096" y="24384"/>
                  </a:lnTo>
                  <a:lnTo>
                    <a:pt x="9144" y="18288"/>
                  </a:lnTo>
                  <a:lnTo>
                    <a:pt x="13716" y="12192"/>
                  </a:lnTo>
                  <a:lnTo>
                    <a:pt x="32004" y="3048"/>
                  </a:lnTo>
                  <a:lnTo>
                    <a:pt x="38100" y="1524"/>
                  </a:lnTo>
                  <a:lnTo>
                    <a:pt x="45720" y="0"/>
                  </a:lnTo>
                  <a:lnTo>
                    <a:pt x="58007" y="0"/>
                  </a:lnTo>
                  <a:lnTo>
                    <a:pt x="58007" y="18288"/>
                  </a:lnTo>
                  <a:lnTo>
                    <a:pt x="39624" y="18288"/>
                  </a:lnTo>
                  <a:lnTo>
                    <a:pt x="36576" y="19812"/>
                  </a:lnTo>
                  <a:lnTo>
                    <a:pt x="32004" y="19812"/>
                  </a:lnTo>
                  <a:lnTo>
                    <a:pt x="28956" y="22860"/>
                  </a:lnTo>
                  <a:lnTo>
                    <a:pt x="22860" y="25908"/>
                  </a:lnTo>
                  <a:lnTo>
                    <a:pt x="21336" y="28956"/>
                  </a:lnTo>
                  <a:lnTo>
                    <a:pt x="18288" y="32004"/>
                  </a:lnTo>
                  <a:lnTo>
                    <a:pt x="16764" y="35052"/>
                  </a:lnTo>
                  <a:lnTo>
                    <a:pt x="15240" y="39624"/>
                  </a:lnTo>
                  <a:lnTo>
                    <a:pt x="15240" y="54864"/>
                  </a:lnTo>
                  <a:lnTo>
                    <a:pt x="36576" y="74676"/>
                  </a:lnTo>
                  <a:lnTo>
                    <a:pt x="39624" y="76200"/>
                  </a:lnTo>
                  <a:lnTo>
                    <a:pt x="96869" y="76200"/>
                  </a:lnTo>
                  <a:lnTo>
                    <a:pt x="96107" y="77724"/>
                  </a:lnTo>
                  <a:lnTo>
                    <a:pt x="91535" y="80772"/>
                  </a:lnTo>
                  <a:lnTo>
                    <a:pt x="86963" y="85344"/>
                  </a:lnTo>
                  <a:lnTo>
                    <a:pt x="80867" y="88392"/>
                  </a:lnTo>
                  <a:lnTo>
                    <a:pt x="74771" y="89916"/>
                  </a:lnTo>
                  <a:lnTo>
                    <a:pt x="68675" y="92964"/>
                  </a:lnTo>
                  <a:lnTo>
                    <a:pt x="61055" y="92964"/>
                  </a:lnTo>
                  <a:lnTo>
                    <a:pt x="53435" y="94488"/>
                  </a:lnTo>
                  <a:close/>
                </a:path>
                <a:path w="107314" h="94614">
                  <a:moveTo>
                    <a:pt x="96869" y="76200"/>
                  </a:moveTo>
                  <a:lnTo>
                    <a:pt x="67151" y="76200"/>
                  </a:lnTo>
                  <a:lnTo>
                    <a:pt x="71723" y="74676"/>
                  </a:lnTo>
                  <a:lnTo>
                    <a:pt x="77819" y="71628"/>
                  </a:lnTo>
                  <a:lnTo>
                    <a:pt x="82391" y="68580"/>
                  </a:lnTo>
                  <a:lnTo>
                    <a:pt x="85439" y="67056"/>
                  </a:lnTo>
                  <a:lnTo>
                    <a:pt x="86963" y="62484"/>
                  </a:lnTo>
                  <a:lnTo>
                    <a:pt x="88487" y="59436"/>
                  </a:lnTo>
                  <a:lnTo>
                    <a:pt x="91535" y="54864"/>
                  </a:lnTo>
                  <a:lnTo>
                    <a:pt x="91535" y="38100"/>
                  </a:lnTo>
                  <a:lnTo>
                    <a:pt x="90011" y="32004"/>
                  </a:lnTo>
                  <a:lnTo>
                    <a:pt x="83915" y="22860"/>
                  </a:lnTo>
                  <a:lnTo>
                    <a:pt x="77819" y="19812"/>
                  </a:lnTo>
                  <a:lnTo>
                    <a:pt x="71723" y="18288"/>
                  </a:lnTo>
                  <a:lnTo>
                    <a:pt x="71723" y="1524"/>
                  </a:lnTo>
                  <a:lnTo>
                    <a:pt x="104489" y="29527"/>
                  </a:lnTo>
                  <a:lnTo>
                    <a:pt x="106775" y="45720"/>
                  </a:lnTo>
                  <a:lnTo>
                    <a:pt x="106775" y="53340"/>
                  </a:lnTo>
                  <a:lnTo>
                    <a:pt x="105251" y="60960"/>
                  </a:lnTo>
                  <a:lnTo>
                    <a:pt x="102203" y="67056"/>
                  </a:lnTo>
                  <a:lnTo>
                    <a:pt x="99155" y="71628"/>
                  </a:lnTo>
                  <a:lnTo>
                    <a:pt x="96869" y="76200"/>
                  </a:lnTo>
                  <a:close/>
                </a:path>
                <a:path w="107314" h="94614">
                  <a:moveTo>
                    <a:pt x="58007" y="76200"/>
                  </a:moveTo>
                  <a:lnTo>
                    <a:pt x="44196" y="76200"/>
                  </a:lnTo>
                  <a:lnTo>
                    <a:pt x="44196" y="18288"/>
                  </a:lnTo>
                  <a:lnTo>
                    <a:pt x="58007" y="18288"/>
                  </a:lnTo>
                  <a:lnTo>
                    <a:pt x="58007" y="7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9420099" y="3901059"/>
              <a:ext cx="104139" cy="84455"/>
            </a:xfrm>
            <a:custGeom>
              <a:avLst/>
              <a:gdLst/>
              <a:ahLst/>
              <a:cxnLst/>
              <a:rect l="l" t="t" r="r" b="b"/>
              <a:pathLst>
                <a:path w="104139" h="84454">
                  <a:moveTo>
                    <a:pt x="42672" y="67151"/>
                  </a:moveTo>
                  <a:lnTo>
                    <a:pt x="18288" y="67151"/>
                  </a:lnTo>
                  <a:lnTo>
                    <a:pt x="10287" y="61452"/>
                  </a:lnTo>
                  <a:lnTo>
                    <a:pt x="4572" y="53923"/>
                  </a:lnTo>
                  <a:lnTo>
                    <a:pt x="1143" y="44983"/>
                  </a:lnTo>
                  <a:lnTo>
                    <a:pt x="0" y="35052"/>
                  </a:lnTo>
                  <a:lnTo>
                    <a:pt x="0" y="27432"/>
                  </a:lnTo>
                  <a:lnTo>
                    <a:pt x="4572" y="13716"/>
                  </a:lnTo>
                  <a:lnTo>
                    <a:pt x="7620" y="9144"/>
                  </a:lnTo>
                  <a:lnTo>
                    <a:pt x="10668" y="7620"/>
                  </a:lnTo>
                  <a:lnTo>
                    <a:pt x="13716" y="4572"/>
                  </a:lnTo>
                  <a:lnTo>
                    <a:pt x="18288" y="1524"/>
                  </a:lnTo>
                  <a:lnTo>
                    <a:pt x="22860" y="1524"/>
                  </a:lnTo>
                  <a:lnTo>
                    <a:pt x="27432" y="0"/>
                  </a:lnTo>
                  <a:lnTo>
                    <a:pt x="103727" y="0"/>
                  </a:lnTo>
                  <a:lnTo>
                    <a:pt x="103727" y="16764"/>
                  </a:lnTo>
                  <a:lnTo>
                    <a:pt x="28956" y="16764"/>
                  </a:lnTo>
                  <a:lnTo>
                    <a:pt x="24384" y="18288"/>
                  </a:lnTo>
                  <a:lnTo>
                    <a:pt x="19812" y="21336"/>
                  </a:lnTo>
                  <a:lnTo>
                    <a:pt x="16764" y="25908"/>
                  </a:lnTo>
                  <a:lnTo>
                    <a:pt x="15240" y="30480"/>
                  </a:lnTo>
                  <a:lnTo>
                    <a:pt x="15240" y="45720"/>
                  </a:lnTo>
                  <a:lnTo>
                    <a:pt x="16764" y="50292"/>
                  </a:lnTo>
                  <a:lnTo>
                    <a:pt x="18288" y="53340"/>
                  </a:lnTo>
                  <a:lnTo>
                    <a:pt x="27432" y="62484"/>
                  </a:lnTo>
                  <a:lnTo>
                    <a:pt x="30480" y="64008"/>
                  </a:lnTo>
                  <a:lnTo>
                    <a:pt x="33528" y="65627"/>
                  </a:lnTo>
                  <a:lnTo>
                    <a:pt x="38100" y="65627"/>
                  </a:lnTo>
                  <a:lnTo>
                    <a:pt x="42672" y="67151"/>
                  </a:lnTo>
                  <a:close/>
                </a:path>
                <a:path w="104139" h="84454">
                  <a:moveTo>
                    <a:pt x="103727" y="83915"/>
                  </a:moveTo>
                  <a:lnTo>
                    <a:pt x="3048" y="83915"/>
                  </a:lnTo>
                  <a:lnTo>
                    <a:pt x="3048" y="67151"/>
                  </a:lnTo>
                  <a:lnTo>
                    <a:pt x="103727" y="67151"/>
                  </a:lnTo>
                  <a:lnTo>
                    <a:pt x="103727" y="83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9420098" y="3681412"/>
              <a:ext cx="106775" cy="199834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9865487" y="9452228"/>
              <a:ext cx="140589" cy="265366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865487" y="8906255"/>
              <a:ext cx="143446" cy="419386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9862439" y="8032433"/>
              <a:ext cx="175450" cy="806767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9865487" y="7532180"/>
              <a:ext cx="143446" cy="419385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9865486" y="6714744"/>
              <a:ext cx="143446" cy="742759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9865582" y="6670547"/>
              <a:ext cx="22860" cy="27940"/>
            </a:xfrm>
            <a:custGeom>
              <a:avLst/>
              <a:gdLst/>
              <a:ahLst/>
              <a:cxnLst/>
              <a:rect l="l" t="t" r="r" b="b"/>
              <a:pathLst>
                <a:path w="22860" h="27940">
                  <a:moveTo>
                    <a:pt x="22860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7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9903683" y="6684264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9902159" y="6434137"/>
              <a:ext cx="141827" cy="213550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9865487" y="6028468"/>
              <a:ext cx="143446" cy="332517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9865486" y="5474875"/>
              <a:ext cx="143446" cy="487044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9865487" y="4968622"/>
              <a:ext cx="143446" cy="434625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0178289" y="9653017"/>
              <a:ext cx="17145" cy="58419"/>
            </a:xfrm>
            <a:custGeom>
              <a:avLst/>
              <a:gdLst/>
              <a:ahLst/>
              <a:cxnLst/>
              <a:rect l="l" t="t" r="r" b="b"/>
              <a:pathLst>
                <a:path w="17145" h="58420">
                  <a:moveTo>
                    <a:pt x="0" y="0"/>
                  </a:moveTo>
                  <a:lnTo>
                    <a:pt x="16764" y="0"/>
                  </a:lnTo>
                  <a:lnTo>
                    <a:pt x="16764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0098945" y="9470518"/>
              <a:ext cx="146399" cy="112871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0101993" y="8537163"/>
              <a:ext cx="141827" cy="96107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0109613" y="8253507"/>
              <a:ext cx="134207" cy="262318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0138569" y="7992712"/>
              <a:ext cx="105251" cy="195262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0101993" y="7876888"/>
              <a:ext cx="141827" cy="96012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0101993" y="7228713"/>
              <a:ext cx="141827" cy="122014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0109613" y="6999922"/>
              <a:ext cx="134207" cy="166306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0101993" y="6720840"/>
              <a:ext cx="141827" cy="204406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0138568" y="6562250"/>
              <a:ext cx="105410" cy="93345"/>
            </a:xfrm>
            <a:custGeom>
              <a:avLst/>
              <a:gdLst/>
              <a:ahLst/>
              <a:cxnLst/>
              <a:rect l="l" t="t" r="r" b="b"/>
              <a:pathLst>
                <a:path w="105410" h="93345">
                  <a:moveTo>
                    <a:pt x="97123" y="74771"/>
                  </a:moveTo>
                  <a:lnTo>
                    <a:pt x="62579" y="74771"/>
                  </a:lnTo>
                  <a:lnTo>
                    <a:pt x="76295" y="70199"/>
                  </a:lnTo>
                  <a:lnTo>
                    <a:pt x="79343" y="68675"/>
                  </a:lnTo>
                  <a:lnTo>
                    <a:pt x="88487" y="59531"/>
                  </a:lnTo>
                  <a:lnTo>
                    <a:pt x="91535" y="50387"/>
                  </a:lnTo>
                  <a:lnTo>
                    <a:pt x="91535" y="36576"/>
                  </a:lnTo>
                  <a:lnTo>
                    <a:pt x="88487" y="30480"/>
                  </a:lnTo>
                  <a:lnTo>
                    <a:pt x="83915" y="25908"/>
                  </a:lnTo>
                  <a:lnTo>
                    <a:pt x="80867" y="21336"/>
                  </a:lnTo>
                  <a:lnTo>
                    <a:pt x="74771" y="18288"/>
                  </a:lnTo>
                  <a:lnTo>
                    <a:pt x="65627" y="16764"/>
                  </a:lnTo>
                  <a:lnTo>
                    <a:pt x="65627" y="0"/>
                  </a:lnTo>
                  <a:lnTo>
                    <a:pt x="99464" y="20645"/>
                  </a:lnTo>
                  <a:lnTo>
                    <a:pt x="105251" y="45720"/>
                  </a:lnTo>
                  <a:lnTo>
                    <a:pt x="105251" y="53435"/>
                  </a:lnTo>
                  <a:lnTo>
                    <a:pt x="102203" y="65627"/>
                  </a:lnTo>
                  <a:lnTo>
                    <a:pt x="99155" y="71723"/>
                  </a:lnTo>
                  <a:lnTo>
                    <a:pt x="97123" y="74771"/>
                  </a:lnTo>
                  <a:close/>
                </a:path>
                <a:path w="105410" h="93345">
                  <a:moveTo>
                    <a:pt x="61055" y="93059"/>
                  </a:moveTo>
                  <a:lnTo>
                    <a:pt x="45720" y="93059"/>
                  </a:lnTo>
                  <a:lnTo>
                    <a:pt x="39624" y="91535"/>
                  </a:lnTo>
                  <a:lnTo>
                    <a:pt x="32004" y="90011"/>
                  </a:lnTo>
                  <a:lnTo>
                    <a:pt x="25908" y="88487"/>
                  </a:lnTo>
                  <a:lnTo>
                    <a:pt x="19812" y="85439"/>
                  </a:lnTo>
                  <a:lnTo>
                    <a:pt x="6096" y="71723"/>
                  </a:lnTo>
                  <a:lnTo>
                    <a:pt x="0" y="59531"/>
                  </a:lnTo>
                  <a:lnTo>
                    <a:pt x="0" y="33528"/>
                  </a:lnTo>
                  <a:lnTo>
                    <a:pt x="1524" y="28956"/>
                  </a:lnTo>
                  <a:lnTo>
                    <a:pt x="3048" y="22860"/>
                  </a:lnTo>
                  <a:lnTo>
                    <a:pt x="4572" y="19812"/>
                  </a:lnTo>
                  <a:lnTo>
                    <a:pt x="10668" y="10668"/>
                  </a:lnTo>
                  <a:lnTo>
                    <a:pt x="13716" y="7620"/>
                  </a:lnTo>
                  <a:lnTo>
                    <a:pt x="18288" y="6096"/>
                  </a:lnTo>
                  <a:lnTo>
                    <a:pt x="22860" y="3048"/>
                  </a:lnTo>
                  <a:lnTo>
                    <a:pt x="28956" y="1524"/>
                  </a:lnTo>
                  <a:lnTo>
                    <a:pt x="35052" y="1524"/>
                  </a:lnTo>
                  <a:lnTo>
                    <a:pt x="35052" y="18288"/>
                  </a:lnTo>
                  <a:lnTo>
                    <a:pt x="27432" y="19812"/>
                  </a:lnTo>
                  <a:lnTo>
                    <a:pt x="22860" y="22860"/>
                  </a:lnTo>
                  <a:lnTo>
                    <a:pt x="15240" y="30480"/>
                  </a:lnTo>
                  <a:lnTo>
                    <a:pt x="13716" y="36576"/>
                  </a:lnTo>
                  <a:lnTo>
                    <a:pt x="13716" y="48863"/>
                  </a:lnTo>
                  <a:lnTo>
                    <a:pt x="30480" y="70199"/>
                  </a:lnTo>
                  <a:lnTo>
                    <a:pt x="33528" y="73247"/>
                  </a:lnTo>
                  <a:lnTo>
                    <a:pt x="39624" y="73247"/>
                  </a:lnTo>
                  <a:lnTo>
                    <a:pt x="44196" y="74771"/>
                  </a:lnTo>
                  <a:lnTo>
                    <a:pt x="97123" y="74771"/>
                  </a:lnTo>
                  <a:lnTo>
                    <a:pt x="96107" y="76295"/>
                  </a:lnTo>
                  <a:lnTo>
                    <a:pt x="86963" y="85439"/>
                  </a:lnTo>
                  <a:lnTo>
                    <a:pt x="80867" y="88487"/>
                  </a:lnTo>
                  <a:lnTo>
                    <a:pt x="68675" y="91535"/>
                  </a:lnTo>
                  <a:lnTo>
                    <a:pt x="61055" y="93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137044" y="6490620"/>
              <a:ext cx="105410" cy="53340"/>
            </a:xfrm>
            <a:custGeom>
              <a:avLst/>
              <a:gdLst/>
              <a:ahLst/>
              <a:cxnLst/>
              <a:rect l="l" t="t" r="r" b="b"/>
              <a:pathLst>
                <a:path w="105410" h="53340">
                  <a:moveTo>
                    <a:pt x="105251" y="53340"/>
                  </a:moveTo>
                  <a:lnTo>
                    <a:pt x="3048" y="53340"/>
                  </a:lnTo>
                  <a:lnTo>
                    <a:pt x="3048" y="38100"/>
                  </a:lnTo>
                  <a:lnTo>
                    <a:pt x="24384" y="38100"/>
                  </a:lnTo>
                  <a:lnTo>
                    <a:pt x="16764" y="33528"/>
                  </a:lnTo>
                  <a:lnTo>
                    <a:pt x="10668" y="28956"/>
                  </a:lnTo>
                  <a:lnTo>
                    <a:pt x="6096" y="22860"/>
                  </a:lnTo>
                  <a:lnTo>
                    <a:pt x="3048" y="16764"/>
                  </a:lnTo>
                  <a:lnTo>
                    <a:pt x="0" y="9144"/>
                  </a:lnTo>
                  <a:lnTo>
                    <a:pt x="1524" y="0"/>
                  </a:lnTo>
                  <a:lnTo>
                    <a:pt x="18288" y="0"/>
                  </a:lnTo>
                  <a:lnTo>
                    <a:pt x="18288" y="7620"/>
                  </a:lnTo>
                  <a:lnTo>
                    <a:pt x="19812" y="13716"/>
                  </a:lnTo>
                  <a:lnTo>
                    <a:pt x="42672" y="35052"/>
                  </a:lnTo>
                  <a:lnTo>
                    <a:pt x="47244" y="36576"/>
                  </a:lnTo>
                  <a:lnTo>
                    <a:pt x="105251" y="36576"/>
                  </a:lnTo>
                  <a:lnTo>
                    <a:pt x="105251" y="53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138568" y="6392990"/>
              <a:ext cx="105410" cy="94615"/>
            </a:xfrm>
            <a:custGeom>
              <a:avLst/>
              <a:gdLst/>
              <a:ahLst/>
              <a:cxnLst/>
              <a:rect l="l" t="t" r="r" b="b"/>
              <a:pathLst>
                <a:path w="105410" h="94614">
                  <a:moveTo>
                    <a:pt x="59531" y="94583"/>
                  </a:moveTo>
                  <a:lnTo>
                    <a:pt x="44196" y="94583"/>
                  </a:lnTo>
                  <a:lnTo>
                    <a:pt x="38100" y="93059"/>
                  </a:lnTo>
                  <a:lnTo>
                    <a:pt x="30480" y="91535"/>
                  </a:lnTo>
                  <a:lnTo>
                    <a:pt x="0" y="59436"/>
                  </a:lnTo>
                  <a:lnTo>
                    <a:pt x="66" y="37766"/>
                  </a:lnTo>
                  <a:lnTo>
                    <a:pt x="19812" y="10668"/>
                  </a:lnTo>
                  <a:lnTo>
                    <a:pt x="24384" y="6096"/>
                  </a:lnTo>
                  <a:lnTo>
                    <a:pt x="32004" y="4572"/>
                  </a:lnTo>
                  <a:lnTo>
                    <a:pt x="44196" y="1524"/>
                  </a:lnTo>
                  <a:lnTo>
                    <a:pt x="51816" y="0"/>
                  </a:lnTo>
                  <a:lnTo>
                    <a:pt x="57912" y="1524"/>
                  </a:lnTo>
                  <a:lnTo>
                    <a:pt x="57912" y="18288"/>
                  </a:lnTo>
                  <a:lnTo>
                    <a:pt x="38100" y="18288"/>
                  </a:lnTo>
                  <a:lnTo>
                    <a:pt x="32004" y="21336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7432"/>
                  </a:lnTo>
                  <a:lnTo>
                    <a:pt x="19812" y="30480"/>
                  </a:lnTo>
                  <a:lnTo>
                    <a:pt x="15240" y="39624"/>
                  </a:lnTo>
                  <a:lnTo>
                    <a:pt x="13716" y="44196"/>
                  </a:lnTo>
                  <a:lnTo>
                    <a:pt x="13716" y="51816"/>
                  </a:lnTo>
                  <a:lnTo>
                    <a:pt x="15240" y="56388"/>
                  </a:lnTo>
                  <a:lnTo>
                    <a:pt x="19812" y="65532"/>
                  </a:lnTo>
                  <a:lnTo>
                    <a:pt x="25908" y="71628"/>
                  </a:lnTo>
                  <a:lnTo>
                    <a:pt x="35052" y="76200"/>
                  </a:lnTo>
                  <a:lnTo>
                    <a:pt x="57912" y="76200"/>
                  </a:lnTo>
                  <a:lnTo>
                    <a:pt x="62579" y="77819"/>
                  </a:lnTo>
                  <a:lnTo>
                    <a:pt x="94583" y="77819"/>
                  </a:lnTo>
                  <a:lnTo>
                    <a:pt x="90011" y="82391"/>
                  </a:lnTo>
                  <a:lnTo>
                    <a:pt x="80867" y="88487"/>
                  </a:lnTo>
                  <a:lnTo>
                    <a:pt x="73247" y="91535"/>
                  </a:lnTo>
                  <a:lnTo>
                    <a:pt x="67151" y="93059"/>
                  </a:lnTo>
                  <a:lnTo>
                    <a:pt x="59531" y="94583"/>
                  </a:lnTo>
                  <a:close/>
                </a:path>
                <a:path w="105410" h="94614">
                  <a:moveTo>
                    <a:pt x="94583" y="77819"/>
                  </a:moveTo>
                  <a:lnTo>
                    <a:pt x="62579" y="77819"/>
                  </a:lnTo>
                  <a:lnTo>
                    <a:pt x="65627" y="76200"/>
                  </a:lnTo>
                  <a:lnTo>
                    <a:pt x="70199" y="74676"/>
                  </a:lnTo>
                  <a:lnTo>
                    <a:pt x="74771" y="74676"/>
                  </a:lnTo>
                  <a:lnTo>
                    <a:pt x="77819" y="71628"/>
                  </a:lnTo>
                  <a:lnTo>
                    <a:pt x="80867" y="70104"/>
                  </a:lnTo>
                  <a:lnTo>
                    <a:pt x="86963" y="64008"/>
                  </a:lnTo>
                  <a:lnTo>
                    <a:pt x="91535" y="50292"/>
                  </a:lnTo>
                  <a:lnTo>
                    <a:pt x="91451" y="37766"/>
                  </a:lnTo>
                  <a:lnTo>
                    <a:pt x="90011" y="32004"/>
                  </a:lnTo>
                  <a:lnTo>
                    <a:pt x="85439" y="27432"/>
                  </a:lnTo>
                  <a:lnTo>
                    <a:pt x="82391" y="22860"/>
                  </a:lnTo>
                  <a:lnTo>
                    <a:pt x="77819" y="19812"/>
                  </a:lnTo>
                  <a:lnTo>
                    <a:pt x="71723" y="18288"/>
                  </a:lnTo>
                  <a:lnTo>
                    <a:pt x="71723" y="3048"/>
                  </a:lnTo>
                  <a:lnTo>
                    <a:pt x="103155" y="30099"/>
                  </a:lnTo>
                  <a:lnTo>
                    <a:pt x="105251" y="53340"/>
                  </a:lnTo>
                  <a:lnTo>
                    <a:pt x="103727" y="60960"/>
                  </a:lnTo>
                  <a:lnTo>
                    <a:pt x="102203" y="67056"/>
                  </a:lnTo>
                  <a:lnTo>
                    <a:pt x="99155" y="73152"/>
                  </a:lnTo>
                  <a:lnTo>
                    <a:pt x="94583" y="77819"/>
                  </a:lnTo>
                  <a:close/>
                </a:path>
                <a:path w="105410" h="94614">
                  <a:moveTo>
                    <a:pt x="57912" y="76200"/>
                  </a:moveTo>
                  <a:lnTo>
                    <a:pt x="42672" y="76200"/>
                  </a:lnTo>
                  <a:lnTo>
                    <a:pt x="42672" y="18288"/>
                  </a:lnTo>
                  <a:lnTo>
                    <a:pt x="57912" y="18288"/>
                  </a:lnTo>
                  <a:lnTo>
                    <a:pt x="57912" y="7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138568" y="6286213"/>
              <a:ext cx="105410" cy="96520"/>
            </a:xfrm>
            <a:custGeom>
              <a:avLst/>
              <a:gdLst/>
              <a:ahLst/>
              <a:cxnLst/>
              <a:rect l="l" t="t" r="r" b="b"/>
              <a:pathLst>
                <a:path w="105410" h="96520">
                  <a:moveTo>
                    <a:pt x="33528" y="91535"/>
                  </a:moveTo>
                  <a:lnTo>
                    <a:pt x="27432" y="91535"/>
                  </a:lnTo>
                  <a:lnTo>
                    <a:pt x="21336" y="90011"/>
                  </a:lnTo>
                  <a:lnTo>
                    <a:pt x="16764" y="88487"/>
                  </a:lnTo>
                  <a:lnTo>
                    <a:pt x="13716" y="85439"/>
                  </a:lnTo>
                  <a:lnTo>
                    <a:pt x="9144" y="82391"/>
                  </a:lnTo>
                  <a:lnTo>
                    <a:pt x="7620" y="77819"/>
                  </a:lnTo>
                  <a:lnTo>
                    <a:pt x="4572" y="74771"/>
                  </a:lnTo>
                  <a:lnTo>
                    <a:pt x="1524" y="65627"/>
                  </a:lnTo>
                  <a:lnTo>
                    <a:pt x="0" y="59531"/>
                  </a:lnTo>
                  <a:lnTo>
                    <a:pt x="0" y="35052"/>
                  </a:lnTo>
                  <a:lnTo>
                    <a:pt x="3048" y="25908"/>
                  </a:lnTo>
                  <a:lnTo>
                    <a:pt x="6096" y="19812"/>
                  </a:lnTo>
                  <a:lnTo>
                    <a:pt x="12192" y="13716"/>
                  </a:lnTo>
                  <a:lnTo>
                    <a:pt x="21336" y="10668"/>
                  </a:lnTo>
                  <a:lnTo>
                    <a:pt x="88487" y="10668"/>
                  </a:lnTo>
                  <a:lnTo>
                    <a:pt x="91535" y="7620"/>
                  </a:lnTo>
                  <a:lnTo>
                    <a:pt x="91535" y="4572"/>
                  </a:lnTo>
                  <a:lnTo>
                    <a:pt x="90011" y="1524"/>
                  </a:lnTo>
                  <a:lnTo>
                    <a:pt x="90011" y="0"/>
                  </a:lnTo>
                  <a:lnTo>
                    <a:pt x="103727" y="0"/>
                  </a:lnTo>
                  <a:lnTo>
                    <a:pt x="105251" y="3048"/>
                  </a:lnTo>
                  <a:lnTo>
                    <a:pt x="105251" y="16764"/>
                  </a:lnTo>
                  <a:lnTo>
                    <a:pt x="102203" y="22860"/>
                  </a:lnTo>
                  <a:lnTo>
                    <a:pt x="96107" y="25908"/>
                  </a:lnTo>
                  <a:lnTo>
                    <a:pt x="90011" y="25908"/>
                  </a:lnTo>
                  <a:lnTo>
                    <a:pt x="92043" y="27432"/>
                  </a:lnTo>
                  <a:lnTo>
                    <a:pt x="24384" y="27432"/>
                  </a:lnTo>
                  <a:lnTo>
                    <a:pt x="22860" y="28956"/>
                  </a:lnTo>
                  <a:lnTo>
                    <a:pt x="19812" y="30480"/>
                  </a:lnTo>
                  <a:lnTo>
                    <a:pt x="18288" y="32004"/>
                  </a:lnTo>
                  <a:lnTo>
                    <a:pt x="16764" y="35052"/>
                  </a:lnTo>
                  <a:lnTo>
                    <a:pt x="15240" y="36576"/>
                  </a:lnTo>
                  <a:lnTo>
                    <a:pt x="15240" y="41148"/>
                  </a:lnTo>
                  <a:lnTo>
                    <a:pt x="13716" y="44196"/>
                  </a:lnTo>
                  <a:lnTo>
                    <a:pt x="13716" y="56483"/>
                  </a:lnTo>
                  <a:lnTo>
                    <a:pt x="15240" y="62579"/>
                  </a:lnTo>
                  <a:lnTo>
                    <a:pt x="21336" y="71723"/>
                  </a:lnTo>
                  <a:lnTo>
                    <a:pt x="25908" y="74771"/>
                  </a:lnTo>
                  <a:lnTo>
                    <a:pt x="33528" y="74771"/>
                  </a:lnTo>
                  <a:lnTo>
                    <a:pt x="33528" y="91535"/>
                  </a:lnTo>
                  <a:close/>
                </a:path>
                <a:path w="105410" h="96520">
                  <a:moveTo>
                    <a:pt x="82391" y="96107"/>
                  </a:moveTo>
                  <a:lnTo>
                    <a:pt x="71723" y="96107"/>
                  </a:lnTo>
                  <a:lnTo>
                    <a:pt x="62579" y="93059"/>
                  </a:lnTo>
                  <a:lnTo>
                    <a:pt x="50292" y="77819"/>
                  </a:lnTo>
                  <a:lnTo>
                    <a:pt x="48768" y="74771"/>
                  </a:lnTo>
                  <a:lnTo>
                    <a:pt x="47244" y="70199"/>
                  </a:lnTo>
                  <a:lnTo>
                    <a:pt x="47244" y="65627"/>
                  </a:lnTo>
                  <a:lnTo>
                    <a:pt x="45720" y="61055"/>
                  </a:lnTo>
                  <a:lnTo>
                    <a:pt x="45720" y="56483"/>
                  </a:lnTo>
                  <a:lnTo>
                    <a:pt x="44196" y="51911"/>
                  </a:lnTo>
                  <a:lnTo>
                    <a:pt x="44196" y="44196"/>
                  </a:lnTo>
                  <a:lnTo>
                    <a:pt x="41148" y="38100"/>
                  </a:lnTo>
                  <a:lnTo>
                    <a:pt x="41148" y="33528"/>
                  </a:lnTo>
                  <a:lnTo>
                    <a:pt x="38100" y="30480"/>
                  </a:lnTo>
                  <a:lnTo>
                    <a:pt x="36576" y="27432"/>
                  </a:lnTo>
                  <a:lnTo>
                    <a:pt x="50292" y="27432"/>
                  </a:lnTo>
                  <a:lnTo>
                    <a:pt x="51816" y="28956"/>
                  </a:lnTo>
                  <a:lnTo>
                    <a:pt x="54864" y="35052"/>
                  </a:lnTo>
                  <a:lnTo>
                    <a:pt x="54864" y="42672"/>
                  </a:lnTo>
                  <a:lnTo>
                    <a:pt x="56388" y="45815"/>
                  </a:lnTo>
                  <a:lnTo>
                    <a:pt x="56388" y="53435"/>
                  </a:lnTo>
                  <a:lnTo>
                    <a:pt x="57912" y="58007"/>
                  </a:lnTo>
                  <a:lnTo>
                    <a:pt x="57912" y="61055"/>
                  </a:lnTo>
                  <a:lnTo>
                    <a:pt x="59531" y="65627"/>
                  </a:lnTo>
                  <a:lnTo>
                    <a:pt x="61055" y="68675"/>
                  </a:lnTo>
                  <a:lnTo>
                    <a:pt x="62579" y="70199"/>
                  </a:lnTo>
                  <a:lnTo>
                    <a:pt x="64103" y="73247"/>
                  </a:lnTo>
                  <a:lnTo>
                    <a:pt x="68675" y="77819"/>
                  </a:lnTo>
                  <a:lnTo>
                    <a:pt x="102711" y="77819"/>
                  </a:lnTo>
                  <a:lnTo>
                    <a:pt x="102203" y="79343"/>
                  </a:lnTo>
                  <a:lnTo>
                    <a:pt x="97631" y="88487"/>
                  </a:lnTo>
                  <a:lnTo>
                    <a:pt x="94583" y="91535"/>
                  </a:lnTo>
                  <a:lnTo>
                    <a:pt x="90011" y="93059"/>
                  </a:lnTo>
                  <a:lnTo>
                    <a:pt x="86963" y="94583"/>
                  </a:lnTo>
                  <a:lnTo>
                    <a:pt x="82391" y="96107"/>
                  </a:lnTo>
                  <a:close/>
                </a:path>
                <a:path w="105410" h="96520">
                  <a:moveTo>
                    <a:pt x="102711" y="77819"/>
                  </a:moveTo>
                  <a:lnTo>
                    <a:pt x="80867" y="77819"/>
                  </a:lnTo>
                  <a:lnTo>
                    <a:pt x="82391" y="76295"/>
                  </a:lnTo>
                  <a:lnTo>
                    <a:pt x="85439" y="74771"/>
                  </a:lnTo>
                  <a:lnTo>
                    <a:pt x="86963" y="73247"/>
                  </a:lnTo>
                  <a:lnTo>
                    <a:pt x="86963" y="71723"/>
                  </a:lnTo>
                  <a:lnTo>
                    <a:pt x="90011" y="68675"/>
                  </a:lnTo>
                  <a:lnTo>
                    <a:pt x="90011" y="64103"/>
                  </a:lnTo>
                  <a:lnTo>
                    <a:pt x="91535" y="61055"/>
                  </a:lnTo>
                  <a:lnTo>
                    <a:pt x="91535" y="53435"/>
                  </a:lnTo>
                  <a:lnTo>
                    <a:pt x="90011" y="48863"/>
                  </a:lnTo>
                  <a:lnTo>
                    <a:pt x="88487" y="44196"/>
                  </a:lnTo>
                  <a:lnTo>
                    <a:pt x="86963" y="39624"/>
                  </a:lnTo>
                  <a:lnTo>
                    <a:pt x="85439" y="36576"/>
                  </a:lnTo>
                  <a:lnTo>
                    <a:pt x="82391" y="35052"/>
                  </a:lnTo>
                  <a:lnTo>
                    <a:pt x="80867" y="32004"/>
                  </a:lnTo>
                  <a:lnTo>
                    <a:pt x="77819" y="30480"/>
                  </a:lnTo>
                  <a:lnTo>
                    <a:pt x="76295" y="28956"/>
                  </a:lnTo>
                  <a:lnTo>
                    <a:pt x="73247" y="27432"/>
                  </a:lnTo>
                  <a:lnTo>
                    <a:pt x="92043" y="27432"/>
                  </a:lnTo>
                  <a:lnTo>
                    <a:pt x="96107" y="30480"/>
                  </a:lnTo>
                  <a:lnTo>
                    <a:pt x="102203" y="42672"/>
                  </a:lnTo>
                  <a:lnTo>
                    <a:pt x="105251" y="54959"/>
                  </a:lnTo>
                  <a:lnTo>
                    <a:pt x="105251" y="71723"/>
                  </a:lnTo>
                  <a:lnTo>
                    <a:pt x="103727" y="74771"/>
                  </a:lnTo>
                  <a:lnTo>
                    <a:pt x="102711" y="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109613" y="6228302"/>
              <a:ext cx="132715" cy="53340"/>
            </a:xfrm>
            <a:custGeom>
              <a:avLst/>
              <a:gdLst/>
              <a:ahLst/>
              <a:cxnLst/>
              <a:rect l="l" t="t" r="r" b="b"/>
              <a:pathLst>
                <a:path w="132714" h="53339">
                  <a:moveTo>
                    <a:pt x="45720" y="19812"/>
                  </a:moveTo>
                  <a:lnTo>
                    <a:pt x="30480" y="19812"/>
                  </a:lnTo>
                  <a:lnTo>
                    <a:pt x="30480" y="0"/>
                  </a:lnTo>
                  <a:lnTo>
                    <a:pt x="45720" y="0"/>
                  </a:lnTo>
                  <a:lnTo>
                    <a:pt x="45720" y="19812"/>
                  </a:lnTo>
                  <a:close/>
                </a:path>
                <a:path w="132714" h="53339">
                  <a:moveTo>
                    <a:pt x="114395" y="36576"/>
                  </a:moveTo>
                  <a:lnTo>
                    <a:pt x="0" y="36576"/>
                  </a:lnTo>
                  <a:lnTo>
                    <a:pt x="0" y="19812"/>
                  </a:lnTo>
                  <a:lnTo>
                    <a:pt x="112871" y="19812"/>
                  </a:lnTo>
                  <a:lnTo>
                    <a:pt x="112871" y="18288"/>
                  </a:lnTo>
                  <a:lnTo>
                    <a:pt x="115919" y="18288"/>
                  </a:lnTo>
                  <a:lnTo>
                    <a:pt x="115919" y="16764"/>
                  </a:lnTo>
                  <a:lnTo>
                    <a:pt x="117443" y="16764"/>
                  </a:lnTo>
                  <a:lnTo>
                    <a:pt x="117443" y="0"/>
                  </a:lnTo>
                  <a:lnTo>
                    <a:pt x="132683" y="0"/>
                  </a:lnTo>
                  <a:lnTo>
                    <a:pt x="132683" y="19812"/>
                  </a:lnTo>
                  <a:lnTo>
                    <a:pt x="131159" y="22860"/>
                  </a:lnTo>
                  <a:lnTo>
                    <a:pt x="131159" y="25908"/>
                  </a:lnTo>
                  <a:lnTo>
                    <a:pt x="129635" y="28956"/>
                  </a:lnTo>
                  <a:lnTo>
                    <a:pt x="125063" y="33528"/>
                  </a:lnTo>
                  <a:lnTo>
                    <a:pt x="122015" y="35052"/>
                  </a:lnTo>
                  <a:lnTo>
                    <a:pt x="118967" y="35052"/>
                  </a:lnTo>
                  <a:lnTo>
                    <a:pt x="114395" y="36576"/>
                  </a:lnTo>
                  <a:close/>
                </a:path>
                <a:path w="132714" h="53339">
                  <a:moveTo>
                    <a:pt x="45720" y="53340"/>
                  </a:moveTo>
                  <a:lnTo>
                    <a:pt x="30480" y="53340"/>
                  </a:lnTo>
                  <a:lnTo>
                    <a:pt x="30480" y="36576"/>
                  </a:lnTo>
                  <a:lnTo>
                    <a:pt x="45720" y="36576"/>
                  </a:lnTo>
                  <a:lnTo>
                    <a:pt x="45720" y="53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138568" y="6120004"/>
              <a:ext cx="105410" cy="94615"/>
            </a:xfrm>
            <a:custGeom>
              <a:avLst/>
              <a:gdLst/>
              <a:ahLst/>
              <a:cxnLst/>
              <a:rect l="l" t="t" r="r" b="b"/>
              <a:pathLst>
                <a:path w="105410" h="94614">
                  <a:moveTo>
                    <a:pt x="59531" y="94583"/>
                  </a:moveTo>
                  <a:lnTo>
                    <a:pt x="44196" y="94583"/>
                  </a:lnTo>
                  <a:lnTo>
                    <a:pt x="38100" y="93059"/>
                  </a:lnTo>
                  <a:lnTo>
                    <a:pt x="30480" y="91535"/>
                  </a:lnTo>
                  <a:lnTo>
                    <a:pt x="18288" y="85439"/>
                  </a:lnTo>
                  <a:lnTo>
                    <a:pt x="9144" y="76295"/>
                  </a:lnTo>
                  <a:lnTo>
                    <a:pt x="6096" y="71628"/>
                  </a:lnTo>
                  <a:lnTo>
                    <a:pt x="0" y="59436"/>
                  </a:lnTo>
                  <a:lnTo>
                    <a:pt x="0" y="38100"/>
                  </a:lnTo>
                  <a:lnTo>
                    <a:pt x="19812" y="10668"/>
                  </a:lnTo>
                  <a:lnTo>
                    <a:pt x="24384" y="6096"/>
                  </a:lnTo>
                  <a:lnTo>
                    <a:pt x="32004" y="3048"/>
                  </a:lnTo>
                  <a:lnTo>
                    <a:pt x="38100" y="3048"/>
                  </a:lnTo>
                  <a:lnTo>
                    <a:pt x="44196" y="1524"/>
                  </a:lnTo>
                  <a:lnTo>
                    <a:pt x="51816" y="0"/>
                  </a:lnTo>
                  <a:lnTo>
                    <a:pt x="57912" y="1524"/>
                  </a:lnTo>
                  <a:lnTo>
                    <a:pt x="57912" y="18288"/>
                  </a:lnTo>
                  <a:lnTo>
                    <a:pt x="38100" y="18288"/>
                  </a:lnTo>
                  <a:lnTo>
                    <a:pt x="32004" y="21336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7432"/>
                  </a:lnTo>
                  <a:lnTo>
                    <a:pt x="19812" y="30480"/>
                  </a:lnTo>
                  <a:lnTo>
                    <a:pt x="15240" y="39624"/>
                  </a:lnTo>
                  <a:lnTo>
                    <a:pt x="13716" y="44196"/>
                  </a:lnTo>
                  <a:lnTo>
                    <a:pt x="13716" y="51816"/>
                  </a:lnTo>
                  <a:lnTo>
                    <a:pt x="15240" y="56388"/>
                  </a:lnTo>
                  <a:lnTo>
                    <a:pt x="19812" y="65532"/>
                  </a:lnTo>
                  <a:lnTo>
                    <a:pt x="22860" y="68580"/>
                  </a:lnTo>
                  <a:lnTo>
                    <a:pt x="25908" y="70104"/>
                  </a:lnTo>
                  <a:lnTo>
                    <a:pt x="28956" y="73247"/>
                  </a:lnTo>
                  <a:lnTo>
                    <a:pt x="35052" y="76295"/>
                  </a:lnTo>
                  <a:lnTo>
                    <a:pt x="96107" y="76295"/>
                  </a:lnTo>
                  <a:lnTo>
                    <a:pt x="90011" y="82391"/>
                  </a:lnTo>
                  <a:lnTo>
                    <a:pt x="80867" y="88487"/>
                  </a:lnTo>
                  <a:lnTo>
                    <a:pt x="73247" y="91535"/>
                  </a:lnTo>
                  <a:lnTo>
                    <a:pt x="67151" y="93059"/>
                  </a:lnTo>
                  <a:lnTo>
                    <a:pt x="59531" y="94583"/>
                  </a:lnTo>
                  <a:close/>
                </a:path>
                <a:path w="105410" h="94614">
                  <a:moveTo>
                    <a:pt x="96107" y="76295"/>
                  </a:moveTo>
                  <a:lnTo>
                    <a:pt x="65627" y="76295"/>
                  </a:lnTo>
                  <a:lnTo>
                    <a:pt x="70199" y="74771"/>
                  </a:lnTo>
                  <a:lnTo>
                    <a:pt x="74771" y="74771"/>
                  </a:lnTo>
                  <a:lnTo>
                    <a:pt x="77819" y="71628"/>
                  </a:lnTo>
                  <a:lnTo>
                    <a:pt x="80867" y="70104"/>
                  </a:lnTo>
                  <a:lnTo>
                    <a:pt x="86963" y="64008"/>
                  </a:lnTo>
                  <a:lnTo>
                    <a:pt x="91535" y="50292"/>
                  </a:lnTo>
                  <a:lnTo>
                    <a:pt x="91535" y="38100"/>
                  </a:lnTo>
                  <a:lnTo>
                    <a:pt x="90011" y="32004"/>
                  </a:lnTo>
                  <a:lnTo>
                    <a:pt x="85439" y="27432"/>
                  </a:lnTo>
                  <a:lnTo>
                    <a:pt x="82391" y="22860"/>
                  </a:lnTo>
                  <a:lnTo>
                    <a:pt x="77819" y="19812"/>
                  </a:lnTo>
                  <a:lnTo>
                    <a:pt x="71723" y="18288"/>
                  </a:lnTo>
                  <a:lnTo>
                    <a:pt x="71723" y="3048"/>
                  </a:lnTo>
                  <a:lnTo>
                    <a:pt x="103155" y="29527"/>
                  </a:lnTo>
                  <a:lnTo>
                    <a:pt x="105251" y="53340"/>
                  </a:lnTo>
                  <a:lnTo>
                    <a:pt x="103727" y="60960"/>
                  </a:lnTo>
                  <a:lnTo>
                    <a:pt x="102203" y="67056"/>
                  </a:lnTo>
                  <a:lnTo>
                    <a:pt x="99155" y="73247"/>
                  </a:lnTo>
                  <a:lnTo>
                    <a:pt x="96107" y="76295"/>
                  </a:lnTo>
                  <a:close/>
                </a:path>
                <a:path w="105410" h="94614">
                  <a:moveTo>
                    <a:pt x="57912" y="76295"/>
                  </a:moveTo>
                  <a:lnTo>
                    <a:pt x="42672" y="76295"/>
                  </a:lnTo>
                  <a:lnTo>
                    <a:pt x="42672" y="18288"/>
                  </a:lnTo>
                  <a:lnTo>
                    <a:pt x="57912" y="18288"/>
                  </a:lnTo>
                  <a:lnTo>
                    <a:pt x="57912" y="762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101992" y="6013227"/>
              <a:ext cx="142240" cy="96520"/>
            </a:xfrm>
            <a:custGeom>
              <a:avLst/>
              <a:gdLst/>
              <a:ahLst/>
              <a:cxnLst/>
              <a:rect l="l" t="t" r="r" b="b"/>
              <a:pathLst>
                <a:path w="142239" h="96520">
                  <a:moveTo>
                    <a:pt x="79248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40303" y="0"/>
                  </a:lnTo>
                  <a:lnTo>
                    <a:pt x="140303" y="15240"/>
                  </a:lnTo>
                  <a:lnTo>
                    <a:pt x="83820" y="15240"/>
                  </a:lnTo>
                  <a:lnTo>
                    <a:pt x="79248" y="16764"/>
                  </a:lnTo>
                  <a:close/>
                </a:path>
                <a:path w="142239" h="96520">
                  <a:moveTo>
                    <a:pt x="140303" y="16764"/>
                  </a:moveTo>
                  <a:lnTo>
                    <a:pt x="99155" y="16764"/>
                  </a:lnTo>
                  <a:lnTo>
                    <a:pt x="94488" y="15240"/>
                  </a:lnTo>
                  <a:lnTo>
                    <a:pt x="140303" y="15240"/>
                  </a:lnTo>
                  <a:lnTo>
                    <a:pt x="140303" y="16764"/>
                  </a:lnTo>
                  <a:close/>
                </a:path>
                <a:path w="142239" h="96520">
                  <a:moveTo>
                    <a:pt x="96107" y="96107"/>
                  </a:moveTo>
                  <a:lnTo>
                    <a:pt x="82296" y="96107"/>
                  </a:lnTo>
                  <a:lnTo>
                    <a:pt x="74676" y="94583"/>
                  </a:lnTo>
                  <a:lnTo>
                    <a:pt x="62484" y="91535"/>
                  </a:lnTo>
                  <a:lnTo>
                    <a:pt x="56388" y="88487"/>
                  </a:lnTo>
                  <a:lnTo>
                    <a:pt x="51816" y="83915"/>
                  </a:lnTo>
                  <a:lnTo>
                    <a:pt x="47244" y="80867"/>
                  </a:lnTo>
                  <a:lnTo>
                    <a:pt x="42672" y="74771"/>
                  </a:lnTo>
                  <a:lnTo>
                    <a:pt x="39624" y="70199"/>
                  </a:lnTo>
                  <a:lnTo>
                    <a:pt x="36576" y="64103"/>
                  </a:lnTo>
                  <a:lnTo>
                    <a:pt x="36576" y="38100"/>
                  </a:lnTo>
                  <a:lnTo>
                    <a:pt x="45720" y="19812"/>
                  </a:lnTo>
                  <a:lnTo>
                    <a:pt x="51816" y="16764"/>
                  </a:lnTo>
                  <a:lnTo>
                    <a:pt x="74676" y="16764"/>
                  </a:lnTo>
                  <a:lnTo>
                    <a:pt x="65532" y="19812"/>
                  </a:lnTo>
                  <a:lnTo>
                    <a:pt x="56388" y="28956"/>
                  </a:lnTo>
                  <a:lnTo>
                    <a:pt x="53340" y="33528"/>
                  </a:lnTo>
                  <a:lnTo>
                    <a:pt x="51816" y="36576"/>
                  </a:lnTo>
                  <a:lnTo>
                    <a:pt x="50292" y="41243"/>
                  </a:lnTo>
                  <a:lnTo>
                    <a:pt x="50292" y="53435"/>
                  </a:lnTo>
                  <a:lnTo>
                    <a:pt x="53340" y="62579"/>
                  </a:lnTo>
                  <a:lnTo>
                    <a:pt x="62484" y="71723"/>
                  </a:lnTo>
                  <a:lnTo>
                    <a:pt x="67056" y="73247"/>
                  </a:lnTo>
                  <a:lnTo>
                    <a:pt x="70104" y="74771"/>
                  </a:lnTo>
                  <a:lnTo>
                    <a:pt x="76200" y="76295"/>
                  </a:lnTo>
                  <a:lnTo>
                    <a:pt x="80772" y="77819"/>
                  </a:lnTo>
                  <a:lnTo>
                    <a:pt x="132683" y="77819"/>
                  </a:lnTo>
                  <a:lnTo>
                    <a:pt x="131159" y="80867"/>
                  </a:lnTo>
                  <a:lnTo>
                    <a:pt x="126587" y="83915"/>
                  </a:lnTo>
                  <a:lnTo>
                    <a:pt x="122015" y="88487"/>
                  </a:lnTo>
                  <a:lnTo>
                    <a:pt x="115919" y="91535"/>
                  </a:lnTo>
                  <a:lnTo>
                    <a:pt x="109823" y="93059"/>
                  </a:lnTo>
                  <a:lnTo>
                    <a:pt x="102203" y="94583"/>
                  </a:lnTo>
                  <a:lnTo>
                    <a:pt x="96107" y="96107"/>
                  </a:lnTo>
                  <a:close/>
                </a:path>
                <a:path w="142239" h="96520">
                  <a:moveTo>
                    <a:pt x="132683" y="77819"/>
                  </a:moveTo>
                  <a:lnTo>
                    <a:pt x="99155" y="77819"/>
                  </a:lnTo>
                  <a:lnTo>
                    <a:pt x="112871" y="73247"/>
                  </a:lnTo>
                  <a:lnTo>
                    <a:pt x="125063" y="61055"/>
                  </a:lnTo>
                  <a:lnTo>
                    <a:pt x="128111" y="51911"/>
                  </a:lnTo>
                  <a:lnTo>
                    <a:pt x="128111" y="41243"/>
                  </a:lnTo>
                  <a:lnTo>
                    <a:pt x="126587" y="36576"/>
                  </a:lnTo>
                  <a:lnTo>
                    <a:pt x="123539" y="32004"/>
                  </a:lnTo>
                  <a:lnTo>
                    <a:pt x="122015" y="28956"/>
                  </a:lnTo>
                  <a:lnTo>
                    <a:pt x="118967" y="24384"/>
                  </a:lnTo>
                  <a:lnTo>
                    <a:pt x="115919" y="22860"/>
                  </a:lnTo>
                  <a:lnTo>
                    <a:pt x="111347" y="19812"/>
                  </a:lnTo>
                  <a:lnTo>
                    <a:pt x="108299" y="18288"/>
                  </a:lnTo>
                  <a:lnTo>
                    <a:pt x="103727" y="16764"/>
                  </a:lnTo>
                  <a:lnTo>
                    <a:pt x="126587" y="16764"/>
                  </a:lnTo>
                  <a:lnTo>
                    <a:pt x="135731" y="22860"/>
                  </a:lnTo>
                  <a:lnTo>
                    <a:pt x="138779" y="28956"/>
                  </a:lnTo>
                  <a:lnTo>
                    <a:pt x="141827" y="41243"/>
                  </a:lnTo>
                  <a:lnTo>
                    <a:pt x="141827" y="56483"/>
                  </a:lnTo>
                  <a:lnTo>
                    <a:pt x="140303" y="64103"/>
                  </a:lnTo>
                  <a:lnTo>
                    <a:pt x="137255" y="70199"/>
                  </a:lnTo>
                  <a:lnTo>
                    <a:pt x="134207" y="74771"/>
                  </a:lnTo>
                  <a:lnTo>
                    <a:pt x="132683" y="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101992" y="5593937"/>
              <a:ext cx="140398" cy="347662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138569" y="5217223"/>
              <a:ext cx="105251" cy="295846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100373" y="4986909"/>
              <a:ext cx="143446" cy="164687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101993" y="4805457"/>
              <a:ext cx="140303" cy="112776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138569" y="4684872"/>
              <a:ext cx="105251" cy="99155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138569" y="4523328"/>
              <a:ext cx="103727" cy="141827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0101992" y="4480560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19812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0140189" y="4488941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0109613" y="4195381"/>
              <a:ext cx="134207" cy="259270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0101992" y="4160329"/>
              <a:ext cx="20320" cy="15240"/>
            </a:xfrm>
            <a:custGeom>
              <a:avLst/>
              <a:gdLst/>
              <a:ahLst/>
              <a:cxnLst/>
              <a:rect l="l" t="t" r="r" b="b"/>
              <a:pathLst>
                <a:path w="20320" h="15239">
                  <a:moveTo>
                    <a:pt x="19812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0140093" y="4167949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0138569" y="3991071"/>
              <a:ext cx="103727" cy="143351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0101993" y="8663749"/>
              <a:ext cx="378237" cy="910494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0219436" y="3885819"/>
              <a:ext cx="52069" cy="21590"/>
            </a:xfrm>
            <a:custGeom>
              <a:avLst/>
              <a:gdLst/>
              <a:ahLst/>
              <a:cxnLst/>
              <a:rect l="l" t="t" r="r" b="b"/>
              <a:pathLst>
                <a:path w="52070" h="21589">
                  <a:moveTo>
                    <a:pt x="22860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35052" y="1524"/>
                  </a:lnTo>
                  <a:lnTo>
                    <a:pt x="39624" y="4572"/>
                  </a:lnTo>
                  <a:lnTo>
                    <a:pt x="45720" y="9144"/>
                  </a:lnTo>
                  <a:lnTo>
                    <a:pt x="46736" y="10668"/>
                  </a:lnTo>
                  <a:lnTo>
                    <a:pt x="22860" y="10668"/>
                  </a:lnTo>
                  <a:lnTo>
                    <a:pt x="22860" y="21336"/>
                  </a:lnTo>
                  <a:close/>
                </a:path>
                <a:path w="52070" h="21589">
                  <a:moveTo>
                    <a:pt x="51816" y="21336"/>
                  </a:moveTo>
                  <a:lnTo>
                    <a:pt x="41148" y="21336"/>
                  </a:lnTo>
                  <a:lnTo>
                    <a:pt x="41148" y="19812"/>
                  </a:lnTo>
                  <a:lnTo>
                    <a:pt x="39624" y="16764"/>
                  </a:lnTo>
                  <a:lnTo>
                    <a:pt x="36576" y="13716"/>
                  </a:lnTo>
                  <a:lnTo>
                    <a:pt x="35052" y="13716"/>
                  </a:lnTo>
                  <a:lnTo>
                    <a:pt x="32004" y="10668"/>
                  </a:lnTo>
                  <a:lnTo>
                    <a:pt x="46736" y="10668"/>
                  </a:lnTo>
                  <a:lnTo>
                    <a:pt x="48768" y="13716"/>
                  </a:lnTo>
                  <a:lnTo>
                    <a:pt x="51816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0138569" y="2560510"/>
              <a:ext cx="105251" cy="195262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0101993" y="2444592"/>
              <a:ext cx="141827" cy="96107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0101993" y="2157984"/>
              <a:ext cx="141827" cy="202787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0100564" y="2128266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0101992" y="2077117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4">
                  <a:moveTo>
                    <a:pt x="19812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0140189" y="2085498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0140094" y="1965770"/>
              <a:ext cx="103727" cy="85439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0138569" y="1798035"/>
              <a:ext cx="103727" cy="143351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0414508" y="9653017"/>
              <a:ext cx="17145" cy="58419"/>
            </a:xfrm>
            <a:custGeom>
              <a:avLst/>
              <a:gdLst/>
              <a:ahLst/>
              <a:cxnLst/>
              <a:rect l="l" t="t" r="r" b="b"/>
              <a:pathLst>
                <a:path w="17145" h="58420">
                  <a:moveTo>
                    <a:pt x="0" y="0"/>
                  </a:moveTo>
                  <a:lnTo>
                    <a:pt x="16764" y="0"/>
                  </a:lnTo>
                  <a:lnTo>
                    <a:pt x="16764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0373456" y="6798660"/>
              <a:ext cx="106775" cy="413289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0373456" y="6633972"/>
              <a:ext cx="106775" cy="97536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336880" y="6312123"/>
              <a:ext cx="143351" cy="300513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373456" y="6202393"/>
              <a:ext cx="103727" cy="83820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336880" y="5979700"/>
              <a:ext cx="143351" cy="202787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335356" y="5686901"/>
              <a:ext cx="144875" cy="222598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373456" y="5523738"/>
              <a:ext cx="103727" cy="143351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0336880" y="5244656"/>
              <a:ext cx="140303" cy="210407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0336880" y="5099779"/>
              <a:ext cx="140303" cy="117348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0101993" y="422434"/>
              <a:ext cx="416433" cy="3727227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0336879" y="4759642"/>
              <a:ext cx="180022" cy="312610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0336879" y="4716971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0376504" y="4725352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0373456" y="4601052"/>
              <a:ext cx="106775" cy="94583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0336880" y="4224338"/>
              <a:ext cx="143351" cy="311181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573290" y="9592533"/>
              <a:ext cx="140303" cy="126587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609866" y="9476614"/>
              <a:ext cx="106775" cy="96107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573290" y="9292114"/>
              <a:ext cx="140303" cy="111347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609866" y="9171623"/>
              <a:ext cx="106775" cy="99155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609866" y="9009984"/>
              <a:ext cx="103727" cy="141827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573289" y="8965693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612914" y="8974073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609866" y="8855964"/>
              <a:ext cx="103727" cy="83820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582434" y="8682037"/>
              <a:ext cx="134207" cy="154114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573289" y="8645462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612914" y="8653843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609866" y="8477726"/>
              <a:ext cx="103727" cy="141827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573290" y="6655309"/>
              <a:ext cx="143351" cy="202787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573003" y="6625590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573289" y="6574441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612914" y="6582822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612914" y="6464618"/>
              <a:ext cx="103727" cy="83915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609866" y="6296882"/>
              <a:ext cx="103727" cy="141827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690352" y="6245352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860" y="22860"/>
                  </a:moveTo>
                  <a:lnTo>
                    <a:pt x="0" y="22860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2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885424" y="9653017"/>
              <a:ext cx="17145" cy="58419"/>
            </a:xfrm>
            <a:custGeom>
              <a:avLst/>
              <a:gdLst/>
              <a:ahLst/>
              <a:cxnLst/>
              <a:rect l="l" t="t" r="r" b="b"/>
              <a:pathLst>
                <a:path w="17145" h="58420">
                  <a:moveTo>
                    <a:pt x="16764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57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934858" y="9481819"/>
              <a:ext cx="15240" cy="73660"/>
            </a:xfrm>
            <a:custGeom>
              <a:avLst/>
              <a:gdLst/>
              <a:ahLst/>
              <a:cxnLst/>
              <a:rect l="l" t="t" r="r" b="b"/>
              <a:pathLst>
                <a:path w="15239" h="73659">
                  <a:moveTo>
                    <a:pt x="0" y="0"/>
                  </a:moveTo>
                  <a:lnTo>
                    <a:pt x="15240" y="0"/>
                  </a:lnTo>
                  <a:lnTo>
                    <a:pt x="15240" y="73659"/>
                  </a:lnTo>
                  <a:lnTo>
                    <a:pt x="0" y="73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0809700" y="9565005"/>
              <a:ext cx="140970" cy="0"/>
            </a:xfrm>
            <a:custGeom>
              <a:avLst/>
              <a:gdLst/>
              <a:ahLst/>
              <a:cxnLst/>
              <a:rect l="l" t="t" r="r" b="b"/>
              <a:pathLst>
                <a:path w="140970">
                  <a:moveTo>
                    <a:pt x="0" y="0"/>
                  </a:moveTo>
                  <a:lnTo>
                    <a:pt x="140398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0809700" y="9450706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19907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907" y="0"/>
                  </a:lnTo>
                  <a:lnTo>
                    <a:pt x="19907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0847896" y="9459086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0817416" y="9282970"/>
              <a:ext cx="134207" cy="147923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0809700" y="5212557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19907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907" y="0"/>
                  </a:lnTo>
                  <a:lnTo>
                    <a:pt x="19907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0847896" y="5220938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0846372" y="5096732"/>
              <a:ext cx="105251" cy="96012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0928763" y="5055489"/>
              <a:ext cx="50800" cy="21590"/>
            </a:xfrm>
            <a:custGeom>
              <a:avLst/>
              <a:gdLst/>
              <a:ahLst/>
              <a:cxnLst/>
              <a:rect l="l" t="t" r="r" b="b"/>
              <a:pathLst>
                <a:path w="50800" h="21589">
                  <a:moveTo>
                    <a:pt x="21336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33528" y="1524"/>
                  </a:lnTo>
                  <a:lnTo>
                    <a:pt x="38100" y="4572"/>
                  </a:lnTo>
                  <a:lnTo>
                    <a:pt x="44196" y="9144"/>
                  </a:lnTo>
                  <a:lnTo>
                    <a:pt x="45212" y="10668"/>
                  </a:lnTo>
                  <a:lnTo>
                    <a:pt x="21336" y="10668"/>
                  </a:lnTo>
                  <a:lnTo>
                    <a:pt x="21336" y="21336"/>
                  </a:lnTo>
                  <a:close/>
                </a:path>
                <a:path w="50800" h="21589">
                  <a:moveTo>
                    <a:pt x="50292" y="21336"/>
                  </a:moveTo>
                  <a:lnTo>
                    <a:pt x="39624" y="21336"/>
                  </a:lnTo>
                  <a:lnTo>
                    <a:pt x="39624" y="19812"/>
                  </a:lnTo>
                  <a:lnTo>
                    <a:pt x="32004" y="12192"/>
                  </a:lnTo>
                  <a:lnTo>
                    <a:pt x="30480" y="12192"/>
                  </a:lnTo>
                  <a:lnTo>
                    <a:pt x="27432" y="10668"/>
                  </a:lnTo>
                  <a:lnTo>
                    <a:pt x="45212" y="10668"/>
                  </a:lnTo>
                  <a:lnTo>
                    <a:pt x="47244" y="13716"/>
                  </a:lnTo>
                  <a:lnTo>
                    <a:pt x="50292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0809700" y="4715446"/>
              <a:ext cx="140398" cy="254698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0809701" y="4547203"/>
              <a:ext cx="15875" cy="48260"/>
            </a:xfrm>
            <a:custGeom>
              <a:avLst/>
              <a:gdLst/>
              <a:ahLst/>
              <a:cxnLst/>
              <a:rect l="l" t="t" r="r" b="b"/>
              <a:pathLst>
                <a:path w="15875" h="48260">
                  <a:moveTo>
                    <a:pt x="0" y="0"/>
                  </a:moveTo>
                  <a:lnTo>
                    <a:pt x="15335" y="0"/>
                  </a:lnTo>
                  <a:lnTo>
                    <a:pt x="15335" y="48259"/>
                  </a:lnTo>
                  <a:lnTo>
                    <a:pt x="0" y="48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0809700" y="4604353"/>
              <a:ext cx="140970" cy="0"/>
            </a:xfrm>
            <a:custGeom>
              <a:avLst/>
              <a:gdLst/>
              <a:ahLst/>
              <a:cxnLst/>
              <a:rect l="l" t="t" r="r" b="b"/>
              <a:pathLst>
                <a:path w="140970">
                  <a:moveTo>
                    <a:pt x="0" y="0"/>
                  </a:moveTo>
                  <a:lnTo>
                    <a:pt x="140398" y="0"/>
                  </a:lnTo>
                </a:path>
              </a:pathLst>
            </a:custGeom>
            <a:ln w="177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0809701" y="4613243"/>
              <a:ext cx="15875" cy="46990"/>
            </a:xfrm>
            <a:custGeom>
              <a:avLst/>
              <a:gdLst/>
              <a:ahLst/>
              <a:cxnLst/>
              <a:rect l="l" t="t" r="r" b="b"/>
              <a:pathLst>
                <a:path w="15875" h="46989">
                  <a:moveTo>
                    <a:pt x="0" y="0"/>
                  </a:moveTo>
                  <a:lnTo>
                    <a:pt x="15335" y="0"/>
                  </a:lnTo>
                  <a:lnTo>
                    <a:pt x="15335" y="46990"/>
                  </a:lnTo>
                  <a:lnTo>
                    <a:pt x="0" y="4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0844847" y="4500372"/>
              <a:ext cx="105410" cy="53975"/>
            </a:xfrm>
            <a:custGeom>
              <a:avLst/>
              <a:gdLst/>
              <a:ahLst/>
              <a:cxnLst/>
              <a:rect l="l" t="t" r="r" b="b"/>
              <a:pathLst>
                <a:path w="105410" h="53975">
                  <a:moveTo>
                    <a:pt x="105251" y="53435"/>
                  </a:moveTo>
                  <a:lnTo>
                    <a:pt x="3048" y="53435"/>
                  </a:lnTo>
                  <a:lnTo>
                    <a:pt x="3048" y="38195"/>
                  </a:lnTo>
                  <a:lnTo>
                    <a:pt x="24384" y="38195"/>
                  </a:lnTo>
                  <a:lnTo>
                    <a:pt x="24384" y="36671"/>
                  </a:lnTo>
                  <a:lnTo>
                    <a:pt x="16764" y="33623"/>
                  </a:lnTo>
                  <a:lnTo>
                    <a:pt x="6096" y="22955"/>
                  </a:lnTo>
                  <a:lnTo>
                    <a:pt x="3048" y="16764"/>
                  </a:lnTo>
                  <a:lnTo>
                    <a:pt x="0" y="9144"/>
                  </a:lnTo>
                  <a:lnTo>
                    <a:pt x="1524" y="0"/>
                  </a:lnTo>
                  <a:lnTo>
                    <a:pt x="18288" y="0"/>
                  </a:lnTo>
                  <a:lnTo>
                    <a:pt x="18288" y="6096"/>
                  </a:lnTo>
                  <a:lnTo>
                    <a:pt x="19812" y="12192"/>
                  </a:lnTo>
                  <a:lnTo>
                    <a:pt x="47244" y="36671"/>
                  </a:lnTo>
                  <a:lnTo>
                    <a:pt x="105251" y="36671"/>
                  </a:lnTo>
                  <a:lnTo>
                    <a:pt x="105251" y="53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0846371" y="4398265"/>
              <a:ext cx="105410" cy="94615"/>
            </a:xfrm>
            <a:custGeom>
              <a:avLst/>
              <a:gdLst/>
              <a:ahLst/>
              <a:cxnLst/>
              <a:rect l="l" t="t" r="r" b="b"/>
              <a:pathLst>
                <a:path w="105410" h="94614">
                  <a:moveTo>
                    <a:pt x="33528" y="91440"/>
                  </a:moveTo>
                  <a:lnTo>
                    <a:pt x="27432" y="91440"/>
                  </a:lnTo>
                  <a:lnTo>
                    <a:pt x="21336" y="89916"/>
                  </a:lnTo>
                  <a:lnTo>
                    <a:pt x="18288" y="86868"/>
                  </a:lnTo>
                  <a:lnTo>
                    <a:pt x="13716" y="85344"/>
                  </a:lnTo>
                  <a:lnTo>
                    <a:pt x="9144" y="82296"/>
                  </a:lnTo>
                  <a:lnTo>
                    <a:pt x="7620" y="77724"/>
                  </a:lnTo>
                  <a:lnTo>
                    <a:pt x="4572" y="73152"/>
                  </a:lnTo>
                  <a:lnTo>
                    <a:pt x="0" y="59436"/>
                  </a:lnTo>
                  <a:lnTo>
                    <a:pt x="0" y="35052"/>
                  </a:lnTo>
                  <a:lnTo>
                    <a:pt x="4572" y="21336"/>
                  </a:lnTo>
                  <a:lnTo>
                    <a:pt x="6096" y="18288"/>
                  </a:lnTo>
                  <a:lnTo>
                    <a:pt x="9144" y="15240"/>
                  </a:lnTo>
                  <a:lnTo>
                    <a:pt x="13716" y="13716"/>
                  </a:lnTo>
                  <a:lnTo>
                    <a:pt x="16764" y="10668"/>
                  </a:lnTo>
                  <a:lnTo>
                    <a:pt x="21336" y="9144"/>
                  </a:lnTo>
                  <a:lnTo>
                    <a:pt x="90011" y="9144"/>
                  </a:lnTo>
                  <a:lnTo>
                    <a:pt x="91535" y="7620"/>
                  </a:lnTo>
                  <a:lnTo>
                    <a:pt x="91535" y="1524"/>
                  </a:lnTo>
                  <a:lnTo>
                    <a:pt x="90011" y="0"/>
                  </a:lnTo>
                  <a:lnTo>
                    <a:pt x="103727" y="0"/>
                  </a:lnTo>
                  <a:lnTo>
                    <a:pt x="105251" y="3048"/>
                  </a:lnTo>
                  <a:lnTo>
                    <a:pt x="105251" y="15240"/>
                  </a:lnTo>
                  <a:lnTo>
                    <a:pt x="103727" y="19812"/>
                  </a:lnTo>
                  <a:lnTo>
                    <a:pt x="99155" y="24384"/>
                  </a:lnTo>
                  <a:lnTo>
                    <a:pt x="96107" y="25908"/>
                  </a:lnTo>
                  <a:lnTo>
                    <a:pt x="27432" y="25908"/>
                  </a:lnTo>
                  <a:lnTo>
                    <a:pt x="24384" y="27432"/>
                  </a:lnTo>
                  <a:lnTo>
                    <a:pt x="22860" y="28956"/>
                  </a:lnTo>
                  <a:lnTo>
                    <a:pt x="19812" y="30480"/>
                  </a:lnTo>
                  <a:lnTo>
                    <a:pt x="16764" y="33528"/>
                  </a:lnTo>
                  <a:lnTo>
                    <a:pt x="16764" y="36576"/>
                  </a:lnTo>
                  <a:lnTo>
                    <a:pt x="15240" y="38100"/>
                  </a:lnTo>
                  <a:lnTo>
                    <a:pt x="15240" y="41148"/>
                  </a:lnTo>
                  <a:lnTo>
                    <a:pt x="13716" y="44196"/>
                  </a:lnTo>
                  <a:lnTo>
                    <a:pt x="13716" y="56388"/>
                  </a:lnTo>
                  <a:lnTo>
                    <a:pt x="15240" y="62484"/>
                  </a:lnTo>
                  <a:lnTo>
                    <a:pt x="21336" y="71628"/>
                  </a:lnTo>
                  <a:lnTo>
                    <a:pt x="25908" y="73152"/>
                  </a:lnTo>
                  <a:lnTo>
                    <a:pt x="33528" y="74676"/>
                  </a:lnTo>
                  <a:lnTo>
                    <a:pt x="33528" y="91440"/>
                  </a:lnTo>
                  <a:close/>
                </a:path>
                <a:path w="105410" h="94614">
                  <a:moveTo>
                    <a:pt x="86963" y="94488"/>
                  </a:moveTo>
                  <a:lnTo>
                    <a:pt x="67056" y="94488"/>
                  </a:lnTo>
                  <a:lnTo>
                    <a:pt x="62484" y="91440"/>
                  </a:lnTo>
                  <a:lnTo>
                    <a:pt x="59436" y="89916"/>
                  </a:lnTo>
                  <a:lnTo>
                    <a:pt x="56388" y="86868"/>
                  </a:lnTo>
                  <a:lnTo>
                    <a:pt x="54864" y="83820"/>
                  </a:lnTo>
                  <a:lnTo>
                    <a:pt x="51816" y="80772"/>
                  </a:lnTo>
                  <a:lnTo>
                    <a:pt x="50292" y="77724"/>
                  </a:lnTo>
                  <a:lnTo>
                    <a:pt x="47244" y="68580"/>
                  </a:lnTo>
                  <a:lnTo>
                    <a:pt x="47244" y="65532"/>
                  </a:lnTo>
                  <a:lnTo>
                    <a:pt x="45720" y="60960"/>
                  </a:lnTo>
                  <a:lnTo>
                    <a:pt x="45720" y="56388"/>
                  </a:lnTo>
                  <a:lnTo>
                    <a:pt x="44196" y="51816"/>
                  </a:lnTo>
                  <a:lnTo>
                    <a:pt x="44196" y="42672"/>
                  </a:lnTo>
                  <a:lnTo>
                    <a:pt x="42672" y="39624"/>
                  </a:lnTo>
                  <a:lnTo>
                    <a:pt x="42672" y="36576"/>
                  </a:lnTo>
                  <a:lnTo>
                    <a:pt x="39624" y="30480"/>
                  </a:lnTo>
                  <a:lnTo>
                    <a:pt x="36576" y="27432"/>
                  </a:lnTo>
                  <a:lnTo>
                    <a:pt x="33528" y="25908"/>
                  </a:lnTo>
                  <a:lnTo>
                    <a:pt x="50292" y="25908"/>
                  </a:lnTo>
                  <a:lnTo>
                    <a:pt x="54864" y="35052"/>
                  </a:lnTo>
                  <a:lnTo>
                    <a:pt x="54864" y="38100"/>
                  </a:lnTo>
                  <a:lnTo>
                    <a:pt x="56388" y="41148"/>
                  </a:lnTo>
                  <a:lnTo>
                    <a:pt x="56388" y="53340"/>
                  </a:lnTo>
                  <a:lnTo>
                    <a:pt x="57912" y="56388"/>
                  </a:lnTo>
                  <a:lnTo>
                    <a:pt x="57912" y="60960"/>
                  </a:lnTo>
                  <a:lnTo>
                    <a:pt x="64008" y="73152"/>
                  </a:lnTo>
                  <a:lnTo>
                    <a:pt x="65532" y="74676"/>
                  </a:lnTo>
                  <a:lnTo>
                    <a:pt x="71628" y="77724"/>
                  </a:lnTo>
                  <a:lnTo>
                    <a:pt x="103727" y="77724"/>
                  </a:lnTo>
                  <a:lnTo>
                    <a:pt x="103727" y="79248"/>
                  </a:lnTo>
                  <a:lnTo>
                    <a:pt x="100679" y="82296"/>
                  </a:lnTo>
                  <a:lnTo>
                    <a:pt x="97631" y="88392"/>
                  </a:lnTo>
                  <a:lnTo>
                    <a:pt x="94583" y="89916"/>
                  </a:lnTo>
                  <a:lnTo>
                    <a:pt x="90011" y="92964"/>
                  </a:lnTo>
                  <a:lnTo>
                    <a:pt x="86963" y="94488"/>
                  </a:lnTo>
                  <a:close/>
                </a:path>
                <a:path w="105410" h="94614">
                  <a:moveTo>
                    <a:pt x="103727" y="77724"/>
                  </a:moveTo>
                  <a:lnTo>
                    <a:pt x="79343" y="77724"/>
                  </a:lnTo>
                  <a:lnTo>
                    <a:pt x="80867" y="76200"/>
                  </a:lnTo>
                  <a:lnTo>
                    <a:pt x="83915" y="76200"/>
                  </a:lnTo>
                  <a:lnTo>
                    <a:pt x="88487" y="71628"/>
                  </a:lnTo>
                  <a:lnTo>
                    <a:pt x="88487" y="70104"/>
                  </a:lnTo>
                  <a:lnTo>
                    <a:pt x="90011" y="67056"/>
                  </a:lnTo>
                  <a:lnTo>
                    <a:pt x="90011" y="65532"/>
                  </a:lnTo>
                  <a:lnTo>
                    <a:pt x="91535" y="62484"/>
                  </a:lnTo>
                  <a:lnTo>
                    <a:pt x="91535" y="51816"/>
                  </a:lnTo>
                  <a:lnTo>
                    <a:pt x="90011" y="47244"/>
                  </a:lnTo>
                  <a:lnTo>
                    <a:pt x="88487" y="44196"/>
                  </a:lnTo>
                  <a:lnTo>
                    <a:pt x="86963" y="39624"/>
                  </a:lnTo>
                  <a:lnTo>
                    <a:pt x="83915" y="33528"/>
                  </a:lnTo>
                  <a:lnTo>
                    <a:pt x="80867" y="32004"/>
                  </a:lnTo>
                  <a:lnTo>
                    <a:pt x="77724" y="28956"/>
                  </a:lnTo>
                  <a:lnTo>
                    <a:pt x="76200" y="28956"/>
                  </a:lnTo>
                  <a:lnTo>
                    <a:pt x="70104" y="25908"/>
                  </a:lnTo>
                  <a:lnTo>
                    <a:pt x="90011" y="25908"/>
                  </a:lnTo>
                  <a:lnTo>
                    <a:pt x="105251" y="54864"/>
                  </a:lnTo>
                  <a:lnTo>
                    <a:pt x="105251" y="70104"/>
                  </a:lnTo>
                  <a:lnTo>
                    <a:pt x="103727" y="74676"/>
                  </a:lnTo>
                  <a:lnTo>
                    <a:pt x="103727" y="777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0846372" y="4297584"/>
              <a:ext cx="104139" cy="83820"/>
            </a:xfrm>
            <a:custGeom>
              <a:avLst/>
              <a:gdLst/>
              <a:ahLst/>
              <a:cxnLst/>
              <a:rect l="l" t="t" r="r" b="b"/>
              <a:pathLst>
                <a:path w="104139" h="83820">
                  <a:moveTo>
                    <a:pt x="41148" y="68580"/>
                  </a:moveTo>
                  <a:lnTo>
                    <a:pt x="18288" y="68580"/>
                  </a:lnTo>
                  <a:lnTo>
                    <a:pt x="10287" y="62269"/>
                  </a:lnTo>
                  <a:lnTo>
                    <a:pt x="4572" y="54673"/>
                  </a:lnTo>
                  <a:lnTo>
                    <a:pt x="1143" y="45648"/>
                  </a:lnTo>
                  <a:lnTo>
                    <a:pt x="0" y="35052"/>
                  </a:lnTo>
                  <a:lnTo>
                    <a:pt x="0" y="22860"/>
                  </a:lnTo>
                  <a:lnTo>
                    <a:pt x="1524" y="18288"/>
                  </a:lnTo>
                  <a:lnTo>
                    <a:pt x="4572" y="13716"/>
                  </a:lnTo>
                  <a:lnTo>
                    <a:pt x="6096" y="10668"/>
                  </a:lnTo>
                  <a:lnTo>
                    <a:pt x="10668" y="7620"/>
                  </a:lnTo>
                  <a:lnTo>
                    <a:pt x="13716" y="4572"/>
                  </a:lnTo>
                  <a:lnTo>
                    <a:pt x="16764" y="3048"/>
                  </a:lnTo>
                  <a:lnTo>
                    <a:pt x="21336" y="1524"/>
                  </a:lnTo>
                  <a:lnTo>
                    <a:pt x="25908" y="1524"/>
                  </a:lnTo>
                  <a:lnTo>
                    <a:pt x="30480" y="0"/>
                  </a:lnTo>
                  <a:lnTo>
                    <a:pt x="103727" y="0"/>
                  </a:lnTo>
                  <a:lnTo>
                    <a:pt x="103727" y="16764"/>
                  </a:lnTo>
                  <a:lnTo>
                    <a:pt x="28956" y="16764"/>
                  </a:lnTo>
                  <a:lnTo>
                    <a:pt x="22860" y="18288"/>
                  </a:lnTo>
                  <a:lnTo>
                    <a:pt x="19812" y="22860"/>
                  </a:lnTo>
                  <a:lnTo>
                    <a:pt x="16764" y="25908"/>
                  </a:lnTo>
                  <a:lnTo>
                    <a:pt x="13716" y="32004"/>
                  </a:lnTo>
                  <a:lnTo>
                    <a:pt x="13716" y="42672"/>
                  </a:lnTo>
                  <a:lnTo>
                    <a:pt x="15240" y="47244"/>
                  </a:lnTo>
                  <a:lnTo>
                    <a:pt x="16764" y="50292"/>
                  </a:lnTo>
                  <a:lnTo>
                    <a:pt x="18288" y="54864"/>
                  </a:lnTo>
                  <a:lnTo>
                    <a:pt x="19812" y="57912"/>
                  </a:lnTo>
                  <a:lnTo>
                    <a:pt x="22860" y="60960"/>
                  </a:lnTo>
                  <a:lnTo>
                    <a:pt x="28956" y="64008"/>
                  </a:lnTo>
                  <a:lnTo>
                    <a:pt x="33528" y="65532"/>
                  </a:lnTo>
                  <a:lnTo>
                    <a:pt x="36576" y="67056"/>
                  </a:lnTo>
                  <a:lnTo>
                    <a:pt x="41148" y="68580"/>
                  </a:lnTo>
                  <a:close/>
                </a:path>
                <a:path w="104139" h="83820">
                  <a:moveTo>
                    <a:pt x="103727" y="83820"/>
                  </a:moveTo>
                  <a:lnTo>
                    <a:pt x="1524" y="83820"/>
                  </a:lnTo>
                  <a:lnTo>
                    <a:pt x="1524" y="68580"/>
                  </a:lnTo>
                  <a:lnTo>
                    <a:pt x="103727" y="68580"/>
                  </a:lnTo>
                  <a:lnTo>
                    <a:pt x="103727" y="83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846371" y="4192334"/>
              <a:ext cx="105410" cy="86995"/>
            </a:xfrm>
            <a:custGeom>
              <a:avLst/>
              <a:gdLst/>
              <a:ahLst/>
              <a:cxnLst/>
              <a:rect l="l" t="t" r="r" b="b"/>
              <a:pathLst>
                <a:path w="105410" h="86995">
                  <a:moveTo>
                    <a:pt x="51816" y="67151"/>
                  </a:moveTo>
                  <a:lnTo>
                    <a:pt x="30480" y="67151"/>
                  </a:lnTo>
                  <a:lnTo>
                    <a:pt x="32004" y="65627"/>
                  </a:lnTo>
                  <a:lnTo>
                    <a:pt x="35052" y="64103"/>
                  </a:lnTo>
                  <a:lnTo>
                    <a:pt x="36576" y="62579"/>
                  </a:lnTo>
                  <a:lnTo>
                    <a:pt x="39624" y="56483"/>
                  </a:lnTo>
                  <a:lnTo>
                    <a:pt x="39624" y="53435"/>
                  </a:lnTo>
                  <a:lnTo>
                    <a:pt x="41148" y="50292"/>
                  </a:lnTo>
                  <a:lnTo>
                    <a:pt x="42672" y="45720"/>
                  </a:lnTo>
                  <a:lnTo>
                    <a:pt x="42672" y="41148"/>
                  </a:lnTo>
                  <a:lnTo>
                    <a:pt x="44196" y="38100"/>
                  </a:lnTo>
                  <a:lnTo>
                    <a:pt x="44196" y="33528"/>
                  </a:lnTo>
                  <a:lnTo>
                    <a:pt x="45720" y="28956"/>
                  </a:lnTo>
                  <a:lnTo>
                    <a:pt x="47244" y="25908"/>
                  </a:lnTo>
                  <a:lnTo>
                    <a:pt x="48768" y="21336"/>
                  </a:lnTo>
                  <a:lnTo>
                    <a:pt x="50292" y="18288"/>
                  </a:lnTo>
                  <a:lnTo>
                    <a:pt x="51816" y="13716"/>
                  </a:lnTo>
                  <a:lnTo>
                    <a:pt x="54864" y="7620"/>
                  </a:lnTo>
                  <a:lnTo>
                    <a:pt x="57912" y="6096"/>
                  </a:lnTo>
                  <a:lnTo>
                    <a:pt x="60960" y="3048"/>
                  </a:lnTo>
                  <a:lnTo>
                    <a:pt x="65532" y="1524"/>
                  </a:lnTo>
                  <a:lnTo>
                    <a:pt x="68580" y="0"/>
                  </a:lnTo>
                  <a:lnTo>
                    <a:pt x="79343" y="0"/>
                  </a:lnTo>
                  <a:lnTo>
                    <a:pt x="85439" y="1524"/>
                  </a:lnTo>
                  <a:lnTo>
                    <a:pt x="88487" y="4572"/>
                  </a:lnTo>
                  <a:lnTo>
                    <a:pt x="93059" y="7620"/>
                  </a:lnTo>
                  <a:lnTo>
                    <a:pt x="96107" y="10668"/>
                  </a:lnTo>
                  <a:lnTo>
                    <a:pt x="99155" y="15240"/>
                  </a:lnTo>
                  <a:lnTo>
                    <a:pt x="102203" y="18288"/>
                  </a:lnTo>
                  <a:lnTo>
                    <a:pt x="71628" y="18288"/>
                  </a:lnTo>
                  <a:lnTo>
                    <a:pt x="68580" y="19812"/>
                  </a:lnTo>
                  <a:lnTo>
                    <a:pt x="65532" y="22860"/>
                  </a:lnTo>
                  <a:lnTo>
                    <a:pt x="64008" y="25908"/>
                  </a:lnTo>
                  <a:lnTo>
                    <a:pt x="60960" y="35052"/>
                  </a:lnTo>
                  <a:lnTo>
                    <a:pt x="59436" y="41148"/>
                  </a:lnTo>
                  <a:lnTo>
                    <a:pt x="57912" y="45720"/>
                  </a:lnTo>
                  <a:lnTo>
                    <a:pt x="56388" y="51911"/>
                  </a:lnTo>
                  <a:lnTo>
                    <a:pt x="56388" y="58007"/>
                  </a:lnTo>
                  <a:lnTo>
                    <a:pt x="54864" y="62579"/>
                  </a:lnTo>
                  <a:lnTo>
                    <a:pt x="51816" y="67151"/>
                  </a:lnTo>
                  <a:close/>
                </a:path>
                <a:path w="105410" h="86995">
                  <a:moveTo>
                    <a:pt x="35052" y="85439"/>
                  </a:moveTo>
                  <a:lnTo>
                    <a:pt x="22860" y="85439"/>
                  </a:lnTo>
                  <a:lnTo>
                    <a:pt x="18288" y="83915"/>
                  </a:lnTo>
                  <a:lnTo>
                    <a:pt x="15240" y="80867"/>
                  </a:lnTo>
                  <a:lnTo>
                    <a:pt x="12192" y="79343"/>
                  </a:lnTo>
                  <a:lnTo>
                    <a:pt x="6096" y="73247"/>
                  </a:lnTo>
                  <a:lnTo>
                    <a:pt x="4572" y="68675"/>
                  </a:lnTo>
                  <a:lnTo>
                    <a:pt x="1524" y="65627"/>
                  </a:lnTo>
                  <a:lnTo>
                    <a:pt x="1524" y="61055"/>
                  </a:lnTo>
                  <a:lnTo>
                    <a:pt x="0" y="56483"/>
                  </a:lnTo>
                  <a:lnTo>
                    <a:pt x="0" y="35052"/>
                  </a:lnTo>
                  <a:lnTo>
                    <a:pt x="1524" y="30480"/>
                  </a:lnTo>
                  <a:lnTo>
                    <a:pt x="1524" y="25908"/>
                  </a:lnTo>
                  <a:lnTo>
                    <a:pt x="3048" y="21336"/>
                  </a:lnTo>
                  <a:lnTo>
                    <a:pt x="6096" y="18288"/>
                  </a:lnTo>
                  <a:lnTo>
                    <a:pt x="9144" y="13716"/>
                  </a:lnTo>
                  <a:lnTo>
                    <a:pt x="12192" y="10668"/>
                  </a:lnTo>
                  <a:lnTo>
                    <a:pt x="15240" y="9144"/>
                  </a:lnTo>
                  <a:lnTo>
                    <a:pt x="19812" y="7620"/>
                  </a:lnTo>
                  <a:lnTo>
                    <a:pt x="32004" y="4572"/>
                  </a:lnTo>
                  <a:lnTo>
                    <a:pt x="32004" y="21336"/>
                  </a:lnTo>
                  <a:lnTo>
                    <a:pt x="27432" y="22860"/>
                  </a:lnTo>
                  <a:lnTo>
                    <a:pt x="25908" y="22860"/>
                  </a:lnTo>
                  <a:lnTo>
                    <a:pt x="22860" y="24384"/>
                  </a:lnTo>
                  <a:lnTo>
                    <a:pt x="19812" y="27432"/>
                  </a:lnTo>
                  <a:lnTo>
                    <a:pt x="18288" y="30480"/>
                  </a:lnTo>
                  <a:lnTo>
                    <a:pt x="16764" y="32004"/>
                  </a:lnTo>
                  <a:lnTo>
                    <a:pt x="15240" y="35052"/>
                  </a:lnTo>
                  <a:lnTo>
                    <a:pt x="15240" y="36576"/>
                  </a:lnTo>
                  <a:lnTo>
                    <a:pt x="13716" y="39624"/>
                  </a:lnTo>
                  <a:lnTo>
                    <a:pt x="13716" y="50292"/>
                  </a:lnTo>
                  <a:lnTo>
                    <a:pt x="15240" y="53435"/>
                  </a:lnTo>
                  <a:lnTo>
                    <a:pt x="15240" y="58007"/>
                  </a:lnTo>
                  <a:lnTo>
                    <a:pt x="16764" y="59531"/>
                  </a:lnTo>
                  <a:lnTo>
                    <a:pt x="18288" y="62579"/>
                  </a:lnTo>
                  <a:lnTo>
                    <a:pt x="22860" y="67151"/>
                  </a:lnTo>
                  <a:lnTo>
                    <a:pt x="51816" y="67151"/>
                  </a:lnTo>
                  <a:lnTo>
                    <a:pt x="50292" y="73247"/>
                  </a:lnTo>
                  <a:lnTo>
                    <a:pt x="39624" y="83915"/>
                  </a:lnTo>
                  <a:lnTo>
                    <a:pt x="35052" y="85439"/>
                  </a:lnTo>
                  <a:close/>
                </a:path>
                <a:path w="105410" h="86995">
                  <a:moveTo>
                    <a:pt x="77724" y="86963"/>
                  </a:moveTo>
                  <a:lnTo>
                    <a:pt x="71628" y="86963"/>
                  </a:lnTo>
                  <a:lnTo>
                    <a:pt x="71628" y="70199"/>
                  </a:lnTo>
                  <a:lnTo>
                    <a:pt x="74676" y="70199"/>
                  </a:lnTo>
                  <a:lnTo>
                    <a:pt x="77724" y="68675"/>
                  </a:lnTo>
                  <a:lnTo>
                    <a:pt x="80867" y="67151"/>
                  </a:lnTo>
                  <a:lnTo>
                    <a:pt x="83915" y="65627"/>
                  </a:lnTo>
                  <a:lnTo>
                    <a:pt x="85439" y="64103"/>
                  </a:lnTo>
                  <a:lnTo>
                    <a:pt x="86963" y="61055"/>
                  </a:lnTo>
                  <a:lnTo>
                    <a:pt x="88487" y="59531"/>
                  </a:lnTo>
                  <a:lnTo>
                    <a:pt x="90011" y="56483"/>
                  </a:lnTo>
                  <a:lnTo>
                    <a:pt x="90011" y="53435"/>
                  </a:lnTo>
                  <a:lnTo>
                    <a:pt x="91535" y="50292"/>
                  </a:lnTo>
                  <a:lnTo>
                    <a:pt x="91535" y="38100"/>
                  </a:lnTo>
                  <a:lnTo>
                    <a:pt x="90011" y="35052"/>
                  </a:lnTo>
                  <a:lnTo>
                    <a:pt x="90011" y="28956"/>
                  </a:lnTo>
                  <a:lnTo>
                    <a:pt x="88487" y="27432"/>
                  </a:lnTo>
                  <a:lnTo>
                    <a:pt x="86963" y="24384"/>
                  </a:lnTo>
                  <a:lnTo>
                    <a:pt x="82391" y="19812"/>
                  </a:lnTo>
                  <a:lnTo>
                    <a:pt x="79343" y="18288"/>
                  </a:lnTo>
                  <a:lnTo>
                    <a:pt x="102203" y="18288"/>
                  </a:lnTo>
                  <a:lnTo>
                    <a:pt x="103727" y="22860"/>
                  </a:lnTo>
                  <a:lnTo>
                    <a:pt x="103727" y="28956"/>
                  </a:lnTo>
                  <a:lnTo>
                    <a:pt x="105251" y="33528"/>
                  </a:lnTo>
                  <a:lnTo>
                    <a:pt x="105251" y="54959"/>
                  </a:lnTo>
                  <a:lnTo>
                    <a:pt x="103727" y="59531"/>
                  </a:lnTo>
                  <a:lnTo>
                    <a:pt x="102203" y="65627"/>
                  </a:lnTo>
                  <a:lnTo>
                    <a:pt x="100679" y="70199"/>
                  </a:lnTo>
                  <a:lnTo>
                    <a:pt x="97631" y="73247"/>
                  </a:lnTo>
                  <a:lnTo>
                    <a:pt x="96107" y="77819"/>
                  </a:lnTo>
                  <a:lnTo>
                    <a:pt x="91535" y="80867"/>
                  </a:lnTo>
                  <a:lnTo>
                    <a:pt x="86963" y="82391"/>
                  </a:lnTo>
                  <a:lnTo>
                    <a:pt x="82391" y="85439"/>
                  </a:lnTo>
                  <a:lnTo>
                    <a:pt x="77724" y="869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0809700" y="4157282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19907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907" y="0"/>
                  </a:lnTo>
                  <a:lnTo>
                    <a:pt x="19907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0847896" y="4165663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0817416" y="4087177"/>
              <a:ext cx="132715" cy="55244"/>
            </a:xfrm>
            <a:custGeom>
              <a:avLst/>
              <a:gdLst/>
              <a:ahLst/>
              <a:cxnLst/>
              <a:rect l="l" t="t" r="r" b="b"/>
              <a:pathLst>
                <a:path w="132714" h="55245">
                  <a:moveTo>
                    <a:pt x="45815" y="21336"/>
                  </a:moveTo>
                  <a:lnTo>
                    <a:pt x="30480" y="21336"/>
                  </a:lnTo>
                  <a:lnTo>
                    <a:pt x="30480" y="0"/>
                  </a:lnTo>
                  <a:lnTo>
                    <a:pt x="45815" y="0"/>
                  </a:lnTo>
                  <a:lnTo>
                    <a:pt x="45815" y="21336"/>
                  </a:lnTo>
                  <a:close/>
                </a:path>
                <a:path w="132714" h="55245">
                  <a:moveTo>
                    <a:pt x="122015" y="36576"/>
                  </a:moveTo>
                  <a:lnTo>
                    <a:pt x="0" y="36576"/>
                  </a:lnTo>
                  <a:lnTo>
                    <a:pt x="0" y="21336"/>
                  </a:lnTo>
                  <a:lnTo>
                    <a:pt x="111347" y="21336"/>
                  </a:lnTo>
                  <a:lnTo>
                    <a:pt x="112871" y="19812"/>
                  </a:lnTo>
                  <a:lnTo>
                    <a:pt x="115919" y="19812"/>
                  </a:lnTo>
                  <a:lnTo>
                    <a:pt x="115919" y="18288"/>
                  </a:lnTo>
                  <a:lnTo>
                    <a:pt x="117443" y="16764"/>
                  </a:lnTo>
                  <a:lnTo>
                    <a:pt x="117443" y="0"/>
                  </a:lnTo>
                  <a:lnTo>
                    <a:pt x="132683" y="0"/>
                  </a:lnTo>
                  <a:lnTo>
                    <a:pt x="132683" y="21336"/>
                  </a:lnTo>
                  <a:lnTo>
                    <a:pt x="131159" y="24384"/>
                  </a:lnTo>
                  <a:lnTo>
                    <a:pt x="131159" y="27432"/>
                  </a:lnTo>
                  <a:lnTo>
                    <a:pt x="129635" y="30480"/>
                  </a:lnTo>
                  <a:lnTo>
                    <a:pt x="125063" y="35052"/>
                  </a:lnTo>
                  <a:lnTo>
                    <a:pt x="122015" y="36576"/>
                  </a:lnTo>
                  <a:close/>
                </a:path>
                <a:path w="132714" h="55245">
                  <a:moveTo>
                    <a:pt x="45815" y="54959"/>
                  </a:moveTo>
                  <a:lnTo>
                    <a:pt x="30480" y="54959"/>
                  </a:lnTo>
                  <a:lnTo>
                    <a:pt x="30480" y="36576"/>
                  </a:lnTo>
                  <a:lnTo>
                    <a:pt x="45815" y="36576"/>
                  </a:lnTo>
                  <a:lnTo>
                    <a:pt x="45815" y="549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809700" y="3663125"/>
              <a:ext cx="141922" cy="359949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0846372" y="3509106"/>
              <a:ext cx="105251" cy="85439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809700" y="3295651"/>
              <a:ext cx="141922" cy="193643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0846372" y="3034856"/>
              <a:ext cx="105251" cy="195167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0809699" y="2918937"/>
              <a:ext cx="141922" cy="96107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0807700" y="2341626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0846372" y="2218945"/>
              <a:ext cx="105251" cy="93059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0846372" y="2003870"/>
              <a:ext cx="103727" cy="143351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0846372" y="1776699"/>
              <a:ext cx="141827" cy="207359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0928763" y="1730884"/>
              <a:ext cx="50800" cy="23495"/>
            </a:xfrm>
            <a:custGeom>
              <a:avLst/>
              <a:gdLst/>
              <a:ahLst/>
              <a:cxnLst/>
              <a:rect l="l" t="t" r="r" b="b"/>
              <a:pathLst>
                <a:path w="50800" h="23494">
                  <a:moveTo>
                    <a:pt x="21336" y="22955"/>
                  </a:moveTo>
                  <a:lnTo>
                    <a:pt x="0" y="22955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33528" y="1524"/>
                  </a:lnTo>
                  <a:lnTo>
                    <a:pt x="38100" y="6096"/>
                  </a:lnTo>
                  <a:lnTo>
                    <a:pt x="44196" y="9239"/>
                  </a:lnTo>
                  <a:lnTo>
                    <a:pt x="45212" y="10763"/>
                  </a:lnTo>
                  <a:lnTo>
                    <a:pt x="21336" y="10763"/>
                  </a:lnTo>
                  <a:lnTo>
                    <a:pt x="21336" y="22955"/>
                  </a:lnTo>
                  <a:close/>
                </a:path>
                <a:path w="50800" h="23494">
                  <a:moveTo>
                    <a:pt x="50292" y="21431"/>
                  </a:moveTo>
                  <a:lnTo>
                    <a:pt x="39624" y="21431"/>
                  </a:lnTo>
                  <a:lnTo>
                    <a:pt x="39624" y="19907"/>
                  </a:lnTo>
                  <a:lnTo>
                    <a:pt x="32004" y="12287"/>
                  </a:lnTo>
                  <a:lnTo>
                    <a:pt x="30480" y="12287"/>
                  </a:lnTo>
                  <a:lnTo>
                    <a:pt x="27432" y="10763"/>
                  </a:lnTo>
                  <a:lnTo>
                    <a:pt x="45212" y="10763"/>
                  </a:lnTo>
                  <a:lnTo>
                    <a:pt x="47244" y="13811"/>
                  </a:lnTo>
                  <a:lnTo>
                    <a:pt x="50292" y="21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1123168" y="9653017"/>
              <a:ext cx="17145" cy="58419"/>
            </a:xfrm>
            <a:custGeom>
              <a:avLst/>
              <a:gdLst/>
              <a:ahLst/>
              <a:cxnLst/>
              <a:rect l="l" t="t" r="r" b="b"/>
              <a:pathLst>
                <a:path w="17145" h="58420">
                  <a:moveTo>
                    <a:pt x="0" y="0"/>
                  </a:moveTo>
                  <a:lnTo>
                    <a:pt x="16764" y="0"/>
                  </a:lnTo>
                  <a:lnTo>
                    <a:pt x="16764" y="57912"/>
                  </a:lnTo>
                  <a:lnTo>
                    <a:pt x="0" y="57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1169746" y="9481819"/>
              <a:ext cx="17145" cy="73660"/>
            </a:xfrm>
            <a:custGeom>
              <a:avLst/>
              <a:gdLst/>
              <a:ahLst/>
              <a:cxnLst/>
              <a:rect l="l" t="t" r="r" b="b"/>
              <a:pathLst>
                <a:path w="17145" h="73659">
                  <a:moveTo>
                    <a:pt x="0" y="0"/>
                  </a:moveTo>
                  <a:lnTo>
                    <a:pt x="16764" y="0"/>
                  </a:lnTo>
                  <a:lnTo>
                    <a:pt x="16764" y="73659"/>
                  </a:lnTo>
                  <a:lnTo>
                    <a:pt x="0" y="73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1044682" y="9565005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82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1046110" y="9450706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19907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907" y="0"/>
                  </a:lnTo>
                  <a:lnTo>
                    <a:pt x="19907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1084306" y="9459086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1053826" y="9282970"/>
              <a:ext cx="134207" cy="147923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0809699" y="4845081"/>
              <a:ext cx="378428" cy="1410652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1045444" y="6291834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0806652" y="2286095"/>
              <a:ext cx="381476" cy="693800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0138569" y="5869877"/>
              <a:ext cx="1757267" cy="3521011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1046110" y="4241102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19907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907" y="0"/>
                  </a:lnTo>
                  <a:lnTo>
                    <a:pt x="19907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1084306" y="4249483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1081258" y="4129849"/>
              <a:ext cx="105251" cy="83820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1081259" y="4016979"/>
              <a:ext cx="144875" cy="93059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1045444" y="3646932"/>
              <a:ext cx="142588" cy="290702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1081257" y="3477102"/>
              <a:ext cx="107314" cy="94615"/>
            </a:xfrm>
            <a:custGeom>
              <a:avLst/>
              <a:gdLst/>
              <a:ahLst/>
              <a:cxnLst/>
              <a:rect l="l" t="t" r="r" b="b"/>
              <a:pathLst>
                <a:path w="107314" h="94614">
                  <a:moveTo>
                    <a:pt x="61055" y="94583"/>
                  </a:moveTo>
                  <a:lnTo>
                    <a:pt x="45720" y="94583"/>
                  </a:lnTo>
                  <a:lnTo>
                    <a:pt x="38100" y="93059"/>
                  </a:lnTo>
                  <a:lnTo>
                    <a:pt x="4572" y="65532"/>
                  </a:lnTo>
                  <a:lnTo>
                    <a:pt x="1524" y="60960"/>
                  </a:lnTo>
                  <a:lnTo>
                    <a:pt x="0" y="53340"/>
                  </a:lnTo>
                  <a:lnTo>
                    <a:pt x="0" y="38100"/>
                  </a:lnTo>
                  <a:lnTo>
                    <a:pt x="3048" y="30480"/>
                  </a:lnTo>
                  <a:lnTo>
                    <a:pt x="9144" y="18288"/>
                  </a:lnTo>
                  <a:lnTo>
                    <a:pt x="15240" y="13716"/>
                  </a:lnTo>
                  <a:lnTo>
                    <a:pt x="19812" y="10668"/>
                  </a:lnTo>
                  <a:lnTo>
                    <a:pt x="25908" y="6096"/>
                  </a:lnTo>
                  <a:lnTo>
                    <a:pt x="32004" y="4572"/>
                  </a:lnTo>
                  <a:lnTo>
                    <a:pt x="39624" y="3048"/>
                  </a:lnTo>
                  <a:lnTo>
                    <a:pt x="51911" y="0"/>
                  </a:lnTo>
                  <a:lnTo>
                    <a:pt x="59531" y="1524"/>
                  </a:lnTo>
                  <a:lnTo>
                    <a:pt x="59531" y="18288"/>
                  </a:lnTo>
                  <a:lnTo>
                    <a:pt x="39624" y="18288"/>
                  </a:lnTo>
                  <a:lnTo>
                    <a:pt x="36576" y="19812"/>
                  </a:lnTo>
                  <a:lnTo>
                    <a:pt x="32004" y="21336"/>
                  </a:lnTo>
                  <a:lnTo>
                    <a:pt x="25908" y="24384"/>
                  </a:lnTo>
                  <a:lnTo>
                    <a:pt x="24384" y="27432"/>
                  </a:lnTo>
                  <a:lnTo>
                    <a:pt x="18288" y="33528"/>
                  </a:lnTo>
                  <a:lnTo>
                    <a:pt x="18288" y="36576"/>
                  </a:lnTo>
                  <a:lnTo>
                    <a:pt x="15240" y="39624"/>
                  </a:lnTo>
                  <a:lnTo>
                    <a:pt x="15240" y="56388"/>
                  </a:lnTo>
                  <a:lnTo>
                    <a:pt x="18288" y="59436"/>
                  </a:lnTo>
                  <a:lnTo>
                    <a:pt x="21336" y="65532"/>
                  </a:lnTo>
                  <a:lnTo>
                    <a:pt x="24384" y="68580"/>
                  </a:lnTo>
                  <a:lnTo>
                    <a:pt x="25908" y="71723"/>
                  </a:lnTo>
                  <a:lnTo>
                    <a:pt x="28956" y="73247"/>
                  </a:lnTo>
                  <a:lnTo>
                    <a:pt x="33528" y="74771"/>
                  </a:lnTo>
                  <a:lnTo>
                    <a:pt x="36576" y="76295"/>
                  </a:lnTo>
                  <a:lnTo>
                    <a:pt x="59531" y="76295"/>
                  </a:lnTo>
                  <a:lnTo>
                    <a:pt x="62579" y="77819"/>
                  </a:lnTo>
                  <a:lnTo>
                    <a:pt x="96107" y="77819"/>
                  </a:lnTo>
                  <a:lnTo>
                    <a:pt x="86963" y="86963"/>
                  </a:lnTo>
                  <a:lnTo>
                    <a:pt x="80867" y="90011"/>
                  </a:lnTo>
                  <a:lnTo>
                    <a:pt x="68675" y="93059"/>
                  </a:lnTo>
                  <a:lnTo>
                    <a:pt x="61055" y="94583"/>
                  </a:lnTo>
                  <a:close/>
                </a:path>
                <a:path w="107314" h="94614">
                  <a:moveTo>
                    <a:pt x="96107" y="77819"/>
                  </a:moveTo>
                  <a:lnTo>
                    <a:pt x="62579" y="77819"/>
                  </a:lnTo>
                  <a:lnTo>
                    <a:pt x="71723" y="74771"/>
                  </a:lnTo>
                  <a:lnTo>
                    <a:pt x="74771" y="74771"/>
                  </a:lnTo>
                  <a:lnTo>
                    <a:pt x="79343" y="71723"/>
                  </a:lnTo>
                  <a:lnTo>
                    <a:pt x="82391" y="70104"/>
                  </a:lnTo>
                  <a:lnTo>
                    <a:pt x="85439" y="67056"/>
                  </a:lnTo>
                  <a:lnTo>
                    <a:pt x="86963" y="64008"/>
                  </a:lnTo>
                  <a:lnTo>
                    <a:pt x="90011" y="59436"/>
                  </a:lnTo>
                  <a:lnTo>
                    <a:pt x="91535" y="54864"/>
                  </a:lnTo>
                  <a:lnTo>
                    <a:pt x="91451" y="37766"/>
                  </a:lnTo>
                  <a:lnTo>
                    <a:pt x="90011" y="32004"/>
                  </a:lnTo>
                  <a:lnTo>
                    <a:pt x="83915" y="22860"/>
                  </a:lnTo>
                  <a:lnTo>
                    <a:pt x="79343" y="19812"/>
                  </a:lnTo>
                  <a:lnTo>
                    <a:pt x="71723" y="18288"/>
                  </a:lnTo>
                  <a:lnTo>
                    <a:pt x="71723" y="3048"/>
                  </a:lnTo>
                  <a:lnTo>
                    <a:pt x="104489" y="30099"/>
                  </a:lnTo>
                  <a:lnTo>
                    <a:pt x="106775" y="45720"/>
                  </a:lnTo>
                  <a:lnTo>
                    <a:pt x="106775" y="53340"/>
                  </a:lnTo>
                  <a:lnTo>
                    <a:pt x="105251" y="60960"/>
                  </a:lnTo>
                  <a:lnTo>
                    <a:pt x="102203" y="67056"/>
                  </a:lnTo>
                  <a:lnTo>
                    <a:pt x="100679" y="73247"/>
                  </a:lnTo>
                  <a:lnTo>
                    <a:pt x="96107" y="77819"/>
                  </a:lnTo>
                  <a:close/>
                </a:path>
                <a:path w="107314" h="94614">
                  <a:moveTo>
                    <a:pt x="59531" y="76295"/>
                  </a:moveTo>
                  <a:lnTo>
                    <a:pt x="44196" y="76295"/>
                  </a:lnTo>
                  <a:lnTo>
                    <a:pt x="44196" y="18288"/>
                  </a:lnTo>
                  <a:lnTo>
                    <a:pt x="59531" y="18288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1081257" y="3380995"/>
              <a:ext cx="107314" cy="86995"/>
            </a:xfrm>
            <a:custGeom>
              <a:avLst/>
              <a:gdLst/>
              <a:ahLst/>
              <a:cxnLst/>
              <a:rect l="l" t="t" r="r" b="b"/>
              <a:pathLst>
                <a:path w="107314" h="86995">
                  <a:moveTo>
                    <a:pt x="53943" y="65627"/>
                  </a:moveTo>
                  <a:lnTo>
                    <a:pt x="33528" y="65627"/>
                  </a:lnTo>
                  <a:lnTo>
                    <a:pt x="38100" y="61055"/>
                  </a:lnTo>
                  <a:lnTo>
                    <a:pt x="39624" y="58007"/>
                  </a:lnTo>
                  <a:lnTo>
                    <a:pt x="39624" y="54959"/>
                  </a:lnTo>
                  <a:lnTo>
                    <a:pt x="42672" y="48863"/>
                  </a:lnTo>
                  <a:lnTo>
                    <a:pt x="42672" y="44291"/>
                  </a:lnTo>
                  <a:lnTo>
                    <a:pt x="44196" y="41243"/>
                  </a:lnTo>
                  <a:lnTo>
                    <a:pt x="45720" y="36671"/>
                  </a:lnTo>
                  <a:lnTo>
                    <a:pt x="45720" y="33623"/>
                  </a:lnTo>
                  <a:lnTo>
                    <a:pt x="47244" y="29051"/>
                  </a:lnTo>
                  <a:lnTo>
                    <a:pt x="47244" y="24384"/>
                  </a:lnTo>
                  <a:lnTo>
                    <a:pt x="48768" y="21336"/>
                  </a:lnTo>
                  <a:lnTo>
                    <a:pt x="50292" y="16764"/>
                  </a:lnTo>
                  <a:lnTo>
                    <a:pt x="51911" y="13716"/>
                  </a:lnTo>
                  <a:lnTo>
                    <a:pt x="54959" y="10668"/>
                  </a:lnTo>
                  <a:lnTo>
                    <a:pt x="56483" y="7620"/>
                  </a:lnTo>
                  <a:lnTo>
                    <a:pt x="59531" y="4572"/>
                  </a:lnTo>
                  <a:lnTo>
                    <a:pt x="65627" y="1524"/>
                  </a:lnTo>
                  <a:lnTo>
                    <a:pt x="70199" y="0"/>
                  </a:lnTo>
                  <a:lnTo>
                    <a:pt x="80867" y="0"/>
                  </a:lnTo>
                  <a:lnTo>
                    <a:pt x="102203" y="18288"/>
                  </a:lnTo>
                  <a:lnTo>
                    <a:pt x="73247" y="18288"/>
                  </a:lnTo>
                  <a:lnTo>
                    <a:pt x="68675" y="19812"/>
                  </a:lnTo>
                  <a:lnTo>
                    <a:pt x="65627" y="25908"/>
                  </a:lnTo>
                  <a:lnTo>
                    <a:pt x="62579" y="30575"/>
                  </a:lnTo>
                  <a:lnTo>
                    <a:pt x="61055" y="35147"/>
                  </a:lnTo>
                  <a:lnTo>
                    <a:pt x="61055" y="39719"/>
                  </a:lnTo>
                  <a:lnTo>
                    <a:pt x="59531" y="45815"/>
                  </a:lnTo>
                  <a:lnTo>
                    <a:pt x="58007" y="50387"/>
                  </a:lnTo>
                  <a:lnTo>
                    <a:pt x="54959" y="62579"/>
                  </a:lnTo>
                  <a:lnTo>
                    <a:pt x="53943" y="65627"/>
                  </a:lnTo>
                  <a:close/>
                </a:path>
                <a:path w="107314" h="86995">
                  <a:moveTo>
                    <a:pt x="36576" y="83915"/>
                  </a:moveTo>
                  <a:lnTo>
                    <a:pt x="24384" y="83915"/>
                  </a:lnTo>
                  <a:lnTo>
                    <a:pt x="19812" y="82391"/>
                  </a:lnTo>
                  <a:lnTo>
                    <a:pt x="16764" y="80867"/>
                  </a:lnTo>
                  <a:lnTo>
                    <a:pt x="12192" y="77819"/>
                  </a:lnTo>
                  <a:lnTo>
                    <a:pt x="9144" y="74771"/>
                  </a:lnTo>
                  <a:lnTo>
                    <a:pt x="7620" y="71723"/>
                  </a:lnTo>
                  <a:lnTo>
                    <a:pt x="4572" y="68675"/>
                  </a:lnTo>
                  <a:lnTo>
                    <a:pt x="1524" y="59531"/>
                  </a:lnTo>
                  <a:lnTo>
                    <a:pt x="1524" y="54959"/>
                  </a:lnTo>
                  <a:lnTo>
                    <a:pt x="0" y="50387"/>
                  </a:lnTo>
                  <a:lnTo>
                    <a:pt x="0" y="39719"/>
                  </a:lnTo>
                  <a:lnTo>
                    <a:pt x="1524" y="35147"/>
                  </a:lnTo>
                  <a:lnTo>
                    <a:pt x="1524" y="30575"/>
                  </a:lnTo>
                  <a:lnTo>
                    <a:pt x="3048" y="25908"/>
                  </a:lnTo>
                  <a:lnTo>
                    <a:pt x="4572" y="21336"/>
                  </a:lnTo>
                  <a:lnTo>
                    <a:pt x="7620" y="16764"/>
                  </a:lnTo>
                  <a:lnTo>
                    <a:pt x="9144" y="13716"/>
                  </a:lnTo>
                  <a:lnTo>
                    <a:pt x="12192" y="10668"/>
                  </a:lnTo>
                  <a:lnTo>
                    <a:pt x="16764" y="7620"/>
                  </a:lnTo>
                  <a:lnTo>
                    <a:pt x="25908" y="4572"/>
                  </a:lnTo>
                  <a:lnTo>
                    <a:pt x="32004" y="4572"/>
                  </a:lnTo>
                  <a:lnTo>
                    <a:pt x="32004" y="21336"/>
                  </a:lnTo>
                  <a:lnTo>
                    <a:pt x="28956" y="21336"/>
                  </a:lnTo>
                  <a:lnTo>
                    <a:pt x="25908" y="22860"/>
                  </a:lnTo>
                  <a:lnTo>
                    <a:pt x="24384" y="24384"/>
                  </a:lnTo>
                  <a:lnTo>
                    <a:pt x="21336" y="24384"/>
                  </a:lnTo>
                  <a:lnTo>
                    <a:pt x="19812" y="27432"/>
                  </a:lnTo>
                  <a:lnTo>
                    <a:pt x="18288" y="29051"/>
                  </a:lnTo>
                  <a:lnTo>
                    <a:pt x="18288" y="32099"/>
                  </a:lnTo>
                  <a:lnTo>
                    <a:pt x="16764" y="33623"/>
                  </a:lnTo>
                  <a:lnTo>
                    <a:pt x="16764" y="36671"/>
                  </a:lnTo>
                  <a:lnTo>
                    <a:pt x="15240" y="39719"/>
                  </a:lnTo>
                  <a:lnTo>
                    <a:pt x="15240" y="51911"/>
                  </a:lnTo>
                  <a:lnTo>
                    <a:pt x="16764" y="54959"/>
                  </a:lnTo>
                  <a:lnTo>
                    <a:pt x="16764" y="56483"/>
                  </a:lnTo>
                  <a:lnTo>
                    <a:pt x="18288" y="59531"/>
                  </a:lnTo>
                  <a:lnTo>
                    <a:pt x="18288" y="61055"/>
                  </a:lnTo>
                  <a:lnTo>
                    <a:pt x="22860" y="65627"/>
                  </a:lnTo>
                  <a:lnTo>
                    <a:pt x="53943" y="65627"/>
                  </a:lnTo>
                  <a:lnTo>
                    <a:pt x="51911" y="71723"/>
                  </a:lnTo>
                  <a:lnTo>
                    <a:pt x="48768" y="76295"/>
                  </a:lnTo>
                  <a:lnTo>
                    <a:pt x="44196" y="79343"/>
                  </a:lnTo>
                  <a:lnTo>
                    <a:pt x="41148" y="82391"/>
                  </a:lnTo>
                  <a:lnTo>
                    <a:pt x="36576" y="83915"/>
                  </a:lnTo>
                  <a:close/>
                </a:path>
                <a:path w="107314" h="86995">
                  <a:moveTo>
                    <a:pt x="73247" y="86963"/>
                  </a:moveTo>
                  <a:lnTo>
                    <a:pt x="73247" y="70199"/>
                  </a:lnTo>
                  <a:lnTo>
                    <a:pt x="76295" y="68675"/>
                  </a:lnTo>
                  <a:lnTo>
                    <a:pt x="79343" y="68675"/>
                  </a:lnTo>
                  <a:lnTo>
                    <a:pt x="82391" y="67151"/>
                  </a:lnTo>
                  <a:lnTo>
                    <a:pt x="88487" y="61055"/>
                  </a:lnTo>
                  <a:lnTo>
                    <a:pt x="90011" y="58007"/>
                  </a:lnTo>
                  <a:lnTo>
                    <a:pt x="90011" y="54959"/>
                  </a:lnTo>
                  <a:lnTo>
                    <a:pt x="91535" y="51911"/>
                  </a:lnTo>
                  <a:lnTo>
                    <a:pt x="91535" y="30575"/>
                  </a:lnTo>
                  <a:lnTo>
                    <a:pt x="90011" y="29051"/>
                  </a:lnTo>
                  <a:lnTo>
                    <a:pt x="90011" y="25908"/>
                  </a:lnTo>
                  <a:lnTo>
                    <a:pt x="88487" y="22860"/>
                  </a:lnTo>
                  <a:lnTo>
                    <a:pt x="85439" y="19812"/>
                  </a:lnTo>
                  <a:lnTo>
                    <a:pt x="82391" y="18288"/>
                  </a:lnTo>
                  <a:lnTo>
                    <a:pt x="102203" y="18288"/>
                  </a:lnTo>
                  <a:lnTo>
                    <a:pt x="105251" y="27432"/>
                  </a:lnTo>
                  <a:lnTo>
                    <a:pt x="106775" y="33623"/>
                  </a:lnTo>
                  <a:lnTo>
                    <a:pt x="106775" y="54959"/>
                  </a:lnTo>
                  <a:lnTo>
                    <a:pt x="102203" y="68675"/>
                  </a:lnTo>
                  <a:lnTo>
                    <a:pt x="99155" y="73247"/>
                  </a:lnTo>
                  <a:lnTo>
                    <a:pt x="93059" y="79343"/>
                  </a:lnTo>
                  <a:lnTo>
                    <a:pt x="83915" y="85439"/>
                  </a:lnTo>
                  <a:lnTo>
                    <a:pt x="79343" y="85439"/>
                  </a:lnTo>
                  <a:lnTo>
                    <a:pt x="73247" y="869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1053826" y="3318510"/>
              <a:ext cx="132715" cy="55244"/>
            </a:xfrm>
            <a:custGeom>
              <a:avLst/>
              <a:gdLst/>
              <a:ahLst/>
              <a:cxnLst/>
              <a:rect l="l" t="t" r="r" b="b"/>
              <a:pathLst>
                <a:path w="132714" h="55245">
                  <a:moveTo>
                    <a:pt x="45720" y="21336"/>
                  </a:moveTo>
                  <a:lnTo>
                    <a:pt x="30480" y="21336"/>
                  </a:lnTo>
                  <a:lnTo>
                    <a:pt x="30480" y="0"/>
                  </a:lnTo>
                  <a:lnTo>
                    <a:pt x="45720" y="0"/>
                  </a:lnTo>
                  <a:lnTo>
                    <a:pt x="45720" y="21336"/>
                  </a:lnTo>
                  <a:close/>
                </a:path>
                <a:path w="132714" h="55245">
                  <a:moveTo>
                    <a:pt x="114395" y="38100"/>
                  </a:moveTo>
                  <a:lnTo>
                    <a:pt x="0" y="38100"/>
                  </a:lnTo>
                  <a:lnTo>
                    <a:pt x="0" y="21336"/>
                  </a:lnTo>
                  <a:lnTo>
                    <a:pt x="109823" y="21336"/>
                  </a:lnTo>
                  <a:lnTo>
                    <a:pt x="111347" y="19812"/>
                  </a:lnTo>
                  <a:lnTo>
                    <a:pt x="114395" y="19812"/>
                  </a:lnTo>
                  <a:lnTo>
                    <a:pt x="115919" y="18288"/>
                  </a:lnTo>
                  <a:lnTo>
                    <a:pt x="115919" y="16764"/>
                  </a:lnTo>
                  <a:lnTo>
                    <a:pt x="117443" y="16764"/>
                  </a:lnTo>
                  <a:lnTo>
                    <a:pt x="117443" y="0"/>
                  </a:lnTo>
                  <a:lnTo>
                    <a:pt x="132683" y="0"/>
                  </a:lnTo>
                  <a:lnTo>
                    <a:pt x="132683" y="18288"/>
                  </a:lnTo>
                  <a:lnTo>
                    <a:pt x="131159" y="21336"/>
                  </a:lnTo>
                  <a:lnTo>
                    <a:pt x="131159" y="27432"/>
                  </a:lnTo>
                  <a:lnTo>
                    <a:pt x="129635" y="30480"/>
                  </a:lnTo>
                  <a:lnTo>
                    <a:pt x="126587" y="33528"/>
                  </a:lnTo>
                  <a:lnTo>
                    <a:pt x="120491" y="36576"/>
                  </a:lnTo>
                  <a:lnTo>
                    <a:pt x="118967" y="36576"/>
                  </a:lnTo>
                  <a:lnTo>
                    <a:pt x="114395" y="38100"/>
                  </a:lnTo>
                  <a:close/>
                </a:path>
                <a:path w="132714" h="55245">
                  <a:moveTo>
                    <a:pt x="45720" y="54864"/>
                  </a:moveTo>
                  <a:lnTo>
                    <a:pt x="30480" y="54864"/>
                  </a:lnTo>
                  <a:lnTo>
                    <a:pt x="30480" y="38100"/>
                  </a:lnTo>
                  <a:lnTo>
                    <a:pt x="45720" y="38100"/>
                  </a:lnTo>
                  <a:lnTo>
                    <a:pt x="45720" y="54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1081257" y="3210210"/>
              <a:ext cx="107314" cy="96520"/>
            </a:xfrm>
            <a:custGeom>
              <a:avLst/>
              <a:gdLst/>
              <a:ahLst/>
              <a:cxnLst/>
              <a:rect l="l" t="t" r="r" b="b"/>
              <a:pathLst>
                <a:path w="107314" h="96520">
                  <a:moveTo>
                    <a:pt x="35052" y="91535"/>
                  </a:moveTo>
                  <a:lnTo>
                    <a:pt x="28956" y="91535"/>
                  </a:lnTo>
                  <a:lnTo>
                    <a:pt x="22860" y="90011"/>
                  </a:lnTo>
                  <a:lnTo>
                    <a:pt x="6096" y="74771"/>
                  </a:lnTo>
                  <a:lnTo>
                    <a:pt x="3048" y="70199"/>
                  </a:lnTo>
                  <a:lnTo>
                    <a:pt x="1524" y="65627"/>
                  </a:lnTo>
                  <a:lnTo>
                    <a:pt x="1524" y="59436"/>
                  </a:lnTo>
                  <a:lnTo>
                    <a:pt x="0" y="54864"/>
                  </a:lnTo>
                  <a:lnTo>
                    <a:pt x="0" y="44196"/>
                  </a:lnTo>
                  <a:lnTo>
                    <a:pt x="1524" y="39624"/>
                  </a:lnTo>
                  <a:lnTo>
                    <a:pt x="1524" y="30480"/>
                  </a:lnTo>
                  <a:lnTo>
                    <a:pt x="3048" y="25908"/>
                  </a:lnTo>
                  <a:lnTo>
                    <a:pt x="6096" y="22860"/>
                  </a:lnTo>
                  <a:lnTo>
                    <a:pt x="7620" y="19812"/>
                  </a:lnTo>
                  <a:lnTo>
                    <a:pt x="13716" y="13716"/>
                  </a:lnTo>
                  <a:lnTo>
                    <a:pt x="22860" y="10668"/>
                  </a:lnTo>
                  <a:lnTo>
                    <a:pt x="90011" y="10668"/>
                  </a:lnTo>
                  <a:lnTo>
                    <a:pt x="91535" y="9144"/>
                  </a:lnTo>
                  <a:lnTo>
                    <a:pt x="91535" y="0"/>
                  </a:lnTo>
                  <a:lnTo>
                    <a:pt x="103727" y="0"/>
                  </a:lnTo>
                  <a:lnTo>
                    <a:pt x="105251" y="3048"/>
                  </a:lnTo>
                  <a:lnTo>
                    <a:pt x="106775" y="7620"/>
                  </a:lnTo>
                  <a:lnTo>
                    <a:pt x="106775" y="16764"/>
                  </a:lnTo>
                  <a:lnTo>
                    <a:pt x="103727" y="22860"/>
                  </a:lnTo>
                  <a:lnTo>
                    <a:pt x="100679" y="24384"/>
                  </a:lnTo>
                  <a:lnTo>
                    <a:pt x="96107" y="25908"/>
                  </a:lnTo>
                  <a:lnTo>
                    <a:pt x="91535" y="25908"/>
                  </a:lnTo>
                  <a:lnTo>
                    <a:pt x="93059" y="27432"/>
                  </a:lnTo>
                  <a:lnTo>
                    <a:pt x="25908" y="27432"/>
                  </a:lnTo>
                  <a:lnTo>
                    <a:pt x="22860" y="28956"/>
                  </a:lnTo>
                  <a:lnTo>
                    <a:pt x="19812" y="32004"/>
                  </a:lnTo>
                  <a:lnTo>
                    <a:pt x="18288" y="35052"/>
                  </a:lnTo>
                  <a:lnTo>
                    <a:pt x="16764" y="36576"/>
                  </a:lnTo>
                  <a:lnTo>
                    <a:pt x="16764" y="39624"/>
                  </a:lnTo>
                  <a:lnTo>
                    <a:pt x="15240" y="41148"/>
                  </a:lnTo>
                  <a:lnTo>
                    <a:pt x="15240" y="56388"/>
                  </a:lnTo>
                  <a:lnTo>
                    <a:pt x="16764" y="62579"/>
                  </a:lnTo>
                  <a:lnTo>
                    <a:pt x="19812" y="67151"/>
                  </a:lnTo>
                  <a:lnTo>
                    <a:pt x="21336" y="71723"/>
                  </a:lnTo>
                  <a:lnTo>
                    <a:pt x="27432" y="74771"/>
                  </a:lnTo>
                  <a:lnTo>
                    <a:pt x="35052" y="74771"/>
                  </a:lnTo>
                  <a:lnTo>
                    <a:pt x="35052" y="91535"/>
                  </a:lnTo>
                  <a:close/>
                </a:path>
                <a:path w="107314" h="96520">
                  <a:moveTo>
                    <a:pt x="83915" y="96107"/>
                  </a:moveTo>
                  <a:lnTo>
                    <a:pt x="73247" y="96107"/>
                  </a:lnTo>
                  <a:lnTo>
                    <a:pt x="64103" y="93059"/>
                  </a:lnTo>
                  <a:lnTo>
                    <a:pt x="61055" y="91535"/>
                  </a:lnTo>
                  <a:lnTo>
                    <a:pt x="54959" y="85439"/>
                  </a:lnTo>
                  <a:lnTo>
                    <a:pt x="53435" y="82391"/>
                  </a:lnTo>
                  <a:lnTo>
                    <a:pt x="51911" y="77819"/>
                  </a:lnTo>
                  <a:lnTo>
                    <a:pt x="50292" y="74771"/>
                  </a:lnTo>
                  <a:lnTo>
                    <a:pt x="47244" y="65627"/>
                  </a:lnTo>
                  <a:lnTo>
                    <a:pt x="47244" y="61055"/>
                  </a:lnTo>
                  <a:lnTo>
                    <a:pt x="45720" y="56388"/>
                  </a:lnTo>
                  <a:lnTo>
                    <a:pt x="45720" y="48768"/>
                  </a:lnTo>
                  <a:lnTo>
                    <a:pt x="44196" y="44196"/>
                  </a:lnTo>
                  <a:lnTo>
                    <a:pt x="44196" y="41148"/>
                  </a:lnTo>
                  <a:lnTo>
                    <a:pt x="42672" y="38100"/>
                  </a:lnTo>
                  <a:lnTo>
                    <a:pt x="42672" y="33528"/>
                  </a:lnTo>
                  <a:lnTo>
                    <a:pt x="39624" y="30480"/>
                  </a:lnTo>
                  <a:lnTo>
                    <a:pt x="38100" y="27432"/>
                  </a:lnTo>
                  <a:lnTo>
                    <a:pt x="51911" y="27432"/>
                  </a:lnTo>
                  <a:lnTo>
                    <a:pt x="53435" y="28956"/>
                  </a:lnTo>
                  <a:lnTo>
                    <a:pt x="54959" y="32004"/>
                  </a:lnTo>
                  <a:lnTo>
                    <a:pt x="54959" y="35052"/>
                  </a:lnTo>
                  <a:lnTo>
                    <a:pt x="56483" y="39624"/>
                  </a:lnTo>
                  <a:lnTo>
                    <a:pt x="56483" y="42672"/>
                  </a:lnTo>
                  <a:lnTo>
                    <a:pt x="58007" y="45720"/>
                  </a:lnTo>
                  <a:lnTo>
                    <a:pt x="58007" y="53340"/>
                  </a:lnTo>
                  <a:lnTo>
                    <a:pt x="59531" y="57912"/>
                  </a:lnTo>
                  <a:lnTo>
                    <a:pt x="59531" y="61055"/>
                  </a:lnTo>
                  <a:lnTo>
                    <a:pt x="61055" y="65627"/>
                  </a:lnTo>
                  <a:lnTo>
                    <a:pt x="61055" y="68675"/>
                  </a:lnTo>
                  <a:lnTo>
                    <a:pt x="70199" y="77819"/>
                  </a:lnTo>
                  <a:lnTo>
                    <a:pt x="104235" y="77819"/>
                  </a:lnTo>
                  <a:lnTo>
                    <a:pt x="103727" y="79343"/>
                  </a:lnTo>
                  <a:lnTo>
                    <a:pt x="100679" y="85439"/>
                  </a:lnTo>
                  <a:lnTo>
                    <a:pt x="94583" y="91535"/>
                  </a:lnTo>
                  <a:lnTo>
                    <a:pt x="88487" y="94583"/>
                  </a:lnTo>
                  <a:lnTo>
                    <a:pt x="83915" y="96107"/>
                  </a:lnTo>
                  <a:close/>
                </a:path>
                <a:path w="107314" h="96520">
                  <a:moveTo>
                    <a:pt x="104235" y="77819"/>
                  </a:moveTo>
                  <a:lnTo>
                    <a:pt x="82391" y="77819"/>
                  </a:lnTo>
                  <a:lnTo>
                    <a:pt x="91535" y="68675"/>
                  </a:lnTo>
                  <a:lnTo>
                    <a:pt x="91535" y="48768"/>
                  </a:lnTo>
                  <a:lnTo>
                    <a:pt x="88487" y="39624"/>
                  </a:lnTo>
                  <a:lnTo>
                    <a:pt x="86963" y="36576"/>
                  </a:lnTo>
                  <a:lnTo>
                    <a:pt x="83915" y="35052"/>
                  </a:lnTo>
                  <a:lnTo>
                    <a:pt x="82391" y="32004"/>
                  </a:lnTo>
                  <a:lnTo>
                    <a:pt x="76295" y="28956"/>
                  </a:lnTo>
                  <a:lnTo>
                    <a:pt x="74771" y="27432"/>
                  </a:lnTo>
                  <a:lnTo>
                    <a:pt x="93059" y="27432"/>
                  </a:lnTo>
                  <a:lnTo>
                    <a:pt x="96107" y="30480"/>
                  </a:lnTo>
                  <a:lnTo>
                    <a:pt x="100679" y="36576"/>
                  </a:lnTo>
                  <a:lnTo>
                    <a:pt x="103727" y="42672"/>
                  </a:lnTo>
                  <a:lnTo>
                    <a:pt x="106775" y="54864"/>
                  </a:lnTo>
                  <a:lnTo>
                    <a:pt x="106775" y="71723"/>
                  </a:lnTo>
                  <a:lnTo>
                    <a:pt x="105251" y="74771"/>
                  </a:lnTo>
                  <a:lnTo>
                    <a:pt x="104235" y="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1053826" y="3152298"/>
              <a:ext cx="132715" cy="53340"/>
            </a:xfrm>
            <a:custGeom>
              <a:avLst/>
              <a:gdLst/>
              <a:ahLst/>
              <a:cxnLst/>
              <a:rect l="l" t="t" r="r" b="b"/>
              <a:pathLst>
                <a:path w="132714" h="53339">
                  <a:moveTo>
                    <a:pt x="45720" y="19812"/>
                  </a:moveTo>
                  <a:lnTo>
                    <a:pt x="30480" y="19812"/>
                  </a:lnTo>
                  <a:lnTo>
                    <a:pt x="30480" y="0"/>
                  </a:lnTo>
                  <a:lnTo>
                    <a:pt x="45720" y="0"/>
                  </a:lnTo>
                  <a:lnTo>
                    <a:pt x="45720" y="19812"/>
                  </a:lnTo>
                  <a:close/>
                </a:path>
                <a:path w="132714" h="53339">
                  <a:moveTo>
                    <a:pt x="114395" y="36576"/>
                  </a:moveTo>
                  <a:lnTo>
                    <a:pt x="0" y="36576"/>
                  </a:lnTo>
                  <a:lnTo>
                    <a:pt x="0" y="19812"/>
                  </a:lnTo>
                  <a:lnTo>
                    <a:pt x="111347" y="19812"/>
                  </a:lnTo>
                  <a:lnTo>
                    <a:pt x="112871" y="18288"/>
                  </a:lnTo>
                  <a:lnTo>
                    <a:pt x="114395" y="18288"/>
                  </a:lnTo>
                  <a:lnTo>
                    <a:pt x="117443" y="15240"/>
                  </a:lnTo>
                  <a:lnTo>
                    <a:pt x="117443" y="0"/>
                  </a:lnTo>
                  <a:lnTo>
                    <a:pt x="132683" y="0"/>
                  </a:lnTo>
                  <a:lnTo>
                    <a:pt x="132683" y="16764"/>
                  </a:lnTo>
                  <a:lnTo>
                    <a:pt x="131159" y="19812"/>
                  </a:lnTo>
                  <a:lnTo>
                    <a:pt x="131159" y="25908"/>
                  </a:lnTo>
                  <a:lnTo>
                    <a:pt x="129635" y="28956"/>
                  </a:lnTo>
                  <a:lnTo>
                    <a:pt x="126587" y="32004"/>
                  </a:lnTo>
                  <a:lnTo>
                    <a:pt x="120491" y="35052"/>
                  </a:lnTo>
                  <a:lnTo>
                    <a:pt x="118967" y="35052"/>
                  </a:lnTo>
                  <a:lnTo>
                    <a:pt x="114395" y="36576"/>
                  </a:lnTo>
                  <a:close/>
                </a:path>
                <a:path w="132714" h="53339">
                  <a:moveTo>
                    <a:pt x="45720" y="53340"/>
                  </a:moveTo>
                  <a:lnTo>
                    <a:pt x="30480" y="53340"/>
                  </a:lnTo>
                  <a:lnTo>
                    <a:pt x="30480" y="36576"/>
                  </a:lnTo>
                  <a:lnTo>
                    <a:pt x="45720" y="36576"/>
                  </a:lnTo>
                  <a:lnTo>
                    <a:pt x="45720" y="53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1081257" y="3044000"/>
              <a:ext cx="107314" cy="94615"/>
            </a:xfrm>
            <a:custGeom>
              <a:avLst/>
              <a:gdLst/>
              <a:ahLst/>
              <a:cxnLst/>
              <a:rect l="l" t="t" r="r" b="b"/>
              <a:pathLst>
                <a:path w="107314" h="94614">
                  <a:moveTo>
                    <a:pt x="61055" y="94583"/>
                  </a:moveTo>
                  <a:lnTo>
                    <a:pt x="45720" y="94583"/>
                  </a:lnTo>
                  <a:lnTo>
                    <a:pt x="38100" y="93059"/>
                  </a:lnTo>
                  <a:lnTo>
                    <a:pt x="1524" y="59531"/>
                  </a:lnTo>
                  <a:lnTo>
                    <a:pt x="0" y="53435"/>
                  </a:lnTo>
                  <a:lnTo>
                    <a:pt x="0" y="38100"/>
                  </a:lnTo>
                  <a:lnTo>
                    <a:pt x="3048" y="30480"/>
                  </a:lnTo>
                  <a:lnTo>
                    <a:pt x="9144" y="18288"/>
                  </a:lnTo>
                  <a:lnTo>
                    <a:pt x="15240" y="13716"/>
                  </a:lnTo>
                  <a:lnTo>
                    <a:pt x="19812" y="10668"/>
                  </a:lnTo>
                  <a:lnTo>
                    <a:pt x="25908" y="6096"/>
                  </a:lnTo>
                  <a:lnTo>
                    <a:pt x="32004" y="3048"/>
                  </a:lnTo>
                  <a:lnTo>
                    <a:pt x="39624" y="3048"/>
                  </a:lnTo>
                  <a:lnTo>
                    <a:pt x="51911" y="0"/>
                  </a:lnTo>
                  <a:lnTo>
                    <a:pt x="59531" y="1524"/>
                  </a:lnTo>
                  <a:lnTo>
                    <a:pt x="59531" y="18288"/>
                  </a:lnTo>
                  <a:lnTo>
                    <a:pt x="39624" y="18288"/>
                  </a:lnTo>
                  <a:lnTo>
                    <a:pt x="36576" y="19812"/>
                  </a:lnTo>
                  <a:lnTo>
                    <a:pt x="32004" y="21336"/>
                  </a:lnTo>
                  <a:lnTo>
                    <a:pt x="25908" y="24384"/>
                  </a:lnTo>
                  <a:lnTo>
                    <a:pt x="24384" y="27432"/>
                  </a:lnTo>
                  <a:lnTo>
                    <a:pt x="18288" y="33528"/>
                  </a:lnTo>
                  <a:lnTo>
                    <a:pt x="18288" y="36576"/>
                  </a:lnTo>
                  <a:lnTo>
                    <a:pt x="15240" y="39624"/>
                  </a:lnTo>
                  <a:lnTo>
                    <a:pt x="15240" y="56483"/>
                  </a:lnTo>
                  <a:lnTo>
                    <a:pt x="18288" y="59531"/>
                  </a:lnTo>
                  <a:lnTo>
                    <a:pt x="21336" y="65627"/>
                  </a:lnTo>
                  <a:lnTo>
                    <a:pt x="28956" y="73247"/>
                  </a:lnTo>
                  <a:lnTo>
                    <a:pt x="33528" y="74771"/>
                  </a:lnTo>
                  <a:lnTo>
                    <a:pt x="36576" y="76295"/>
                  </a:lnTo>
                  <a:lnTo>
                    <a:pt x="97631" y="76295"/>
                  </a:lnTo>
                  <a:lnTo>
                    <a:pt x="91535" y="82391"/>
                  </a:lnTo>
                  <a:lnTo>
                    <a:pt x="86963" y="85439"/>
                  </a:lnTo>
                  <a:lnTo>
                    <a:pt x="74771" y="91535"/>
                  </a:lnTo>
                  <a:lnTo>
                    <a:pt x="68675" y="93059"/>
                  </a:lnTo>
                  <a:lnTo>
                    <a:pt x="61055" y="94583"/>
                  </a:lnTo>
                  <a:close/>
                </a:path>
                <a:path w="107314" h="94614">
                  <a:moveTo>
                    <a:pt x="97631" y="76295"/>
                  </a:moveTo>
                  <a:lnTo>
                    <a:pt x="67151" y="76295"/>
                  </a:lnTo>
                  <a:lnTo>
                    <a:pt x="71723" y="74771"/>
                  </a:lnTo>
                  <a:lnTo>
                    <a:pt x="74771" y="74771"/>
                  </a:lnTo>
                  <a:lnTo>
                    <a:pt x="79343" y="71723"/>
                  </a:lnTo>
                  <a:lnTo>
                    <a:pt x="82391" y="70199"/>
                  </a:lnTo>
                  <a:lnTo>
                    <a:pt x="85439" y="67151"/>
                  </a:lnTo>
                  <a:lnTo>
                    <a:pt x="86963" y="64103"/>
                  </a:lnTo>
                  <a:lnTo>
                    <a:pt x="90011" y="59531"/>
                  </a:lnTo>
                  <a:lnTo>
                    <a:pt x="91535" y="54959"/>
                  </a:lnTo>
                  <a:lnTo>
                    <a:pt x="91535" y="38100"/>
                  </a:lnTo>
                  <a:lnTo>
                    <a:pt x="90011" y="32004"/>
                  </a:lnTo>
                  <a:lnTo>
                    <a:pt x="83915" y="22860"/>
                  </a:lnTo>
                  <a:lnTo>
                    <a:pt x="79343" y="19812"/>
                  </a:lnTo>
                  <a:lnTo>
                    <a:pt x="71723" y="18288"/>
                  </a:lnTo>
                  <a:lnTo>
                    <a:pt x="71723" y="3048"/>
                  </a:lnTo>
                  <a:lnTo>
                    <a:pt x="104489" y="29539"/>
                  </a:lnTo>
                  <a:lnTo>
                    <a:pt x="106775" y="45815"/>
                  </a:lnTo>
                  <a:lnTo>
                    <a:pt x="106775" y="53435"/>
                  </a:lnTo>
                  <a:lnTo>
                    <a:pt x="105251" y="61055"/>
                  </a:lnTo>
                  <a:lnTo>
                    <a:pt x="102203" y="67151"/>
                  </a:lnTo>
                  <a:lnTo>
                    <a:pt x="100679" y="73247"/>
                  </a:lnTo>
                  <a:lnTo>
                    <a:pt x="97631" y="76295"/>
                  </a:lnTo>
                  <a:close/>
                </a:path>
                <a:path w="107314" h="94614">
                  <a:moveTo>
                    <a:pt x="59531" y="76295"/>
                  </a:moveTo>
                  <a:lnTo>
                    <a:pt x="44196" y="76295"/>
                  </a:lnTo>
                  <a:lnTo>
                    <a:pt x="44196" y="18288"/>
                  </a:lnTo>
                  <a:lnTo>
                    <a:pt x="59531" y="18288"/>
                  </a:lnTo>
                  <a:lnTo>
                    <a:pt x="59531" y="762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1044683" y="2077117"/>
              <a:ext cx="141827" cy="138779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1044682" y="1942909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827" y="0"/>
                  </a:lnTo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1105641" y="1952053"/>
              <a:ext cx="15240" cy="74930"/>
            </a:xfrm>
            <a:custGeom>
              <a:avLst/>
              <a:gdLst/>
              <a:ahLst/>
              <a:cxnLst/>
              <a:rect l="l" t="t" r="r" b="b"/>
              <a:pathLst>
                <a:path w="15239" h="74930">
                  <a:moveTo>
                    <a:pt x="15240" y="74771"/>
                  </a:moveTo>
                  <a:lnTo>
                    <a:pt x="0" y="747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747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1044682" y="2035968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827" y="0"/>
                  </a:lnTo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1164316" y="1880616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0" y="0"/>
                  </a:moveTo>
                  <a:lnTo>
                    <a:pt x="22860" y="0"/>
                  </a:lnTo>
                  <a:lnTo>
                    <a:pt x="22860" y="22859"/>
                  </a:lnTo>
                  <a:lnTo>
                    <a:pt x="0" y="228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1044683" y="1599723"/>
              <a:ext cx="141827" cy="208978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1081258" y="1486947"/>
              <a:ext cx="106775" cy="92964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1045444" y="413289"/>
              <a:ext cx="180688" cy="1006506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1081257" y="4231957"/>
              <a:ext cx="343186" cy="597598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1278045" y="9668732"/>
              <a:ext cx="183515" cy="43180"/>
            </a:xfrm>
            <a:custGeom>
              <a:avLst/>
              <a:gdLst/>
              <a:ahLst/>
              <a:cxnLst/>
              <a:rect l="l" t="t" r="r" b="b"/>
              <a:pathLst>
                <a:path w="183514" h="43179">
                  <a:moveTo>
                    <a:pt x="90011" y="42767"/>
                  </a:moveTo>
                  <a:lnTo>
                    <a:pt x="32146" y="31146"/>
                  </a:lnTo>
                  <a:lnTo>
                    <a:pt x="0" y="12287"/>
                  </a:lnTo>
                  <a:lnTo>
                    <a:pt x="0" y="0"/>
                  </a:lnTo>
                  <a:lnTo>
                    <a:pt x="11406" y="6365"/>
                  </a:lnTo>
                  <a:lnTo>
                    <a:pt x="22669" y="11703"/>
                  </a:lnTo>
                  <a:lnTo>
                    <a:pt x="67103" y="24098"/>
                  </a:lnTo>
                  <a:lnTo>
                    <a:pt x="90011" y="26003"/>
                  </a:lnTo>
                  <a:lnTo>
                    <a:pt x="160115" y="26003"/>
                  </a:lnTo>
                  <a:lnTo>
                    <a:pt x="152495" y="29051"/>
                  </a:lnTo>
                  <a:lnTo>
                    <a:pt x="115919" y="41243"/>
                  </a:lnTo>
                  <a:lnTo>
                    <a:pt x="96631" y="42743"/>
                  </a:lnTo>
                  <a:lnTo>
                    <a:pt x="90011" y="42767"/>
                  </a:lnTo>
                  <a:close/>
                </a:path>
                <a:path w="183514" h="43179">
                  <a:moveTo>
                    <a:pt x="160115" y="26003"/>
                  </a:moveTo>
                  <a:lnTo>
                    <a:pt x="90011" y="26003"/>
                  </a:lnTo>
                  <a:lnTo>
                    <a:pt x="102536" y="25479"/>
                  </a:lnTo>
                  <a:lnTo>
                    <a:pt x="114776" y="24098"/>
                  </a:lnTo>
                  <a:lnTo>
                    <a:pt x="160162" y="11703"/>
                  </a:lnTo>
                  <a:lnTo>
                    <a:pt x="183070" y="0"/>
                  </a:lnTo>
                  <a:lnTo>
                    <a:pt x="183070" y="12287"/>
                  </a:lnTo>
                  <a:lnTo>
                    <a:pt x="160115" y="26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1281664" y="9647682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1290237" y="9464421"/>
              <a:ext cx="134207" cy="155543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1400059" y="9421748"/>
              <a:ext cx="50800" cy="21590"/>
            </a:xfrm>
            <a:custGeom>
              <a:avLst/>
              <a:gdLst/>
              <a:ahLst/>
              <a:cxnLst/>
              <a:rect l="l" t="t" r="r" b="b"/>
              <a:pathLst>
                <a:path w="50800" h="21590">
                  <a:moveTo>
                    <a:pt x="21336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33528" y="1524"/>
                  </a:lnTo>
                  <a:lnTo>
                    <a:pt x="39624" y="4572"/>
                  </a:lnTo>
                  <a:lnTo>
                    <a:pt x="44291" y="7620"/>
                  </a:lnTo>
                  <a:lnTo>
                    <a:pt x="45434" y="9144"/>
                  </a:lnTo>
                  <a:lnTo>
                    <a:pt x="21336" y="9144"/>
                  </a:lnTo>
                  <a:lnTo>
                    <a:pt x="21336" y="21336"/>
                  </a:lnTo>
                  <a:close/>
                </a:path>
                <a:path w="50800" h="21590">
                  <a:moveTo>
                    <a:pt x="50387" y="21336"/>
                  </a:moveTo>
                  <a:lnTo>
                    <a:pt x="41148" y="21336"/>
                  </a:lnTo>
                  <a:lnTo>
                    <a:pt x="39624" y="18288"/>
                  </a:lnTo>
                  <a:lnTo>
                    <a:pt x="33528" y="12192"/>
                  </a:lnTo>
                  <a:lnTo>
                    <a:pt x="32004" y="12192"/>
                  </a:lnTo>
                  <a:lnTo>
                    <a:pt x="30480" y="10668"/>
                  </a:lnTo>
                  <a:lnTo>
                    <a:pt x="28956" y="10668"/>
                  </a:lnTo>
                  <a:lnTo>
                    <a:pt x="27432" y="9144"/>
                  </a:lnTo>
                  <a:lnTo>
                    <a:pt x="45434" y="9144"/>
                  </a:lnTo>
                  <a:lnTo>
                    <a:pt x="48863" y="13716"/>
                  </a:lnTo>
                  <a:lnTo>
                    <a:pt x="50387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1281093" y="5889688"/>
              <a:ext cx="143351" cy="314230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1317669" y="5354383"/>
              <a:ext cx="106775" cy="195262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1281093" y="5238559"/>
              <a:ext cx="143351" cy="96012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1281092" y="4189286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1320717" y="4197667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1317669" y="4079463"/>
              <a:ext cx="103727" cy="83915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1290237" y="3905631"/>
              <a:ext cx="134207" cy="154019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1281092" y="3869055"/>
              <a:ext cx="21590" cy="17145"/>
            </a:xfrm>
            <a:custGeom>
              <a:avLst/>
              <a:gdLst/>
              <a:ahLst/>
              <a:cxnLst/>
              <a:rect l="l" t="t" r="r" b="b"/>
              <a:pathLst>
                <a:path w="21589" h="17145">
                  <a:moveTo>
                    <a:pt x="21336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1320717" y="387743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679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1317669" y="3699796"/>
              <a:ext cx="103727" cy="143351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1400535" y="3649980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860" y="22859"/>
                  </a:moveTo>
                  <a:lnTo>
                    <a:pt x="0" y="22859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2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1595608" y="9653017"/>
              <a:ext cx="17145" cy="58419"/>
            </a:xfrm>
            <a:custGeom>
              <a:avLst/>
              <a:gdLst/>
              <a:ahLst/>
              <a:cxnLst/>
              <a:rect l="l" t="t" r="r" b="b"/>
              <a:pathLst>
                <a:path w="17145" h="58420">
                  <a:moveTo>
                    <a:pt x="16764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579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1517503" y="9371361"/>
              <a:ext cx="141922" cy="202882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1516360" y="9342882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1517502" y="9290591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19812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1555699" y="9298971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4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1555699" y="9180766"/>
              <a:ext cx="103727" cy="83915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1554175" y="9013032"/>
              <a:ext cx="103727" cy="141827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1554175" y="8790337"/>
              <a:ext cx="103727" cy="143351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1554175" y="8563165"/>
              <a:ext cx="141827" cy="207359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1281093" y="4157282"/>
              <a:ext cx="378333" cy="2031301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1554174" y="3884296"/>
              <a:ext cx="105251" cy="204311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1554174" y="3564064"/>
              <a:ext cx="105251" cy="300418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1516360" y="3534917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1517502" y="3483198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5">
                  <a:moveTo>
                    <a:pt x="19812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1555699" y="3491579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4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1517502" y="3365754"/>
              <a:ext cx="141922" cy="96107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1525123" y="3083624"/>
              <a:ext cx="134302" cy="262223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1554174" y="2921984"/>
              <a:ext cx="105410" cy="96520"/>
            </a:xfrm>
            <a:custGeom>
              <a:avLst/>
              <a:gdLst/>
              <a:ahLst/>
              <a:cxnLst/>
              <a:rect l="l" t="t" r="r" b="b"/>
              <a:pathLst>
                <a:path w="105409" h="96519">
                  <a:moveTo>
                    <a:pt x="33528" y="91535"/>
                  </a:moveTo>
                  <a:lnTo>
                    <a:pt x="27432" y="91535"/>
                  </a:lnTo>
                  <a:lnTo>
                    <a:pt x="21336" y="90011"/>
                  </a:lnTo>
                  <a:lnTo>
                    <a:pt x="18288" y="88487"/>
                  </a:lnTo>
                  <a:lnTo>
                    <a:pt x="9144" y="82391"/>
                  </a:lnTo>
                  <a:lnTo>
                    <a:pt x="7620" y="79343"/>
                  </a:lnTo>
                  <a:lnTo>
                    <a:pt x="4572" y="74771"/>
                  </a:lnTo>
                  <a:lnTo>
                    <a:pt x="3048" y="70199"/>
                  </a:lnTo>
                  <a:lnTo>
                    <a:pt x="1524" y="65532"/>
                  </a:lnTo>
                  <a:lnTo>
                    <a:pt x="0" y="60960"/>
                  </a:lnTo>
                  <a:lnTo>
                    <a:pt x="0" y="35052"/>
                  </a:lnTo>
                  <a:lnTo>
                    <a:pt x="1524" y="30480"/>
                  </a:lnTo>
                  <a:lnTo>
                    <a:pt x="3048" y="27432"/>
                  </a:lnTo>
                  <a:lnTo>
                    <a:pt x="4572" y="22860"/>
                  </a:lnTo>
                  <a:lnTo>
                    <a:pt x="21336" y="10668"/>
                  </a:lnTo>
                  <a:lnTo>
                    <a:pt x="88392" y="10668"/>
                  </a:lnTo>
                  <a:lnTo>
                    <a:pt x="91440" y="7620"/>
                  </a:lnTo>
                  <a:lnTo>
                    <a:pt x="91440" y="3048"/>
                  </a:lnTo>
                  <a:lnTo>
                    <a:pt x="89916" y="0"/>
                  </a:lnTo>
                  <a:lnTo>
                    <a:pt x="103727" y="0"/>
                  </a:lnTo>
                  <a:lnTo>
                    <a:pt x="105251" y="3048"/>
                  </a:lnTo>
                  <a:lnTo>
                    <a:pt x="105251" y="19812"/>
                  </a:lnTo>
                  <a:lnTo>
                    <a:pt x="99155" y="25908"/>
                  </a:lnTo>
                  <a:lnTo>
                    <a:pt x="89916" y="25908"/>
                  </a:lnTo>
                  <a:lnTo>
                    <a:pt x="91948" y="27432"/>
                  </a:lnTo>
                  <a:lnTo>
                    <a:pt x="24384" y="27432"/>
                  </a:lnTo>
                  <a:lnTo>
                    <a:pt x="22860" y="28956"/>
                  </a:lnTo>
                  <a:lnTo>
                    <a:pt x="19812" y="30480"/>
                  </a:lnTo>
                  <a:lnTo>
                    <a:pt x="18288" y="32004"/>
                  </a:lnTo>
                  <a:lnTo>
                    <a:pt x="16764" y="35052"/>
                  </a:lnTo>
                  <a:lnTo>
                    <a:pt x="16764" y="36576"/>
                  </a:lnTo>
                  <a:lnTo>
                    <a:pt x="15240" y="39624"/>
                  </a:lnTo>
                  <a:lnTo>
                    <a:pt x="15240" y="44196"/>
                  </a:lnTo>
                  <a:lnTo>
                    <a:pt x="13716" y="47244"/>
                  </a:lnTo>
                  <a:lnTo>
                    <a:pt x="13716" y="56388"/>
                  </a:lnTo>
                  <a:lnTo>
                    <a:pt x="15240" y="62484"/>
                  </a:lnTo>
                  <a:lnTo>
                    <a:pt x="18288" y="67056"/>
                  </a:lnTo>
                  <a:lnTo>
                    <a:pt x="21336" y="73247"/>
                  </a:lnTo>
                  <a:lnTo>
                    <a:pt x="25908" y="74771"/>
                  </a:lnTo>
                  <a:lnTo>
                    <a:pt x="33528" y="74771"/>
                  </a:lnTo>
                  <a:lnTo>
                    <a:pt x="33528" y="91535"/>
                  </a:lnTo>
                  <a:close/>
                </a:path>
                <a:path w="105409" h="96519">
                  <a:moveTo>
                    <a:pt x="82296" y="96107"/>
                  </a:moveTo>
                  <a:lnTo>
                    <a:pt x="71628" y="96107"/>
                  </a:lnTo>
                  <a:lnTo>
                    <a:pt x="67056" y="94583"/>
                  </a:lnTo>
                  <a:lnTo>
                    <a:pt x="64008" y="93059"/>
                  </a:lnTo>
                  <a:lnTo>
                    <a:pt x="59436" y="91535"/>
                  </a:lnTo>
                  <a:lnTo>
                    <a:pt x="56388" y="88487"/>
                  </a:lnTo>
                  <a:lnTo>
                    <a:pt x="54864" y="85439"/>
                  </a:lnTo>
                  <a:lnTo>
                    <a:pt x="51816" y="82391"/>
                  </a:lnTo>
                  <a:lnTo>
                    <a:pt x="50292" y="77819"/>
                  </a:lnTo>
                  <a:lnTo>
                    <a:pt x="48768" y="74771"/>
                  </a:lnTo>
                  <a:lnTo>
                    <a:pt x="47244" y="70199"/>
                  </a:lnTo>
                  <a:lnTo>
                    <a:pt x="47244" y="65532"/>
                  </a:lnTo>
                  <a:lnTo>
                    <a:pt x="45720" y="60960"/>
                  </a:lnTo>
                  <a:lnTo>
                    <a:pt x="45720" y="56388"/>
                  </a:lnTo>
                  <a:lnTo>
                    <a:pt x="44196" y="53340"/>
                  </a:lnTo>
                  <a:lnTo>
                    <a:pt x="44196" y="44196"/>
                  </a:lnTo>
                  <a:lnTo>
                    <a:pt x="42672" y="41148"/>
                  </a:lnTo>
                  <a:lnTo>
                    <a:pt x="42672" y="38100"/>
                  </a:lnTo>
                  <a:lnTo>
                    <a:pt x="39624" y="32004"/>
                  </a:lnTo>
                  <a:lnTo>
                    <a:pt x="35052" y="27432"/>
                  </a:lnTo>
                  <a:lnTo>
                    <a:pt x="50292" y="27432"/>
                  </a:lnTo>
                  <a:lnTo>
                    <a:pt x="53340" y="28956"/>
                  </a:lnTo>
                  <a:lnTo>
                    <a:pt x="53340" y="32004"/>
                  </a:lnTo>
                  <a:lnTo>
                    <a:pt x="54864" y="36576"/>
                  </a:lnTo>
                  <a:lnTo>
                    <a:pt x="54864" y="39624"/>
                  </a:lnTo>
                  <a:lnTo>
                    <a:pt x="56388" y="42672"/>
                  </a:lnTo>
                  <a:lnTo>
                    <a:pt x="56388" y="50292"/>
                  </a:lnTo>
                  <a:lnTo>
                    <a:pt x="57912" y="53340"/>
                  </a:lnTo>
                  <a:lnTo>
                    <a:pt x="57912" y="60960"/>
                  </a:lnTo>
                  <a:lnTo>
                    <a:pt x="59436" y="65532"/>
                  </a:lnTo>
                  <a:lnTo>
                    <a:pt x="60960" y="68580"/>
                  </a:lnTo>
                  <a:lnTo>
                    <a:pt x="62484" y="71723"/>
                  </a:lnTo>
                  <a:lnTo>
                    <a:pt x="64008" y="73247"/>
                  </a:lnTo>
                  <a:lnTo>
                    <a:pt x="65532" y="76295"/>
                  </a:lnTo>
                  <a:lnTo>
                    <a:pt x="68580" y="77819"/>
                  </a:lnTo>
                  <a:lnTo>
                    <a:pt x="103727" y="77819"/>
                  </a:lnTo>
                  <a:lnTo>
                    <a:pt x="103727" y="79343"/>
                  </a:lnTo>
                  <a:lnTo>
                    <a:pt x="102203" y="83915"/>
                  </a:lnTo>
                  <a:lnTo>
                    <a:pt x="99155" y="86963"/>
                  </a:lnTo>
                  <a:lnTo>
                    <a:pt x="97536" y="88487"/>
                  </a:lnTo>
                  <a:lnTo>
                    <a:pt x="94488" y="91535"/>
                  </a:lnTo>
                  <a:lnTo>
                    <a:pt x="89916" y="93059"/>
                  </a:lnTo>
                  <a:lnTo>
                    <a:pt x="86868" y="94583"/>
                  </a:lnTo>
                  <a:lnTo>
                    <a:pt x="82296" y="96107"/>
                  </a:lnTo>
                  <a:close/>
                </a:path>
                <a:path w="105409" h="96519">
                  <a:moveTo>
                    <a:pt x="103727" y="77819"/>
                  </a:moveTo>
                  <a:lnTo>
                    <a:pt x="80772" y="77819"/>
                  </a:lnTo>
                  <a:lnTo>
                    <a:pt x="83820" y="76295"/>
                  </a:lnTo>
                  <a:lnTo>
                    <a:pt x="85344" y="76295"/>
                  </a:lnTo>
                  <a:lnTo>
                    <a:pt x="86868" y="74771"/>
                  </a:lnTo>
                  <a:lnTo>
                    <a:pt x="88392" y="71723"/>
                  </a:lnTo>
                  <a:lnTo>
                    <a:pt x="88392" y="70199"/>
                  </a:lnTo>
                  <a:lnTo>
                    <a:pt x="89916" y="68580"/>
                  </a:lnTo>
                  <a:lnTo>
                    <a:pt x="89916" y="65532"/>
                  </a:lnTo>
                  <a:lnTo>
                    <a:pt x="91440" y="64008"/>
                  </a:lnTo>
                  <a:lnTo>
                    <a:pt x="91440" y="53340"/>
                  </a:lnTo>
                  <a:lnTo>
                    <a:pt x="88392" y="44196"/>
                  </a:lnTo>
                  <a:lnTo>
                    <a:pt x="83820" y="35052"/>
                  </a:lnTo>
                  <a:lnTo>
                    <a:pt x="80772" y="32004"/>
                  </a:lnTo>
                  <a:lnTo>
                    <a:pt x="77724" y="30480"/>
                  </a:lnTo>
                  <a:lnTo>
                    <a:pt x="76200" y="28956"/>
                  </a:lnTo>
                  <a:lnTo>
                    <a:pt x="73152" y="28956"/>
                  </a:lnTo>
                  <a:lnTo>
                    <a:pt x="70104" y="27432"/>
                  </a:lnTo>
                  <a:lnTo>
                    <a:pt x="91948" y="27432"/>
                  </a:lnTo>
                  <a:lnTo>
                    <a:pt x="96012" y="30480"/>
                  </a:lnTo>
                  <a:lnTo>
                    <a:pt x="99155" y="36576"/>
                  </a:lnTo>
                  <a:lnTo>
                    <a:pt x="105251" y="48768"/>
                  </a:lnTo>
                  <a:lnTo>
                    <a:pt x="105251" y="71723"/>
                  </a:lnTo>
                  <a:lnTo>
                    <a:pt x="103727" y="76295"/>
                  </a:lnTo>
                  <a:lnTo>
                    <a:pt x="103727" y="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1516360" y="2897885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1516360" y="2853690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1517502" y="2674906"/>
              <a:ext cx="141922" cy="96107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1525123" y="2391251"/>
              <a:ext cx="134302" cy="262318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1517502" y="2302860"/>
              <a:ext cx="20320" cy="17145"/>
            </a:xfrm>
            <a:custGeom>
              <a:avLst/>
              <a:gdLst/>
              <a:ahLst/>
              <a:cxnLst/>
              <a:rect l="l" t="t" r="r" b="b"/>
              <a:pathLst>
                <a:path w="20320" h="17144">
                  <a:moveTo>
                    <a:pt x="19812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1555699" y="2311241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4">
                  <a:moveTo>
                    <a:pt x="0" y="0"/>
                  </a:moveTo>
                  <a:lnTo>
                    <a:pt x="102203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1554175" y="2193035"/>
              <a:ext cx="103727" cy="83820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1514455" y="1984058"/>
              <a:ext cx="146494" cy="134207"/>
            </a:xfrm>
            <a:prstGeom prst="rect">
              <a:avLst/>
            </a:prstGeom>
            <a:blipFill>
              <a:blip r:embed="rId2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1517503" y="1849851"/>
              <a:ext cx="140398" cy="111347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1517503" y="1721580"/>
              <a:ext cx="15240" cy="80010"/>
            </a:xfrm>
            <a:custGeom>
              <a:avLst/>
              <a:gdLst/>
              <a:ahLst/>
              <a:cxnLst/>
              <a:rect l="l" t="t" r="r" b="b"/>
              <a:pathLst>
                <a:path w="15239" h="80010">
                  <a:moveTo>
                    <a:pt x="0" y="0"/>
                  </a:moveTo>
                  <a:lnTo>
                    <a:pt x="15240" y="0"/>
                  </a:lnTo>
                  <a:lnTo>
                    <a:pt x="15240" y="80010"/>
                  </a:lnTo>
                  <a:lnTo>
                    <a:pt x="0" y="8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1517503" y="1810480"/>
              <a:ext cx="140970" cy="0"/>
            </a:xfrm>
            <a:custGeom>
              <a:avLst/>
              <a:gdLst/>
              <a:ahLst/>
              <a:cxnLst/>
              <a:rect l="l" t="t" r="r" b="b"/>
              <a:pathLst>
                <a:path w="140970">
                  <a:moveTo>
                    <a:pt x="0" y="0"/>
                  </a:moveTo>
                  <a:lnTo>
                    <a:pt x="140398" y="0"/>
                  </a:lnTo>
                </a:path>
              </a:pathLst>
            </a:custGeom>
            <a:ln w="177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1642567" y="1721739"/>
              <a:ext cx="15875" cy="79375"/>
            </a:xfrm>
            <a:custGeom>
              <a:avLst/>
              <a:gdLst/>
              <a:ahLst/>
              <a:cxnLst/>
              <a:rect l="l" t="t" r="r" b="b"/>
              <a:pathLst>
                <a:path w="15875" h="79375">
                  <a:moveTo>
                    <a:pt x="15335" y="79343"/>
                  </a:moveTo>
                  <a:lnTo>
                    <a:pt x="0" y="79343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5335" y="793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1577035" y="1727835"/>
              <a:ext cx="17145" cy="73660"/>
            </a:xfrm>
            <a:custGeom>
              <a:avLst/>
              <a:gdLst/>
              <a:ahLst/>
              <a:cxnLst/>
              <a:rect l="l" t="t" r="r" b="b"/>
              <a:pathLst>
                <a:path w="17145" h="73660">
                  <a:moveTo>
                    <a:pt x="16764" y="73247"/>
                  </a:moveTo>
                  <a:lnTo>
                    <a:pt x="0" y="73247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73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1554175" y="1505236"/>
              <a:ext cx="103727" cy="141827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1554175" y="1276445"/>
              <a:ext cx="141827" cy="208978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1517503" y="969930"/>
              <a:ext cx="140398" cy="242506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1554078" y="687800"/>
              <a:ext cx="105346" cy="262318"/>
            </a:xfrm>
            <a:prstGeom prst="rect">
              <a:avLst/>
            </a:prstGeom>
            <a:blipFill>
              <a:blip r:embed="rId2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1789062" y="9615393"/>
              <a:ext cx="106775" cy="99155"/>
            </a:xfrm>
            <a:prstGeom prst="rect">
              <a:avLst/>
            </a:prstGeom>
            <a:blipFill>
              <a:blip r:embed="rId2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1789061" y="9511665"/>
              <a:ext cx="105251" cy="83915"/>
            </a:xfrm>
            <a:prstGeom prst="rect">
              <a:avLst/>
            </a:prstGeom>
            <a:blipFill>
              <a:blip r:embed="rId2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1789061" y="9397365"/>
              <a:ext cx="106775" cy="94488"/>
            </a:xfrm>
            <a:prstGeom prst="rect">
              <a:avLst/>
            </a:prstGeom>
            <a:blipFill>
              <a:blip r:embed="rId2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1789061" y="9031319"/>
              <a:ext cx="106775" cy="300418"/>
            </a:xfrm>
            <a:prstGeom prst="rect">
              <a:avLst/>
            </a:prstGeom>
            <a:blipFill>
              <a:blip r:embed="rId2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1753913" y="8627173"/>
              <a:ext cx="141922" cy="333946"/>
            </a:xfrm>
            <a:prstGeom prst="rect">
              <a:avLst/>
            </a:prstGeom>
            <a:blipFill>
              <a:blip r:embed="rId2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1789060" y="8511254"/>
              <a:ext cx="107314" cy="96520"/>
            </a:xfrm>
            <a:custGeom>
              <a:avLst/>
              <a:gdLst/>
              <a:ahLst/>
              <a:cxnLst/>
              <a:rect l="l" t="t" r="r" b="b"/>
              <a:pathLst>
                <a:path w="107315" h="96520">
                  <a:moveTo>
                    <a:pt x="35052" y="91535"/>
                  </a:moveTo>
                  <a:lnTo>
                    <a:pt x="28956" y="91535"/>
                  </a:lnTo>
                  <a:lnTo>
                    <a:pt x="22860" y="90011"/>
                  </a:lnTo>
                  <a:lnTo>
                    <a:pt x="18288" y="88487"/>
                  </a:lnTo>
                  <a:lnTo>
                    <a:pt x="13716" y="85439"/>
                  </a:lnTo>
                  <a:lnTo>
                    <a:pt x="7620" y="79343"/>
                  </a:lnTo>
                  <a:lnTo>
                    <a:pt x="6096" y="74771"/>
                  </a:lnTo>
                  <a:lnTo>
                    <a:pt x="3048" y="70199"/>
                  </a:lnTo>
                  <a:lnTo>
                    <a:pt x="3048" y="65627"/>
                  </a:lnTo>
                  <a:lnTo>
                    <a:pt x="1524" y="59531"/>
                  </a:lnTo>
                  <a:lnTo>
                    <a:pt x="0" y="54959"/>
                  </a:lnTo>
                  <a:lnTo>
                    <a:pt x="0" y="44196"/>
                  </a:lnTo>
                  <a:lnTo>
                    <a:pt x="1524" y="39624"/>
                  </a:lnTo>
                  <a:lnTo>
                    <a:pt x="1524" y="30480"/>
                  </a:lnTo>
                  <a:lnTo>
                    <a:pt x="3048" y="27432"/>
                  </a:lnTo>
                  <a:lnTo>
                    <a:pt x="6096" y="22860"/>
                  </a:lnTo>
                  <a:lnTo>
                    <a:pt x="7620" y="19812"/>
                  </a:lnTo>
                  <a:lnTo>
                    <a:pt x="13716" y="13716"/>
                  </a:lnTo>
                  <a:lnTo>
                    <a:pt x="22860" y="10668"/>
                  </a:lnTo>
                  <a:lnTo>
                    <a:pt x="90011" y="10668"/>
                  </a:lnTo>
                  <a:lnTo>
                    <a:pt x="91535" y="9144"/>
                  </a:lnTo>
                  <a:lnTo>
                    <a:pt x="91535" y="0"/>
                  </a:lnTo>
                  <a:lnTo>
                    <a:pt x="103727" y="0"/>
                  </a:lnTo>
                  <a:lnTo>
                    <a:pt x="105251" y="3048"/>
                  </a:lnTo>
                  <a:lnTo>
                    <a:pt x="106775" y="7620"/>
                  </a:lnTo>
                  <a:lnTo>
                    <a:pt x="106775" y="16764"/>
                  </a:lnTo>
                  <a:lnTo>
                    <a:pt x="103727" y="22860"/>
                  </a:lnTo>
                  <a:lnTo>
                    <a:pt x="100679" y="25908"/>
                  </a:lnTo>
                  <a:lnTo>
                    <a:pt x="91535" y="25908"/>
                  </a:lnTo>
                  <a:lnTo>
                    <a:pt x="93059" y="27432"/>
                  </a:lnTo>
                  <a:lnTo>
                    <a:pt x="25908" y="27432"/>
                  </a:lnTo>
                  <a:lnTo>
                    <a:pt x="22860" y="28956"/>
                  </a:lnTo>
                  <a:lnTo>
                    <a:pt x="19812" y="32004"/>
                  </a:lnTo>
                  <a:lnTo>
                    <a:pt x="18288" y="35052"/>
                  </a:lnTo>
                  <a:lnTo>
                    <a:pt x="16764" y="36576"/>
                  </a:lnTo>
                  <a:lnTo>
                    <a:pt x="16764" y="39624"/>
                  </a:lnTo>
                  <a:lnTo>
                    <a:pt x="15240" y="42672"/>
                  </a:lnTo>
                  <a:lnTo>
                    <a:pt x="15240" y="56483"/>
                  </a:lnTo>
                  <a:lnTo>
                    <a:pt x="16764" y="62579"/>
                  </a:lnTo>
                  <a:lnTo>
                    <a:pt x="19812" y="67151"/>
                  </a:lnTo>
                  <a:lnTo>
                    <a:pt x="21336" y="71723"/>
                  </a:lnTo>
                  <a:lnTo>
                    <a:pt x="27432" y="74771"/>
                  </a:lnTo>
                  <a:lnTo>
                    <a:pt x="35052" y="74771"/>
                  </a:lnTo>
                  <a:lnTo>
                    <a:pt x="35052" y="91535"/>
                  </a:lnTo>
                  <a:close/>
                </a:path>
                <a:path w="107315" h="96520">
                  <a:moveTo>
                    <a:pt x="83915" y="96107"/>
                  </a:moveTo>
                  <a:lnTo>
                    <a:pt x="73247" y="96107"/>
                  </a:lnTo>
                  <a:lnTo>
                    <a:pt x="64008" y="93059"/>
                  </a:lnTo>
                  <a:lnTo>
                    <a:pt x="60960" y="91535"/>
                  </a:lnTo>
                  <a:lnTo>
                    <a:pt x="54864" y="85439"/>
                  </a:lnTo>
                  <a:lnTo>
                    <a:pt x="53340" y="82391"/>
                  </a:lnTo>
                  <a:lnTo>
                    <a:pt x="51816" y="77819"/>
                  </a:lnTo>
                  <a:lnTo>
                    <a:pt x="50292" y="74771"/>
                  </a:lnTo>
                  <a:lnTo>
                    <a:pt x="47244" y="65627"/>
                  </a:lnTo>
                  <a:lnTo>
                    <a:pt x="47244" y="61055"/>
                  </a:lnTo>
                  <a:lnTo>
                    <a:pt x="45720" y="56483"/>
                  </a:lnTo>
                  <a:lnTo>
                    <a:pt x="45720" y="48863"/>
                  </a:lnTo>
                  <a:lnTo>
                    <a:pt x="44196" y="44196"/>
                  </a:lnTo>
                  <a:lnTo>
                    <a:pt x="44196" y="41148"/>
                  </a:lnTo>
                  <a:lnTo>
                    <a:pt x="42672" y="38100"/>
                  </a:lnTo>
                  <a:lnTo>
                    <a:pt x="42672" y="35052"/>
                  </a:lnTo>
                  <a:lnTo>
                    <a:pt x="41148" y="32004"/>
                  </a:lnTo>
                  <a:lnTo>
                    <a:pt x="38100" y="28956"/>
                  </a:lnTo>
                  <a:lnTo>
                    <a:pt x="35052" y="27432"/>
                  </a:lnTo>
                  <a:lnTo>
                    <a:pt x="51816" y="27432"/>
                  </a:lnTo>
                  <a:lnTo>
                    <a:pt x="53340" y="28956"/>
                  </a:lnTo>
                  <a:lnTo>
                    <a:pt x="54864" y="32004"/>
                  </a:lnTo>
                  <a:lnTo>
                    <a:pt x="54864" y="35052"/>
                  </a:lnTo>
                  <a:lnTo>
                    <a:pt x="56388" y="39624"/>
                  </a:lnTo>
                  <a:lnTo>
                    <a:pt x="56388" y="42672"/>
                  </a:lnTo>
                  <a:lnTo>
                    <a:pt x="57912" y="47339"/>
                  </a:lnTo>
                  <a:lnTo>
                    <a:pt x="57912" y="53435"/>
                  </a:lnTo>
                  <a:lnTo>
                    <a:pt x="59436" y="58007"/>
                  </a:lnTo>
                  <a:lnTo>
                    <a:pt x="59436" y="61055"/>
                  </a:lnTo>
                  <a:lnTo>
                    <a:pt x="60960" y="65627"/>
                  </a:lnTo>
                  <a:lnTo>
                    <a:pt x="60960" y="68675"/>
                  </a:lnTo>
                  <a:lnTo>
                    <a:pt x="62484" y="71723"/>
                  </a:lnTo>
                  <a:lnTo>
                    <a:pt x="65532" y="73247"/>
                  </a:lnTo>
                  <a:lnTo>
                    <a:pt x="70104" y="77819"/>
                  </a:lnTo>
                  <a:lnTo>
                    <a:pt x="104235" y="77819"/>
                  </a:lnTo>
                  <a:lnTo>
                    <a:pt x="103727" y="79343"/>
                  </a:lnTo>
                  <a:lnTo>
                    <a:pt x="100679" y="85439"/>
                  </a:lnTo>
                  <a:lnTo>
                    <a:pt x="94583" y="91535"/>
                  </a:lnTo>
                  <a:lnTo>
                    <a:pt x="88487" y="94583"/>
                  </a:lnTo>
                  <a:lnTo>
                    <a:pt x="83915" y="96107"/>
                  </a:lnTo>
                  <a:close/>
                </a:path>
                <a:path w="107315" h="96520">
                  <a:moveTo>
                    <a:pt x="104235" y="77819"/>
                  </a:moveTo>
                  <a:lnTo>
                    <a:pt x="82391" y="77819"/>
                  </a:lnTo>
                  <a:lnTo>
                    <a:pt x="85439" y="74771"/>
                  </a:lnTo>
                  <a:lnTo>
                    <a:pt x="86963" y="74771"/>
                  </a:lnTo>
                  <a:lnTo>
                    <a:pt x="88487" y="71723"/>
                  </a:lnTo>
                  <a:lnTo>
                    <a:pt x="91535" y="68675"/>
                  </a:lnTo>
                  <a:lnTo>
                    <a:pt x="91535" y="48863"/>
                  </a:lnTo>
                  <a:lnTo>
                    <a:pt x="90011" y="44196"/>
                  </a:lnTo>
                  <a:lnTo>
                    <a:pt x="88487" y="41148"/>
                  </a:lnTo>
                  <a:lnTo>
                    <a:pt x="86963" y="36576"/>
                  </a:lnTo>
                  <a:lnTo>
                    <a:pt x="83915" y="35052"/>
                  </a:lnTo>
                  <a:lnTo>
                    <a:pt x="82391" y="32004"/>
                  </a:lnTo>
                  <a:lnTo>
                    <a:pt x="76295" y="28956"/>
                  </a:lnTo>
                  <a:lnTo>
                    <a:pt x="74771" y="27432"/>
                  </a:lnTo>
                  <a:lnTo>
                    <a:pt x="93059" y="27432"/>
                  </a:lnTo>
                  <a:lnTo>
                    <a:pt x="96107" y="30480"/>
                  </a:lnTo>
                  <a:lnTo>
                    <a:pt x="100679" y="36576"/>
                  </a:lnTo>
                  <a:lnTo>
                    <a:pt x="103727" y="42672"/>
                  </a:lnTo>
                  <a:lnTo>
                    <a:pt x="106775" y="54959"/>
                  </a:lnTo>
                  <a:lnTo>
                    <a:pt x="106775" y="71723"/>
                  </a:lnTo>
                  <a:lnTo>
                    <a:pt x="105251" y="74771"/>
                  </a:lnTo>
                  <a:lnTo>
                    <a:pt x="104235" y="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1752580" y="8486394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1753913" y="8226075"/>
              <a:ext cx="141922" cy="225742"/>
            </a:xfrm>
            <a:prstGeom prst="rect">
              <a:avLst/>
            </a:prstGeom>
            <a:blipFill>
              <a:blip r:embed="rId2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1789060" y="8064436"/>
              <a:ext cx="107314" cy="96520"/>
            </a:xfrm>
            <a:custGeom>
              <a:avLst/>
              <a:gdLst/>
              <a:ahLst/>
              <a:cxnLst/>
              <a:rect l="l" t="t" r="r" b="b"/>
              <a:pathLst>
                <a:path w="107315" h="96520">
                  <a:moveTo>
                    <a:pt x="35052" y="91535"/>
                  </a:moveTo>
                  <a:lnTo>
                    <a:pt x="28956" y="91535"/>
                  </a:lnTo>
                  <a:lnTo>
                    <a:pt x="22860" y="90011"/>
                  </a:lnTo>
                  <a:lnTo>
                    <a:pt x="18288" y="86963"/>
                  </a:lnTo>
                  <a:lnTo>
                    <a:pt x="13716" y="85439"/>
                  </a:lnTo>
                  <a:lnTo>
                    <a:pt x="10668" y="82391"/>
                  </a:lnTo>
                  <a:lnTo>
                    <a:pt x="7620" y="77819"/>
                  </a:lnTo>
                  <a:lnTo>
                    <a:pt x="6096" y="74676"/>
                  </a:lnTo>
                  <a:lnTo>
                    <a:pt x="3048" y="70104"/>
                  </a:lnTo>
                  <a:lnTo>
                    <a:pt x="3048" y="64008"/>
                  </a:lnTo>
                  <a:lnTo>
                    <a:pt x="1524" y="59436"/>
                  </a:lnTo>
                  <a:lnTo>
                    <a:pt x="0" y="53340"/>
                  </a:lnTo>
                  <a:lnTo>
                    <a:pt x="0" y="44196"/>
                  </a:lnTo>
                  <a:lnTo>
                    <a:pt x="1524" y="39624"/>
                  </a:lnTo>
                  <a:lnTo>
                    <a:pt x="1524" y="30480"/>
                  </a:lnTo>
                  <a:lnTo>
                    <a:pt x="3048" y="25908"/>
                  </a:lnTo>
                  <a:lnTo>
                    <a:pt x="6096" y="22860"/>
                  </a:lnTo>
                  <a:lnTo>
                    <a:pt x="7620" y="18288"/>
                  </a:lnTo>
                  <a:lnTo>
                    <a:pt x="10668" y="15240"/>
                  </a:lnTo>
                  <a:lnTo>
                    <a:pt x="13716" y="13716"/>
                  </a:lnTo>
                  <a:lnTo>
                    <a:pt x="18288" y="10668"/>
                  </a:lnTo>
                  <a:lnTo>
                    <a:pt x="86963" y="10668"/>
                  </a:lnTo>
                  <a:lnTo>
                    <a:pt x="90011" y="9144"/>
                  </a:lnTo>
                  <a:lnTo>
                    <a:pt x="91535" y="9144"/>
                  </a:lnTo>
                  <a:lnTo>
                    <a:pt x="91535" y="0"/>
                  </a:lnTo>
                  <a:lnTo>
                    <a:pt x="103727" y="0"/>
                  </a:lnTo>
                  <a:lnTo>
                    <a:pt x="106775" y="6096"/>
                  </a:lnTo>
                  <a:lnTo>
                    <a:pt x="106775" y="16764"/>
                  </a:lnTo>
                  <a:lnTo>
                    <a:pt x="103727" y="22860"/>
                  </a:lnTo>
                  <a:lnTo>
                    <a:pt x="100679" y="24384"/>
                  </a:lnTo>
                  <a:lnTo>
                    <a:pt x="96107" y="25908"/>
                  </a:lnTo>
                  <a:lnTo>
                    <a:pt x="91535" y="25908"/>
                  </a:lnTo>
                  <a:lnTo>
                    <a:pt x="93059" y="27432"/>
                  </a:lnTo>
                  <a:lnTo>
                    <a:pt x="25908" y="27432"/>
                  </a:lnTo>
                  <a:lnTo>
                    <a:pt x="22860" y="28956"/>
                  </a:lnTo>
                  <a:lnTo>
                    <a:pt x="18288" y="33528"/>
                  </a:lnTo>
                  <a:lnTo>
                    <a:pt x="16764" y="36576"/>
                  </a:lnTo>
                  <a:lnTo>
                    <a:pt x="16764" y="38100"/>
                  </a:lnTo>
                  <a:lnTo>
                    <a:pt x="15240" y="41148"/>
                  </a:lnTo>
                  <a:lnTo>
                    <a:pt x="15240" y="56388"/>
                  </a:lnTo>
                  <a:lnTo>
                    <a:pt x="16764" y="62484"/>
                  </a:lnTo>
                  <a:lnTo>
                    <a:pt x="19812" y="67056"/>
                  </a:lnTo>
                  <a:lnTo>
                    <a:pt x="21336" y="71628"/>
                  </a:lnTo>
                  <a:lnTo>
                    <a:pt x="27432" y="74676"/>
                  </a:lnTo>
                  <a:lnTo>
                    <a:pt x="35052" y="74676"/>
                  </a:lnTo>
                  <a:lnTo>
                    <a:pt x="35052" y="91535"/>
                  </a:lnTo>
                  <a:close/>
                </a:path>
                <a:path w="107315" h="96520">
                  <a:moveTo>
                    <a:pt x="83915" y="96107"/>
                  </a:moveTo>
                  <a:lnTo>
                    <a:pt x="73247" y="96107"/>
                  </a:lnTo>
                  <a:lnTo>
                    <a:pt x="64008" y="93059"/>
                  </a:lnTo>
                  <a:lnTo>
                    <a:pt x="60960" y="90011"/>
                  </a:lnTo>
                  <a:lnTo>
                    <a:pt x="57912" y="88487"/>
                  </a:lnTo>
                  <a:lnTo>
                    <a:pt x="54864" y="85439"/>
                  </a:lnTo>
                  <a:lnTo>
                    <a:pt x="53340" y="80867"/>
                  </a:lnTo>
                  <a:lnTo>
                    <a:pt x="51816" y="77819"/>
                  </a:lnTo>
                  <a:lnTo>
                    <a:pt x="50292" y="73152"/>
                  </a:lnTo>
                  <a:lnTo>
                    <a:pt x="48768" y="70104"/>
                  </a:lnTo>
                  <a:lnTo>
                    <a:pt x="47244" y="65532"/>
                  </a:lnTo>
                  <a:lnTo>
                    <a:pt x="47244" y="60960"/>
                  </a:lnTo>
                  <a:lnTo>
                    <a:pt x="45720" y="56388"/>
                  </a:lnTo>
                  <a:lnTo>
                    <a:pt x="45720" y="47244"/>
                  </a:lnTo>
                  <a:lnTo>
                    <a:pt x="44196" y="44196"/>
                  </a:lnTo>
                  <a:lnTo>
                    <a:pt x="44196" y="39624"/>
                  </a:lnTo>
                  <a:lnTo>
                    <a:pt x="42672" y="36576"/>
                  </a:lnTo>
                  <a:lnTo>
                    <a:pt x="42672" y="33528"/>
                  </a:lnTo>
                  <a:lnTo>
                    <a:pt x="41148" y="32004"/>
                  </a:lnTo>
                  <a:lnTo>
                    <a:pt x="39624" y="28956"/>
                  </a:lnTo>
                  <a:lnTo>
                    <a:pt x="38100" y="27432"/>
                  </a:lnTo>
                  <a:lnTo>
                    <a:pt x="51816" y="27432"/>
                  </a:lnTo>
                  <a:lnTo>
                    <a:pt x="53340" y="28956"/>
                  </a:lnTo>
                  <a:lnTo>
                    <a:pt x="54864" y="32004"/>
                  </a:lnTo>
                  <a:lnTo>
                    <a:pt x="54864" y="35052"/>
                  </a:lnTo>
                  <a:lnTo>
                    <a:pt x="56388" y="38100"/>
                  </a:lnTo>
                  <a:lnTo>
                    <a:pt x="56388" y="42672"/>
                  </a:lnTo>
                  <a:lnTo>
                    <a:pt x="57912" y="45720"/>
                  </a:lnTo>
                  <a:lnTo>
                    <a:pt x="57912" y="53340"/>
                  </a:lnTo>
                  <a:lnTo>
                    <a:pt x="59436" y="57912"/>
                  </a:lnTo>
                  <a:lnTo>
                    <a:pt x="59436" y="60960"/>
                  </a:lnTo>
                  <a:lnTo>
                    <a:pt x="60960" y="64008"/>
                  </a:lnTo>
                  <a:lnTo>
                    <a:pt x="60960" y="67056"/>
                  </a:lnTo>
                  <a:lnTo>
                    <a:pt x="62484" y="70104"/>
                  </a:lnTo>
                  <a:lnTo>
                    <a:pt x="67056" y="74676"/>
                  </a:lnTo>
                  <a:lnTo>
                    <a:pt x="70104" y="76295"/>
                  </a:lnTo>
                  <a:lnTo>
                    <a:pt x="73247" y="77819"/>
                  </a:lnTo>
                  <a:lnTo>
                    <a:pt x="104224" y="77819"/>
                  </a:lnTo>
                  <a:lnTo>
                    <a:pt x="103727" y="79343"/>
                  </a:lnTo>
                  <a:lnTo>
                    <a:pt x="100679" y="85439"/>
                  </a:lnTo>
                  <a:lnTo>
                    <a:pt x="94583" y="91535"/>
                  </a:lnTo>
                  <a:lnTo>
                    <a:pt x="88487" y="94583"/>
                  </a:lnTo>
                  <a:lnTo>
                    <a:pt x="83915" y="96107"/>
                  </a:lnTo>
                  <a:close/>
                </a:path>
                <a:path w="107315" h="96520">
                  <a:moveTo>
                    <a:pt x="104224" y="77819"/>
                  </a:moveTo>
                  <a:lnTo>
                    <a:pt x="82391" y="77819"/>
                  </a:lnTo>
                  <a:lnTo>
                    <a:pt x="83915" y="76295"/>
                  </a:lnTo>
                  <a:lnTo>
                    <a:pt x="85439" y="74676"/>
                  </a:lnTo>
                  <a:lnTo>
                    <a:pt x="90011" y="70104"/>
                  </a:lnTo>
                  <a:lnTo>
                    <a:pt x="91535" y="67056"/>
                  </a:lnTo>
                  <a:lnTo>
                    <a:pt x="91535" y="47244"/>
                  </a:lnTo>
                  <a:lnTo>
                    <a:pt x="90011" y="44196"/>
                  </a:lnTo>
                  <a:lnTo>
                    <a:pt x="88487" y="39624"/>
                  </a:lnTo>
                  <a:lnTo>
                    <a:pt x="86963" y="36576"/>
                  </a:lnTo>
                  <a:lnTo>
                    <a:pt x="82391" y="32004"/>
                  </a:lnTo>
                  <a:lnTo>
                    <a:pt x="76295" y="28956"/>
                  </a:lnTo>
                  <a:lnTo>
                    <a:pt x="74771" y="27432"/>
                  </a:lnTo>
                  <a:lnTo>
                    <a:pt x="93059" y="27432"/>
                  </a:lnTo>
                  <a:lnTo>
                    <a:pt x="96107" y="30480"/>
                  </a:lnTo>
                  <a:lnTo>
                    <a:pt x="100679" y="36576"/>
                  </a:lnTo>
                  <a:lnTo>
                    <a:pt x="103727" y="42672"/>
                  </a:lnTo>
                  <a:lnTo>
                    <a:pt x="105251" y="47244"/>
                  </a:lnTo>
                  <a:lnTo>
                    <a:pt x="106775" y="54864"/>
                  </a:lnTo>
                  <a:lnTo>
                    <a:pt x="106775" y="70104"/>
                  </a:lnTo>
                  <a:lnTo>
                    <a:pt x="104224" y="778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1752580" y="8039862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11752580" y="7995666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167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1789061" y="5708237"/>
              <a:ext cx="106775" cy="96107"/>
            </a:xfrm>
            <a:prstGeom prst="rect">
              <a:avLst/>
            </a:prstGeom>
            <a:blipFill>
              <a:blip r:embed="rId2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1752581" y="4877087"/>
              <a:ext cx="143255" cy="767143"/>
            </a:xfrm>
            <a:prstGeom prst="rect">
              <a:avLst/>
            </a:prstGeom>
            <a:blipFill>
              <a:blip r:embed="rId2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1752389" y="3690651"/>
              <a:ext cx="180022" cy="1111758"/>
            </a:xfrm>
            <a:prstGeom prst="rect">
              <a:avLst/>
            </a:prstGeom>
            <a:blipFill>
              <a:blip r:embed="rId2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roup 658">
            <a:extLst>
              <a:ext uri="{FF2B5EF4-FFF2-40B4-BE49-F238E27FC236}">
                <a16:creationId xmlns:a16="http://schemas.microsoft.com/office/drawing/2014/main" id="{22F5F632-1571-405F-AE66-93CF0F275752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699632" y="6693407"/>
              <a:ext cx="340360" cy="226060"/>
            </a:xfrm>
            <a:custGeom>
              <a:avLst/>
              <a:gdLst/>
              <a:ahLst/>
              <a:cxnLst/>
              <a:rect l="l" t="t" r="r" b="b"/>
              <a:pathLst>
                <a:path w="340359" h="226059">
                  <a:moveTo>
                    <a:pt x="195262" y="59531"/>
                  </a:moveTo>
                  <a:lnTo>
                    <a:pt x="157162" y="59531"/>
                  </a:lnTo>
                  <a:lnTo>
                    <a:pt x="161472" y="45474"/>
                  </a:lnTo>
                  <a:lnTo>
                    <a:pt x="186118" y="13716"/>
                  </a:lnTo>
                  <a:lnTo>
                    <a:pt x="223449" y="857"/>
                  </a:lnTo>
                  <a:lnTo>
                    <a:pt x="238029" y="0"/>
                  </a:lnTo>
                  <a:lnTo>
                    <a:pt x="250293" y="571"/>
                  </a:lnTo>
                  <a:lnTo>
                    <a:pt x="291084" y="14025"/>
                  </a:lnTo>
                  <a:lnTo>
                    <a:pt x="319873" y="41829"/>
                  </a:lnTo>
                  <a:lnTo>
                    <a:pt x="320367" y="42672"/>
                  </a:lnTo>
                  <a:lnTo>
                    <a:pt x="239553" y="42672"/>
                  </a:lnTo>
                  <a:lnTo>
                    <a:pt x="232426" y="42957"/>
                  </a:lnTo>
                  <a:lnTo>
                    <a:pt x="198310" y="56483"/>
                  </a:lnTo>
                  <a:lnTo>
                    <a:pt x="195262" y="59531"/>
                  </a:lnTo>
                  <a:close/>
                </a:path>
                <a:path w="340359" h="226059">
                  <a:moveTo>
                    <a:pt x="108299" y="219646"/>
                  </a:moveTo>
                  <a:lnTo>
                    <a:pt x="64103" y="210502"/>
                  </a:lnTo>
                  <a:lnTo>
                    <a:pt x="30575" y="192119"/>
                  </a:lnTo>
                  <a:lnTo>
                    <a:pt x="7620" y="160115"/>
                  </a:lnTo>
                  <a:lnTo>
                    <a:pt x="0" y="115919"/>
                  </a:lnTo>
                  <a:lnTo>
                    <a:pt x="254" y="106013"/>
                  </a:lnTo>
                  <a:lnTo>
                    <a:pt x="8048" y="65898"/>
                  </a:lnTo>
                  <a:lnTo>
                    <a:pt x="33956" y="30289"/>
                  </a:lnTo>
                  <a:lnTo>
                    <a:pt x="78224" y="14263"/>
                  </a:lnTo>
                  <a:lnTo>
                    <a:pt x="90011" y="13716"/>
                  </a:lnTo>
                  <a:lnTo>
                    <a:pt x="100917" y="14573"/>
                  </a:lnTo>
                  <a:lnTo>
                    <a:pt x="138024" y="33934"/>
                  </a:lnTo>
                  <a:lnTo>
                    <a:pt x="153999" y="56483"/>
                  </a:lnTo>
                  <a:lnTo>
                    <a:pt x="88487" y="56483"/>
                  </a:lnTo>
                  <a:lnTo>
                    <a:pt x="76509" y="57602"/>
                  </a:lnTo>
                  <a:lnTo>
                    <a:pt x="42862" y="82057"/>
                  </a:lnTo>
                  <a:lnTo>
                    <a:pt x="35147" y="115919"/>
                  </a:lnTo>
                  <a:lnTo>
                    <a:pt x="35456" y="123634"/>
                  </a:lnTo>
                  <a:lnTo>
                    <a:pt x="56483" y="163163"/>
                  </a:lnTo>
                  <a:lnTo>
                    <a:pt x="93249" y="177450"/>
                  </a:lnTo>
                  <a:lnTo>
                    <a:pt x="108299" y="178403"/>
                  </a:lnTo>
                  <a:lnTo>
                    <a:pt x="108299" y="219646"/>
                  </a:lnTo>
                  <a:close/>
                </a:path>
                <a:path w="340359" h="226059">
                  <a:moveTo>
                    <a:pt x="230314" y="225742"/>
                  </a:moveTo>
                  <a:lnTo>
                    <a:pt x="230314" y="186023"/>
                  </a:lnTo>
                  <a:lnTo>
                    <a:pt x="246419" y="183999"/>
                  </a:lnTo>
                  <a:lnTo>
                    <a:pt x="260496" y="180117"/>
                  </a:lnTo>
                  <a:lnTo>
                    <a:pt x="292869" y="156829"/>
                  </a:lnTo>
                  <a:lnTo>
                    <a:pt x="304953" y="115919"/>
                  </a:lnTo>
                  <a:lnTo>
                    <a:pt x="304958" y="111347"/>
                  </a:lnTo>
                  <a:lnTo>
                    <a:pt x="304799" y="107537"/>
                  </a:lnTo>
                  <a:lnTo>
                    <a:pt x="291084" y="68961"/>
                  </a:lnTo>
                  <a:lnTo>
                    <a:pt x="286797" y="64103"/>
                  </a:lnTo>
                  <a:lnTo>
                    <a:pt x="282844" y="58897"/>
                  </a:lnTo>
                  <a:lnTo>
                    <a:pt x="247269" y="42957"/>
                  </a:lnTo>
                  <a:lnTo>
                    <a:pt x="239553" y="42672"/>
                  </a:lnTo>
                  <a:lnTo>
                    <a:pt x="320367" y="42672"/>
                  </a:lnTo>
                  <a:lnTo>
                    <a:pt x="335663" y="80867"/>
                  </a:lnTo>
                  <a:lnTo>
                    <a:pt x="340069" y="115919"/>
                  </a:lnTo>
                  <a:lnTo>
                    <a:pt x="339590" y="126682"/>
                  </a:lnTo>
                  <a:lnTo>
                    <a:pt x="328541" y="170760"/>
                  </a:lnTo>
                  <a:lnTo>
                    <a:pt x="304014" y="203334"/>
                  </a:lnTo>
                  <a:lnTo>
                    <a:pt x="267055" y="221884"/>
                  </a:lnTo>
                  <a:lnTo>
                    <a:pt x="243537" y="225409"/>
                  </a:lnTo>
                  <a:lnTo>
                    <a:pt x="230314" y="225742"/>
                  </a:lnTo>
                  <a:close/>
                </a:path>
                <a:path w="340359" h="226059">
                  <a:moveTo>
                    <a:pt x="176974" y="137255"/>
                  </a:moveTo>
                  <a:lnTo>
                    <a:pt x="143446" y="137255"/>
                  </a:lnTo>
                  <a:lnTo>
                    <a:pt x="143446" y="111347"/>
                  </a:lnTo>
                  <a:lnTo>
                    <a:pt x="140398" y="96107"/>
                  </a:lnTo>
                  <a:lnTo>
                    <a:pt x="118967" y="64103"/>
                  </a:lnTo>
                  <a:lnTo>
                    <a:pt x="97631" y="56483"/>
                  </a:lnTo>
                  <a:lnTo>
                    <a:pt x="153999" y="56483"/>
                  </a:lnTo>
                  <a:lnTo>
                    <a:pt x="155638" y="59531"/>
                  </a:lnTo>
                  <a:lnTo>
                    <a:pt x="195262" y="59531"/>
                  </a:lnTo>
                  <a:lnTo>
                    <a:pt x="192214" y="62579"/>
                  </a:lnTo>
                  <a:lnTo>
                    <a:pt x="176593" y="99155"/>
                  </a:lnTo>
                  <a:lnTo>
                    <a:pt x="175450" y="122015"/>
                  </a:lnTo>
                  <a:lnTo>
                    <a:pt x="176974" y="129635"/>
                  </a:lnTo>
                  <a:lnTo>
                    <a:pt x="176974" y="137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981191" y="6579107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0" y="0"/>
                  </a:moveTo>
                  <a:lnTo>
                    <a:pt x="53339" y="0"/>
                  </a:lnTo>
                  <a:lnTo>
                    <a:pt x="53339" y="53340"/>
                  </a:lnTo>
                  <a:lnTo>
                    <a:pt x="0" y="53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99632" y="6296883"/>
              <a:ext cx="340360" cy="222885"/>
            </a:xfrm>
            <a:custGeom>
              <a:avLst/>
              <a:gdLst/>
              <a:ahLst/>
              <a:cxnLst/>
              <a:rect l="l" t="t" r="r" b="b"/>
              <a:pathLst>
                <a:path w="340359" h="222884">
                  <a:moveTo>
                    <a:pt x="208978" y="222694"/>
                  </a:moveTo>
                  <a:lnTo>
                    <a:pt x="131159" y="222694"/>
                  </a:lnTo>
                  <a:lnTo>
                    <a:pt x="93059" y="218122"/>
                  </a:lnTo>
                  <a:lnTo>
                    <a:pt x="49385" y="202858"/>
                  </a:lnTo>
                  <a:lnTo>
                    <a:pt x="16383" y="174069"/>
                  </a:lnTo>
                  <a:lnTo>
                    <a:pt x="2095" y="136493"/>
                  </a:lnTo>
                  <a:lnTo>
                    <a:pt x="0" y="111347"/>
                  </a:lnTo>
                  <a:lnTo>
                    <a:pt x="547" y="99083"/>
                  </a:lnTo>
                  <a:lnTo>
                    <a:pt x="11572" y="58316"/>
                  </a:lnTo>
                  <a:lnTo>
                    <a:pt x="41612" y="24967"/>
                  </a:lnTo>
                  <a:lnTo>
                    <a:pt x="83939" y="8405"/>
                  </a:lnTo>
                  <a:lnTo>
                    <a:pt x="121777" y="1809"/>
                  </a:lnTo>
                  <a:lnTo>
                    <a:pt x="141477" y="1285"/>
                  </a:lnTo>
                  <a:lnTo>
                    <a:pt x="161471" y="238"/>
                  </a:lnTo>
                  <a:lnTo>
                    <a:pt x="170878" y="0"/>
                  </a:lnTo>
                  <a:lnTo>
                    <a:pt x="180046" y="238"/>
                  </a:lnTo>
                  <a:lnTo>
                    <a:pt x="198953" y="1285"/>
                  </a:lnTo>
                  <a:lnTo>
                    <a:pt x="208978" y="1523"/>
                  </a:lnTo>
                  <a:lnTo>
                    <a:pt x="218362" y="2452"/>
                  </a:lnTo>
                  <a:lnTo>
                    <a:pt x="228040" y="3238"/>
                  </a:lnTo>
                  <a:lnTo>
                    <a:pt x="237736" y="4310"/>
                  </a:lnTo>
                  <a:lnTo>
                    <a:pt x="282225" y="16764"/>
                  </a:lnTo>
                  <a:lnTo>
                    <a:pt x="318222" y="42767"/>
                  </a:lnTo>
                  <a:lnTo>
                    <a:pt x="141922" y="42767"/>
                  </a:lnTo>
                  <a:lnTo>
                    <a:pt x="134771" y="43672"/>
                  </a:lnTo>
                  <a:lnTo>
                    <a:pt x="90797" y="49887"/>
                  </a:lnTo>
                  <a:lnTo>
                    <a:pt x="59531" y="64103"/>
                  </a:lnTo>
                  <a:lnTo>
                    <a:pt x="54102" y="67841"/>
                  </a:lnTo>
                  <a:lnTo>
                    <a:pt x="35456" y="103631"/>
                  </a:lnTo>
                  <a:lnTo>
                    <a:pt x="35147" y="111347"/>
                  </a:lnTo>
                  <a:lnTo>
                    <a:pt x="35671" y="119943"/>
                  </a:lnTo>
                  <a:lnTo>
                    <a:pt x="54102" y="156376"/>
                  </a:lnTo>
                  <a:lnTo>
                    <a:pt x="59531" y="160115"/>
                  </a:lnTo>
                  <a:lnTo>
                    <a:pt x="64627" y="164163"/>
                  </a:lnTo>
                  <a:lnTo>
                    <a:pt x="105220" y="177343"/>
                  </a:lnTo>
                  <a:lnTo>
                    <a:pt x="141922" y="180022"/>
                  </a:lnTo>
                  <a:lnTo>
                    <a:pt x="149637" y="180903"/>
                  </a:lnTo>
                  <a:lnTo>
                    <a:pt x="156781" y="181355"/>
                  </a:lnTo>
                  <a:lnTo>
                    <a:pt x="163353" y="181522"/>
                  </a:lnTo>
                  <a:lnTo>
                    <a:pt x="318209" y="181546"/>
                  </a:lnTo>
                  <a:lnTo>
                    <a:pt x="312705" y="187642"/>
                  </a:lnTo>
                  <a:lnTo>
                    <a:pt x="273962" y="210621"/>
                  </a:lnTo>
                  <a:lnTo>
                    <a:pt x="247173" y="218122"/>
                  </a:lnTo>
                  <a:lnTo>
                    <a:pt x="208978" y="222694"/>
                  </a:lnTo>
                  <a:close/>
                </a:path>
                <a:path w="340359" h="222884">
                  <a:moveTo>
                    <a:pt x="318209" y="181546"/>
                  </a:moveTo>
                  <a:lnTo>
                    <a:pt x="169354" y="181546"/>
                  </a:lnTo>
                  <a:lnTo>
                    <a:pt x="179022" y="181308"/>
                  </a:lnTo>
                  <a:lnTo>
                    <a:pt x="200644" y="180260"/>
                  </a:lnTo>
                  <a:lnTo>
                    <a:pt x="245753" y="175267"/>
                  </a:lnTo>
                  <a:lnTo>
                    <a:pt x="282678" y="158162"/>
                  </a:lnTo>
                  <a:lnTo>
                    <a:pt x="304204" y="123967"/>
                  </a:lnTo>
                  <a:lnTo>
                    <a:pt x="305085" y="111347"/>
                  </a:lnTo>
                  <a:lnTo>
                    <a:pt x="304204" y="99583"/>
                  </a:lnTo>
                  <a:lnTo>
                    <a:pt x="282678" y="65412"/>
                  </a:lnTo>
                  <a:lnTo>
                    <a:pt x="245753" y="49006"/>
                  </a:lnTo>
                  <a:lnTo>
                    <a:pt x="200644" y="43410"/>
                  </a:lnTo>
                  <a:lnTo>
                    <a:pt x="169354" y="42767"/>
                  </a:lnTo>
                  <a:lnTo>
                    <a:pt x="318222" y="42767"/>
                  </a:lnTo>
                  <a:lnTo>
                    <a:pt x="335637" y="76842"/>
                  </a:lnTo>
                  <a:lnTo>
                    <a:pt x="340137" y="111347"/>
                  </a:lnTo>
                  <a:lnTo>
                    <a:pt x="339590" y="124491"/>
                  </a:lnTo>
                  <a:lnTo>
                    <a:pt x="328564" y="165916"/>
                  </a:lnTo>
                  <a:lnTo>
                    <a:pt x="318373" y="181364"/>
                  </a:lnTo>
                  <a:lnTo>
                    <a:pt x="318209" y="181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96586" y="5773770"/>
              <a:ext cx="337185" cy="335915"/>
            </a:xfrm>
            <a:custGeom>
              <a:avLst/>
              <a:gdLst/>
              <a:ahLst/>
              <a:cxnLst/>
              <a:rect l="l" t="t" r="r" b="b"/>
              <a:pathLst>
                <a:path w="337184" h="335914">
                  <a:moveTo>
                    <a:pt x="337089" y="335565"/>
                  </a:moveTo>
                  <a:lnTo>
                    <a:pt x="0" y="335565"/>
                  </a:lnTo>
                  <a:lnTo>
                    <a:pt x="0" y="272986"/>
                  </a:lnTo>
                  <a:lnTo>
                    <a:pt x="283749" y="167830"/>
                  </a:lnTo>
                  <a:lnTo>
                    <a:pt x="0" y="61055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42767"/>
                  </a:lnTo>
                  <a:lnTo>
                    <a:pt x="56483" y="42767"/>
                  </a:lnTo>
                  <a:lnTo>
                    <a:pt x="337089" y="148018"/>
                  </a:lnTo>
                  <a:lnTo>
                    <a:pt x="337089" y="186118"/>
                  </a:lnTo>
                  <a:lnTo>
                    <a:pt x="56483" y="291369"/>
                  </a:lnTo>
                  <a:lnTo>
                    <a:pt x="56483" y="292893"/>
                  </a:lnTo>
                  <a:lnTo>
                    <a:pt x="337089" y="292893"/>
                  </a:lnTo>
                  <a:lnTo>
                    <a:pt x="337089" y="3355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85147" y="5493162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60">
                  <a:moveTo>
                    <a:pt x="126512" y="225742"/>
                  </a:moveTo>
                  <a:lnTo>
                    <a:pt x="86650" y="220599"/>
                  </a:lnTo>
                  <a:lnTo>
                    <a:pt x="43540" y="200310"/>
                  </a:lnTo>
                  <a:lnTo>
                    <a:pt x="14188" y="167163"/>
                  </a:lnTo>
                  <a:lnTo>
                    <a:pt x="496" y="123006"/>
                  </a:lnTo>
                  <a:lnTo>
                    <a:pt x="0" y="112871"/>
                  </a:lnTo>
                  <a:lnTo>
                    <a:pt x="42" y="108299"/>
                  </a:lnTo>
                  <a:lnTo>
                    <a:pt x="6354" y="68270"/>
                  </a:lnTo>
                  <a:lnTo>
                    <a:pt x="37191" y="29479"/>
                  </a:lnTo>
                  <a:lnTo>
                    <a:pt x="80052" y="7524"/>
                  </a:lnTo>
                  <a:lnTo>
                    <a:pt x="127250" y="287"/>
                  </a:lnTo>
                  <a:lnTo>
                    <a:pt x="138704" y="0"/>
                  </a:lnTo>
                  <a:lnTo>
                    <a:pt x="138704" y="42767"/>
                  </a:lnTo>
                  <a:lnTo>
                    <a:pt x="103652" y="42767"/>
                  </a:lnTo>
                  <a:lnTo>
                    <a:pt x="96794" y="43934"/>
                  </a:lnTo>
                  <a:lnTo>
                    <a:pt x="59718" y="59793"/>
                  </a:lnTo>
                  <a:lnTo>
                    <a:pt x="37549" y="92297"/>
                  </a:lnTo>
                  <a:lnTo>
                    <a:pt x="34977" y="112871"/>
                  </a:lnTo>
                  <a:lnTo>
                    <a:pt x="35263" y="120610"/>
                  </a:lnTo>
                  <a:lnTo>
                    <a:pt x="50559" y="158423"/>
                  </a:lnTo>
                  <a:lnTo>
                    <a:pt x="83078" y="179212"/>
                  </a:lnTo>
                  <a:lnTo>
                    <a:pt x="103652" y="183070"/>
                  </a:lnTo>
                  <a:lnTo>
                    <a:pt x="229615" y="183070"/>
                  </a:lnTo>
                  <a:lnTo>
                    <a:pt x="225739" y="187833"/>
                  </a:lnTo>
                  <a:lnTo>
                    <a:pt x="189544" y="212621"/>
                  </a:lnTo>
                  <a:lnTo>
                    <a:pt x="139981" y="224528"/>
                  </a:lnTo>
                  <a:lnTo>
                    <a:pt x="126512" y="225742"/>
                  </a:lnTo>
                  <a:close/>
                </a:path>
                <a:path w="254634" h="226060">
                  <a:moveTo>
                    <a:pt x="229615" y="183070"/>
                  </a:moveTo>
                  <a:lnTo>
                    <a:pt x="138704" y="183070"/>
                  </a:lnTo>
                  <a:lnTo>
                    <a:pt x="146696" y="182784"/>
                  </a:lnTo>
                  <a:lnTo>
                    <a:pt x="154563" y="181927"/>
                  </a:lnTo>
                  <a:lnTo>
                    <a:pt x="162144" y="180498"/>
                  </a:lnTo>
                  <a:lnTo>
                    <a:pt x="169279" y="178498"/>
                  </a:lnTo>
                  <a:lnTo>
                    <a:pt x="176113" y="176784"/>
                  </a:lnTo>
                  <a:lnTo>
                    <a:pt x="209118" y="148454"/>
                  </a:lnTo>
                  <a:lnTo>
                    <a:pt x="219486" y="108299"/>
                  </a:lnTo>
                  <a:lnTo>
                    <a:pt x="219518" y="106013"/>
                  </a:lnTo>
                  <a:lnTo>
                    <a:pt x="218738" y="94773"/>
                  </a:lnTo>
                  <a:lnTo>
                    <a:pt x="200807" y="58221"/>
                  </a:lnTo>
                  <a:lnTo>
                    <a:pt x="170803" y="44291"/>
                  </a:lnTo>
                  <a:lnTo>
                    <a:pt x="170803" y="4667"/>
                  </a:lnTo>
                  <a:lnTo>
                    <a:pt x="207189" y="17049"/>
                  </a:lnTo>
                  <a:lnTo>
                    <a:pt x="242407" y="54292"/>
                  </a:lnTo>
                  <a:lnTo>
                    <a:pt x="254623" y="108299"/>
                  </a:lnTo>
                  <a:lnTo>
                    <a:pt x="253814" y="122601"/>
                  </a:lnTo>
                  <a:lnTo>
                    <a:pt x="238836" y="169545"/>
                  </a:lnTo>
                  <a:lnTo>
                    <a:pt x="232716" y="179260"/>
                  </a:lnTo>
                  <a:lnTo>
                    <a:pt x="229615" y="183070"/>
                  </a:lnTo>
                  <a:close/>
                </a:path>
                <a:path w="254634" h="226060">
                  <a:moveTo>
                    <a:pt x="138704" y="183070"/>
                  </a:moveTo>
                  <a:lnTo>
                    <a:pt x="103652" y="183070"/>
                  </a:lnTo>
                  <a:lnTo>
                    <a:pt x="103652" y="42767"/>
                  </a:lnTo>
                  <a:lnTo>
                    <a:pt x="138704" y="42767"/>
                  </a:lnTo>
                  <a:lnTo>
                    <a:pt x="138704" y="18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6396" y="5348288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8863"/>
                  </a:moveTo>
                  <a:lnTo>
                    <a:pt x="73247" y="48863"/>
                  </a:lnTo>
                  <a:lnTo>
                    <a:pt x="73247" y="0"/>
                  </a:lnTo>
                  <a:lnTo>
                    <a:pt x="108299" y="0"/>
                  </a:lnTo>
                  <a:lnTo>
                    <a:pt x="108299" y="48863"/>
                  </a:lnTo>
                  <a:close/>
                </a:path>
                <a:path w="317500" h="130175">
                  <a:moveTo>
                    <a:pt x="263937" y="88487"/>
                  </a:moveTo>
                  <a:lnTo>
                    <a:pt x="0" y="88487"/>
                  </a:lnTo>
                  <a:lnTo>
                    <a:pt x="0" y="48863"/>
                  </a:lnTo>
                  <a:lnTo>
                    <a:pt x="265461" y="48863"/>
                  </a:lnTo>
                  <a:lnTo>
                    <a:pt x="268509" y="47339"/>
                  </a:lnTo>
                  <a:lnTo>
                    <a:pt x="271557" y="47339"/>
                  </a:lnTo>
                  <a:lnTo>
                    <a:pt x="277653" y="44291"/>
                  </a:lnTo>
                  <a:lnTo>
                    <a:pt x="279177" y="42767"/>
                  </a:lnTo>
                  <a:lnTo>
                    <a:pt x="280701" y="39719"/>
                  </a:lnTo>
                  <a:lnTo>
                    <a:pt x="280701" y="36671"/>
                  </a:lnTo>
                  <a:lnTo>
                    <a:pt x="282225" y="33623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211" y="39719"/>
                  </a:lnTo>
                  <a:lnTo>
                    <a:pt x="303561" y="79343"/>
                  </a:lnTo>
                  <a:lnTo>
                    <a:pt x="272510" y="88225"/>
                  </a:lnTo>
                  <a:lnTo>
                    <a:pt x="263937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247" y="129635"/>
                  </a:lnTo>
                  <a:lnTo>
                    <a:pt x="73247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96586" y="5101304"/>
              <a:ext cx="337185" cy="203200"/>
            </a:xfrm>
            <a:custGeom>
              <a:avLst/>
              <a:gdLst/>
              <a:ahLst/>
              <a:cxnLst/>
              <a:rect l="l" t="t" r="r" b="b"/>
              <a:pathLst>
                <a:path w="337184" h="203200">
                  <a:moveTo>
                    <a:pt x="199834" y="161639"/>
                  </a:moveTo>
                  <a:lnTo>
                    <a:pt x="129635" y="161639"/>
                  </a:lnTo>
                  <a:lnTo>
                    <a:pt x="122015" y="158591"/>
                  </a:lnTo>
                  <a:lnTo>
                    <a:pt x="115919" y="154019"/>
                  </a:lnTo>
                  <a:lnTo>
                    <a:pt x="109823" y="147923"/>
                  </a:lnTo>
                  <a:lnTo>
                    <a:pt x="100679" y="135731"/>
                  </a:lnTo>
                  <a:lnTo>
                    <a:pt x="97631" y="128111"/>
                  </a:lnTo>
                  <a:lnTo>
                    <a:pt x="94583" y="122015"/>
                  </a:lnTo>
                  <a:lnTo>
                    <a:pt x="91535" y="114300"/>
                  </a:lnTo>
                  <a:lnTo>
                    <a:pt x="88487" y="99060"/>
                  </a:lnTo>
                  <a:lnTo>
                    <a:pt x="88487" y="83820"/>
                  </a:lnTo>
                  <a:lnTo>
                    <a:pt x="94583" y="44196"/>
                  </a:lnTo>
                  <a:lnTo>
                    <a:pt x="118873" y="13144"/>
                  </a:lnTo>
                  <a:lnTo>
                    <a:pt x="140398" y="4572"/>
                  </a:lnTo>
                  <a:lnTo>
                    <a:pt x="148685" y="2571"/>
                  </a:lnTo>
                  <a:lnTo>
                    <a:pt x="157543" y="1143"/>
                  </a:lnTo>
                  <a:lnTo>
                    <a:pt x="166973" y="285"/>
                  </a:lnTo>
                  <a:lnTo>
                    <a:pt x="176974" y="0"/>
                  </a:lnTo>
                  <a:lnTo>
                    <a:pt x="337089" y="0"/>
                  </a:lnTo>
                  <a:lnTo>
                    <a:pt x="337089" y="39624"/>
                  </a:lnTo>
                  <a:lnTo>
                    <a:pt x="172402" y="39624"/>
                  </a:lnTo>
                  <a:lnTo>
                    <a:pt x="161542" y="40481"/>
                  </a:lnTo>
                  <a:lnTo>
                    <a:pt x="126777" y="69342"/>
                  </a:lnTo>
                  <a:lnTo>
                    <a:pt x="123539" y="89916"/>
                  </a:lnTo>
                  <a:lnTo>
                    <a:pt x="123825" y="98775"/>
                  </a:lnTo>
                  <a:lnTo>
                    <a:pt x="139764" y="140017"/>
                  </a:lnTo>
                  <a:lnTo>
                    <a:pt x="176474" y="159067"/>
                  </a:lnTo>
                  <a:lnTo>
                    <a:pt x="191857" y="161353"/>
                  </a:lnTo>
                  <a:lnTo>
                    <a:pt x="199834" y="161639"/>
                  </a:lnTo>
                  <a:close/>
                </a:path>
                <a:path w="337184" h="203200">
                  <a:moveTo>
                    <a:pt x="337089" y="202787"/>
                  </a:moveTo>
                  <a:lnTo>
                    <a:pt x="0" y="202787"/>
                  </a:lnTo>
                  <a:lnTo>
                    <a:pt x="0" y="161639"/>
                  </a:lnTo>
                  <a:lnTo>
                    <a:pt x="337089" y="161639"/>
                  </a:lnTo>
                  <a:lnTo>
                    <a:pt x="337089" y="202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85072" y="4817649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4">
                  <a:moveTo>
                    <a:pt x="126587" y="236315"/>
                  </a:moveTo>
                  <a:lnTo>
                    <a:pt x="76295" y="228695"/>
                  </a:lnTo>
                  <a:lnTo>
                    <a:pt x="28003" y="198405"/>
                  </a:lnTo>
                  <a:lnTo>
                    <a:pt x="5143" y="157542"/>
                  </a:lnTo>
                  <a:lnTo>
                    <a:pt x="0" y="118872"/>
                  </a:lnTo>
                  <a:lnTo>
                    <a:pt x="571" y="104560"/>
                  </a:lnTo>
                  <a:lnTo>
                    <a:pt x="9144" y="67056"/>
                  </a:lnTo>
                  <a:lnTo>
                    <a:pt x="45139" y="23050"/>
                  </a:lnTo>
                  <a:lnTo>
                    <a:pt x="88868" y="4500"/>
                  </a:lnTo>
                  <a:lnTo>
                    <a:pt x="126587" y="0"/>
                  </a:lnTo>
                  <a:lnTo>
                    <a:pt x="140032" y="547"/>
                  </a:lnTo>
                  <a:lnTo>
                    <a:pt x="188118" y="11620"/>
                  </a:lnTo>
                  <a:lnTo>
                    <a:pt x="225813" y="37909"/>
                  </a:lnTo>
                  <a:lnTo>
                    <a:pt x="229690" y="42672"/>
                  </a:lnTo>
                  <a:lnTo>
                    <a:pt x="126587" y="42672"/>
                  </a:lnTo>
                  <a:lnTo>
                    <a:pt x="116347" y="42981"/>
                  </a:lnTo>
                  <a:lnTo>
                    <a:pt x="106394" y="44005"/>
                  </a:lnTo>
                  <a:lnTo>
                    <a:pt x="97012" y="45886"/>
                  </a:lnTo>
                  <a:lnTo>
                    <a:pt x="88487" y="48768"/>
                  </a:lnTo>
                  <a:lnTo>
                    <a:pt x="79890" y="51577"/>
                  </a:lnTo>
                  <a:lnTo>
                    <a:pt x="48053" y="75628"/>
                  </a:lnTo>
                  <a:lnTo>
                    <a:pt x="35052" y="118872"/>
                  </a:lnTo>
                  <a:lnTo>
                    <a:pt x="35361" y="126023"/>
                  </a:lnTo>
                  <a:lnTo>
                    <a:pt x="53229" y="166568"/>
                  </a:lnTo>
                  <a:lnTo>
                    <a:pt x="88487" y="189071"/>
                  </a:lnTo>
                  <a:lnTo>
                    <a:pt x="126587" y="193643"/>
                  </a:lnTo>
                  <a:lnTo>
                    <a:pt x="229690" y="193643"/>
                  </a:lnTo>
                  <a:lnTo>
                    <a:pt x="225813" y="198405"/>
                  </a:lnTo>
                  <a:lnTo>
                    <a:pt x="188118" y="224694"/>
                  </a:lnTo>
                  <a:lnTo>
                    <a:pt x="140032" y="235981"/>
                  </a:lnTo>
                  <a:lnTo>
                    <a:pt x="126587" y="236315"/>
                  </a:lnTo>
                  <a:close/>
                </a:path>
                <a:path w="255269" h="236854">
                  <a:moveTo>
                    <a:pt x="229690" y="193643"/>
                  </a:moveTo>
                  <a:lnTo>
                    <a:pt x="126587" y="193643"/>
                  </a:lnTo>
                  <a:lnTo>
                    <a:pt x="137722" y="193357"/>
                  </a:lnTo>
                  <a:lnTo>
                    <a:pt x="148161" y="192500"/>
                  </a:lnTo>
                  <a:lnTo>
                    <a:pt x="189237" y="176855"/>
                  </a:lnTo>
                  <a:lnTo>
                    <a:pt x="215788" y="140825"/>
                  </a:lnTo>
                  <a:lnTo>
                    <a:pt x="219646" y="118872"/>
                  </a:lnTo>
                  <a:lnTo>
                    <a:pt x="219122" y="110894"/>
                  </a:lnTo>
                  <a:lnTo>
                    <a:pt x="200691" y="69746"/>
                  </a:lnTo>
                  <a:lnTo>
                    <a:pt x="157742" y="45886"/>
                  </a:lnTo>
                  <a:lnTo>
                    <a:pt x="126587" y="42672"/>
                  </a:lnTo>
                  <a:lnTo>
                    <a:pt x="229690" y="42672"/>
                  </a:lnTo>
                  <a:lnTo>
                    <a:pt x="248269" y="78795"/>
                  </a:lnTo>
                  <a:lnTo>
                    <a:pt x="254698" y="118872"/>
                  </a:lnTo>
                  <a:lnTo>
                    <a:pt x="253888" y="132357"/>
                  </a:lnTo>
                  <a:lnTo>
                    <a:pt x="244030" y="169259"/>
                  </a:lnTo>
                  <a:lnTo>
                    <a:pt x="232791" y="189833"/>
                  </a:lnTo>
                  <a:lnTo>
                    <a:pt x="229690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96586" y="4552284"/>
              <a:ext cx="343535" cy="231775"/>
            </a:xfrm>
            <a:custGeom>
              <a:avLst/>
              <a:gdLst/>
              <a:ahLst/>
              <a:cxnLst/>
              <a:rect l="l" t="t" r="r" b="b"/>
              <a:pathLst>
                <a:path w="343534" h="231775">
                  <a:moveTo>
                    <a:pt x="215074" y="231743"/>
                  </a:moveTo>
                  <a:lnTo>
                    <a:pt x="166306" y="224123"/>
                  </a:lnTo>
                  <a:lnTo>
                    <a:pt x="125063" y="204311"/>
                  </a:lnTo>
                  <a:lnTo>
                    <a:pt x="97631" y="169259"/>
                  </a:lnTo>
                  <a:lnTo>
                    <a:pt x="88579" y="122610"/>
                  </a:lnTo>
                  <a:lnTo>
                    <a:pt x="88503" y="106601"/>
                  </a:lnTo>
                  <a:lnTo>
                    <a:pt x="90011" y="99060"/>
                  </a:lnTo>
                  <a:lnTo>
                    <a:pt x="91535" y="92964"/>
                  </a:lnTo>
                  <a:lnTo>
                    <a:pt x="93059" y="85344"/>
                  </a:lnTo>
                  <a:lnTo>
                    <a:pt x="99155" y="70104"/>
                  </a:lnTo>
                  <a:lnTo>
                    <a:pt x="108299" y="57912"/>
                  </a:lnTo>
                  <a:lnTo>
                    <a:pt x="112871" y="50292"/>
                  </a:lnTo>
                  <a:lnTo>
                    <a:pt x="118967" y="45720"/>
                  </a:lnTo>
                  <a:lnTo>
                    <a:pt x="126587" y="41148"/>
                  </a:lnTo>
                  <a:lnTo>
                    <a:pt x="126587" y="39624"/>
                  </a:lnTo>
                  <a:lnTo>
                    <a:pt x="0" y="39624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38100"/>
                  </a:lnTo>
                  <a:lnTo>
                    <a:pt x="215074" y="38100"/>
                  </a:lnTo>
                  <a:lnTo>
                    <a:pt x="206192" y="38385"/>
                  </a:lnTo>
                  <a:lnTo>
                    <a:pt x="165163" y="48387"/>
                  </a:lnTo>
                  <a:lnTo>
                    <a:pt x="135127" y="73318"/>
                  </a:lnTo>
                  <a:lnTo>
                    <a:pt x="123539" y="115919"/>
                  </a:lnTo>
                  <a:lnTo>
                    <a:pt x="124086" y="125658"/>
                  </a:lnTo>
                  <a:lnTo>
                    <a:pt x="140767" y="163163"/>
                  </a:lnTo>
                  <a:lnTo>
                    <a:pt x="174450" y="182808"/>
                  </a:lnTo>
                  <a:lnTo>
                    <a:pt x="183070" y="184499"/>
                  </a:lnTo>
                  <a:lnTo>
                    <a:pt x="191333" y="186499"/>
                  </a:lnTo>
                  <a:lnTo>
                    <a:pt x="200025" y="187928"/>
                  </a:lnTo>
                  <a:lnTo>
                    <a:pt x="209002" y="188785"/>
                  </a:lnTo>
                  <a:lnTo>
                    <a:pt x="218122" y="189071"/>
                  </a:lnTo>
                  <a:lnTo>
                    <a:pt x="318592" y="189071"/>
                  </a:lnTo>
                  <a:lnTo>
                    <a:pt x="312801" y="195595"/>
                  </a:lnTo>
                  <a:lnTo>
                    <a:pt x="275082" y="220146"/>
                  </a:lnTo>
                  <a:lnTo>
                    <a:pt x="227638" y="231195"/>
                  </a:lnTo>
                  <a:lnTo>
                    <a:pt x="215074" y="231743"/>
                  </a:lnTo>
                  <a:close/>
                </a:path>
                <a:path w="343534" h="231775">
                  <a:moveTo>
                    <a:pt x="318592" y="189071"/>
                  </a:moveTo>
                  <a:lnTo>
                    <a:pt x="218122" y="189071"/>
                  </a:lnTo>
                  <a:lnTo>
                    <a:pt x="226124" y="188785"/>
                  </a:lnTo>
                  <a:lnTo>
                    <a:pt x="234136" y="187928"/>
                  </a:lnTo>
                  <a:lnTo>
                    <a:pt x="273153" y="175069"/>
                  </a:lnTo>
                  <a:lnTo>
                    <a:pt x="300513" y="146399"/>
                  </a:lnTo>
                  <a:lnTo>
                    <a:pt x="308133" y="112871"/>
                  </a:lnTo>
                  <a:lnTo>
                    <a:pt x="307562" y="103076"/>
                  </a:lnTo>
                  <a:lnTo>
                    <a:pt x="290226" y="66103"/>
                  </a:lnTo>
                  <a:lnTo>
                    <a:pt x="257317" y="45243"/>
                  </a:lnTo>
                  <a:lnTo>
                    <a:pt x="215074" y="38100"/>
                  </a:lnTo>
                  <a:lnTo>
                    <a:pt x="337089" y="38100"/>
                  </a:lnTo>
                  <a:lnTo>
                    <a:pt x="337089" y="39624"/>
                  </a:lnTo>
                  <a:lnTo>
                    <a:pt x="305085" y="39624"/>
                  </a:lnTo>
                  <a:lnTo>
                    <a:pt x="305085" y="41148"/>
                  </a:lnTo>
                  <a:lnTo>
                    <a:pt x="334041" y="71628"/>
                  </a:lnTo>
                  <a:lnTo>
                    <a:pt x="343185" y="118967"/>
                  </a:lnTo>
                  <a:lnTo>
                    <a:pt x="342376" y="132373"/>
                  </a:lnTo>
                  <a:lnTo>
                    <a:pt x="326517" y="178355"/>
                  </a:lnTo>
                  <a:lnTo>
                    <a:pt x="319944" y="187547"/>
                  </a:lnTo>
                  <a:lnTo>
                    <a:pt x="318592" y="1890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85072" y="4267104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4">
                  <a:moveTo>
                    <a:pt x="126587" y="236315"/>
                  </a:moveTo>
                  <a:lnTo>
                    <a:pt x="76295" y="228695"/>
                  </a:lnTo>
                  <a:lnTo>
                    <a:pt x="28003" y="198405"/>
                  </a:lnTo>
                  <a:lnTo>
                    <a:pt x="5143" y="157519"/>
                  </a:lnTo>
                  <a:lnTo>
                    <a:pt x="0" y="117443"/>
                  </a:lnTo>
                  <a:lnTo>
                    <a:pt x="562" y="103957"/>
                  </a:lnTo>
                  <a:lnTo>
                    <a:pt x="14287" y="56197"/>
                  </a:lnTo>
                  <a:lnTo>
                    <a:pt x="45139" y="23050"/>
                  </a:lnTo>
                  <a:lnTo>
                    <a:pt x="88868" y="4500"/>
                  </a:lnTo>
                  <a:lnTo>
                    <a:pt x="126587" y="0"/>
                  </a:lnTo>
                  <a:lnTo>
                    <a:pt x="140032" y="547"/>
                  </a:lnTo>
                  <a:lnTo>
                    <a:pt x="188118" y="11620"/>
                  </a:lnTo>
                  <a:lnTo>
                    <a:pt x="225813" y="37909"/>
                  </a:lnTo>
                  <a:lnTo>
                    <a:pt x="229690" y="42672"/>
                  </a:lnTo>
                  <a:lnTo>
                    <a:pt x="126587" y="42672"/>
                  </a:lnTo>
                  <a:lnTo>
                    <a:pt x="116347" y="42981"/>
                  </a:lnTo>
                  <a:lnTo>
                    <a:pt x="106394" y="44005"/>
                  </a:lnTo>
                  <a:lnTo>
                    <a:pt x="97012" y="45886"/>
                  </a:lnTo>
                  <a:lnTo>
                    <a:pt x="88487" y="48768"/>
                  </a:lnTo>
                  <a:lnTo>
                    <a:pt x="79890" y="51577"/>
                  </a:lnTo>
                  <a:lnTo>
                    <a:pt x="48053" y="75628"/>
                  </a:lnTo>
                  <a:lnTo>
                    <a:pt x="35052" y="117443"/>
                  </a:lnTo>
                  <a:lnTo>
                    <a:pt x="35361" y="125420"/>
                  </a:lnTo>
                  <a:lnTo>
                    <a:pt x="53229" y="166568"/>
                  </a:lnTo>
                  <a:lnTo>
                    <a:pt x="88487" y="187547"/>
                  </a:lnTo>
                  <a:lnTo>
                    <a:pt x="97012" y="190428"/>
                  </a:lnTo>
                  <a:lnTo>
                    <a:pt x="106394" y="192309"/>
                  </a:lnTo>
                  <a:lnTo>
                    <a:pt x="116347" y="193333"/>
                  </a:lnTo>
                  <a:lnTo>
                    <a:pt x="126587" y="193643"/>
                  </a:lnTo>
                  <a:lnTo>
                    <a:pt x="229690" y="193643"/>
                  </a:lnTo>
                  <a:lnTo>
                    <a:pt x="225813" y="198405"/>
                  </a:lnTo>
                  <a:lnTo>
                    <a:pt x="188118" y="224694"/>
                  </a:lnTo>
                  <a:lnTo>
                    <a:pt x="140032" y="235981"/>
                  </a:lnTo>
                  <a:lnTo>
                    <a:pt x="126587" y="236315"/>
                  </a:lnTo>
                  <a:close/>
                </a:path>
                <a:path w="255269" h="236854">
                  <a:moveTo>
                    <a:pt x="229690" y="193643"/>
                  </a:moveTo>
                  <a:lnTo>
                    <a:pt x="126587" y="193643"/>
                  </a:lnTo>
                  <a:lnTo>
                    <a:pt x="137722" y="193333"/>
                  </a:lnTo>
                  <a:lnTo>
                    <a:pt x="148161" y="192309"/>
                  </a:lnTo>
                  <a:lnTo>
                    <a:pt x="189237" y="176831"/>
                  </a:lnTo>
                  <a:lnTo>
                    <a:pt x="215788" y="140803"/>
                  </a:lnTo>
                  <a:lnTo>
                    <a:pt x="219646" y="117443"/>
                  </a:lnTo>
                  <a:lnTo>
                    <a:pt x="219122" y="110292"/>
                  </a:lnTo>
                  <a:lnTo>
                    <a:pt x="200691" y="69746"/>
                  </a:lnTo>
                  <a:lnTo>
                    <a:pt x="157742" y="45886"/>
                  </a:lnTo>
                  <a:lnTo>
                    <a:pt x="126587" y="42672"/>
                  </a:lnTo>
                  <a:lnTo>
                    <a:pt x="229690" y="42672"/>
                  </a:lnTo>
                  <a:lnTo>
                    <a:pt x="248269" y="78773"/>
                  </a:lnTo>
                  <a:lnTo>
                    <a:pt x="254698" y="117443"/>
                  </a:lnTo>
                  <a:lnTo>
                    <a:pt x="253888" y="131754"/>
                  </a:lnTo>
                  <a:lnTo>
                    <a:pt x="244030" y="169259"/>
                  </a:lnTo>
                  <a:lnTo>
                    <a:pt x="232791" y="189833"/>
                  </a:lnTo>
                  <a:lnTo>
                    <a:pt x="229690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96205" y="4197858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4">
                  <a:moveTo>
                    <a:pt x="0" y="0"/>
                  </a:moveTo>
                  <a:lnTo>
                    <a:pt x="336804" y="0"/>
                  </a:lnTo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85072" y="3891914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4">
                  <a:moveTo>
                    <a:pt x="126587" y="236410"/>
                  </a:moveTo>
                  <a:lnTo>
                    <a:pt x="76295" y="228790"/>
                  </a:lnTo>
                  <a:lnTo>
                    <a:pt x="36576" y="205835"/>
                  </a:lnTo>
                  <a:lnTo>
                    <a:pt x="9144" y="169259"/>
                  </a:lnTo>
                  <a:lnTo>
                    <a:pt x="571" y="131754"/>
                  </a:lnTo>
                  <a:lnTo>
                    <a:pt x="0" y="117443"/>
                  </a:lnTo>
                  <a:lnTo>
                    <a:pt x="571" y="103154"/>
                  </a:lnTo>
                  <a:lnTo>
                    <a:pt x="14287" y="56173"/>
                  </a:lnTo>
                  <a:lnTo>
                    <a:pt x="45139" y="22407"/>
                  </a:lnTo>
                  <a:lnTo>
                    <a:pt x="88868" y="3857"/>
                  </a:lnTo>
                  <a:lnTo>
                    <a:pt x="126587" y="0"/>
                  </a:lnTo>
                  <a:lnTo>
                    <a:pt x="140032" y="333"/>
                  </a:lnTo>
                  <a:lnTo>
                    <a:pt x="188118" y="11596"/>
                  </a:lnTo>
                  <a:lnTo>
                    <a:pt x="225813" y="37266"/>
                  </a:lnTo>
                  <a:lnTo>
                    <a:pt x="228814" y="41148"/>
                  </a:lnTo>
                  <a:lnTo>
                    <a:pt x="126587" y="41148"/>
                  </a:lnTo>
                  <a:lnTo>
                    <a:pt x="116347" y="41671"/>
                  </a:lnTo>
                  <a:lnTo>
                    <a:pt x="72294" y="54483"/>
                  </a:lnTo>
                  <a:lnTo>
                    <a:pt x="44020" y="81876"/>
                  </a:lnTo>
                  <a:lnTo>
                    <a:pt x="35052" y="117443"/>
                  </a:lnTo>
                  <a:lnTo>
                    <a:pt x="35361" y="125420"/>
                  </a:lnTo>
                  <a:lnTo>
                    <a:pt x="53229" y="166568"/>
                  </a:lnTo>
                  <a:lnTo>
                    <a:pt x="88487" y="187547"/>
                  </a:lnTo>
                  <a:lnTo>
                    <a:pt x="97012" y="190428"/>
                  </a:lnTo>
                  <a:lnTo>
                    <a:pt x="106394" y="192309"/>
                  </a:lnTo>
                  <a:lnTo>
                    <a:pt x="116347" y="193333"/>
                  </a:lnTo>
                  <a:lnTo>
                    <a:pt x="126587" y="193643"/>
                  </a:lnTo>
                  <a:lnTo>
                    <a:pt x="229367" y="193643"/>
                  </a:lnTo>
                  <a:lnTo>
                    <a:pt x="225813" y="198191"/>
                  </a:lnTo>
                  <a:lnTo>
                    <a:pt x="188118" y="224788"/>
                  </a:lnTo>
                  <a:lnTo>
                    <a:pt x="140032" y="235862"/>
                  </a:lnTo>
                  <a:lnTo>
                    <a:pt x="126587" y="236410"/>
                  </a:lnTo>
                  <a:close/>
                </a:path>
                <a:path w="255269" h="236854">
                  <a:moveTo>
                    <a:pt x="229367" y="193643"/>
                  </a:moveTo>
                  <a:lnTo>
                    <a:pt x="126587" y="193643"/>
                  </a:lnTo>
                  <a:lnTo>
                    <a:pt x="137722" y="193333"/>
                  </a:lnTo>
                  <a:lnTo>
                    <a:pt x="148161" y="192309"/>
                  </a:lnTo>
                  <a:lnTo>
                    <a:pt x="189237" y="176831"/>
                  </a:lnTo>
                  <a:lnTo>
                    <a:pt x="215788" y="140803"/>
                  </a:lnTo>
                  <a:lnTo>
                    <a:pt x="219646" y="117443"/>
                  </a:lnTo>
                  <a:lnTo>
                    <a:pt x="219122" y="109704"/>
                  </a:lnTo>
                  <a:lnTo>
                    <a:pt x="200691" y="69761"/>
                  </a:lnTo>
                  <a:lnTo>
                    <a:pt x="166306" y="47244"/>
                  </a:lnTo>
                  <a:lnTo>
                    <a:pt x="126587" y="41148"/>
                  </a:lnTo>
                  <a:lnTo>
                    <a:pt x="228814" y="41148"/>
                  </a:lnTo>
                  <a:lnTo>
                    <a:pt x="248269" y="77969"/>
                  </a:lnTo>
                  <a:lnTo>
                    <a:pt x="254698" y="117443"/>
                  </a:lnTo>
                  <a:lnTo>
                    <a:pt x="253888" y="131754"/>
                  </a:lnTo>
                  <a:lnTo>
                    <a:pt x="244030" y="169259"/>
                  </a:lnTo>
                  <a:lnTo>
                    <a:pt x="232791" y="189261"/>
                  </a:lnTo>
                  <a:lnTo>
                    <a:pt x="229367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85150" y="3634169"/>
              <a:ext cx="347980" cy="222885"/>
            </a:xfrm>
            <a:custGeom>
              <a:avLst/>
              <a:gdLst/>
              <a:ahLst/>
              <a:cxnLst/>
              <a:rect l="l" t="t" r="r" b="b"/>
              <a:pathLst>
                <a:path w="347980" h="222885">
                  <a:moveTo>
                    <a:pt x="276051" y="213550"/>
                  </a:moveTo>
                  <a:lnTo>
                    <a:pt x="276051" y="173831"/>
                  </a:lnTo>
                  <a:lnTo>
                    <a:pt x="283671" y="173831"/>
                  </a:lnTo>
                  <a:lnTo>
                    <a:pt x="289767" y="170783"/>
                  </a:lnTo>
                  <a:lnTo>
                    <a:pt x="294339" y="166211"/>
                  </a:lnTo>
                  <a:lnTo>
                    <a:pt x="298911" y="163163"/>
                  </a:lnTo>
                  <a:lnTo>
                    <a:pt x="303483" y="157067"/>
                  </a:lnTo>
                  <a:lnTo>
                    <a:pt x="312615" y="138803"/>
                  </a:lnTo>
                  <a:lnTo>
                    <a:pt x="312627" y="131159"/>
                  </a:lnTo>
                  <a:lnTo>
                    <a:pt x="314151" y="123539"/>
                  </a:lnTo>
                  <a:lnTo>
                    <a:pt x="315526" y="118038"/>
                  </a:lnTo>
                  <a:lnTo>
                    <a:pt x="315583" y="108299"/>
                  </a:lnTo>
                  <a:lnTo>
                    <a:pt x="315127" y="100726"/>
                  </a:lnTo>
                  <a:lnTo>
                    <a:pt x="300054" y="63912"/>
                  </a:lnTo>
                  <a:lnTo>
                    <a:pt x="260811" y="41148"/>
                  </a:lnTo>
                  <a:lnTo>
                    <a:pt x="222616" y="36576"/>
                  </a:lnTo>
                  <a:lnTo>
                    <a:pt x="4493" y="36576"/>
                  </a:lnTo>
                  <a:lnTo>
                    <a:pt x="4493" y="0"/>
                  </a:lnTo>
                  <a:lnTo>
                    <a:pt x="228712" y="0"/>
                  </a:lnTo>
                  <a:lnTo>
                    <a:pt x="256508" y="1714"/>
                  </a:lnTo>
                  <a:lnTo>
                    <a:pt x="300600" y="15430"/>
                  </a:lnTo>
                  <a:lnTo>
                    <a:pt x="330320" y="42925"/>
                  </a:lnTo>
                  <a:lnTo>
                    <a:pt x="345703" y="85376"/>
                  </a:lnTo>
                  <a:lnTo>
                    <a:pt x="347570" y="111347"/>
                  </a:lnTo>
                  <a:lnTo>
                    <a:pt x="347500" y="118038"/>
                  </a:lnTo>
                  <a:lnTo>
                    <a:pt x="347393" y="121134"/>
                  </a:lnTo>
                  <a:lnTo>
                    <a:pt x="346536" y="129825"/>
                  </a:lnTo>
                  <a:lnTo>
                    <a:pt x="345111" y="138779"/>
                  </a:lnTo>
                  <a:lnTo>
                    <a:pt x="343006" y="148399"/>
                  </a:lnTo>
                  <a:lnTo>
                    <a:pt x="341416" y="155924"/>
                  </a:lnTo>
                  <a:lnTo>
                    <a:pt x="321962" y="192547"/>
                  </a:lnTo>
                  <a:lnTo>
                    <a:pt x="285147" y="212740"/>
                  </a:lnTo>
                  <a:lnTo>
                    <a:pt x="276051" y="213550"/>
                  </a:lnTo>
                  <a:close/>
                </a:path>
                <a:path w="347980" h="222885">
                  <a:moveTo>
                    <a:pt x="128033" y="222694"/>
                  </a:moveTo>
                  <a:lnTo>
                    <a:pt x="83837" y="218122"/>
                  </a:lnTo>
                  <a:lnTo>
                    <a:pt x="42593" y="198310"/>
                  </a:lnTo>
                  <a:lnTo>
                    <a:pt x="10589" y="163163"/>
                  </a:lnTo>
                  <a:lnTo>
                    <a:pt x="517" y="125229"/>
                  </a:lnTo>
                  <a:lnTo>
                    <a:pt x="0" y="108299"/>
                  </a:lnTo>
                  <a:lnTo>
                    <a:pt x="493" y="98679"/>
                  </a:lnTo>
                  <a:lnTo>
                    <a:pt x="15141" y="58935"/>
                  </a:lnTo>
                  <a:lnTo>
                    <a:pt x="39545" y="38100"/>
                  </a:lnTo>
                  <a:lnTo>
                    <a:pt x="39545" y="36576"/>
                  </a:lnTo>
                  <a:lnTo>
                    <a:pt x="207376" y="36576"/>
                  </a:lnTo>
                  <a:lnTo>
                    <a:pt x="207376" y="38100"/>
                  </a:lnTo>
                  <a:lnTo>
                    <a:pt x="210029" y="39624"/>
                  </a:lnTo>
                  <a:lnTo>
                    <a:pt x="121937" y="39624"/>
                  </a:lnTo>
                  <a:lnTo>
                    <a:pt x="113936" y="39671"/>
                  </a:lnTo>
                  <a:lnTo>
                    <a:pt x="75074" y="47636"/>
                  </a:lnTo>
                  <a:lnTo>
                    <a:pt x="42593" y="76295"/>
                  </a:lnTo>
                  <a:lnTo>
                    <a:pt x="34973" y="108299"/>
                  </a:lnTo>
                  <a:lnTo>
                    <a:pt x="35307" y="118038"/>
                  </a:lnTo>
                  <a:lnTo>
                    <a:pt x="50642" y="154400"/>
                  </a:lnTo>
                  <a:lnTo>
                    <a:pt x="89933" y="176879"/>
                  </a:lnTo>
                  <a:lnTo>
                    <a:pt x="229806" y="179927"/>
                  </a:lnTo>
                  <a:lnTo>
                    <a:pt x="229664" y="180129"/>
                  </a:lnTo>
                  <a:lnTo>
                    <a:pt x="196327" y="207645"/>
                  </a:lnTo>
                  <a:lnTo>
                    <a:pt x="152274" y="221360"/>
                  </a:lnTo>
                  <a:lnTo>
                    <a:pt x="140359" y="222384"/>
                  </a:lnTo>
                  <a:lnTo>
                    <a:pt x="128033" y="222694"/>
                  </a:lnTo>
                  <a:close/>
                </a:path>
                <a:path w="347980" h="222885">
                  <a:moveTo>
                    <a:pt x="229806" y="179927"/>
                  </a:moveTo>
                  <a:lnTo>
                    <a:pt x="123461" y="179927"/>
                  </a:lnTo>
                  <a:lnTo>
                    <a:pt x="131487" y="179879"/>
                  </a:lnTo>
                  <a:lnTo>
                    <a:pt x="139665" y="179546"/>
                  </a:lnTo>
                  <a:lnTo>
                    <a:pt x="179158" y="169592"/>
                  </a:lnTo>
                  <a:lnTo>
                    <a:pt x="211376" y="137707"/>
                  </a:lnTo>
                  <a:lnTo>
                    <a:pt x="216424" y="109823"/>
                  </a:lnTo>
                  <a:lnTo>
                    <a:pt x="215948" y="102250"/>
                  </a:lnTo>
                  <a:lnTo>
                    <a:pt x="198422" y="65436"/>
                  </a:lnTo>
                  <a:lnTo>
                    <a:pt x="186040" y="56483"/>
                  </a:lnTo>
                  <a:lnTo>
                    <a:pt x="179134" y="52141"/>
                  </a:lnTo>
                  <a:lnTo>
                    <a:pt x="138713" y="40005"/>
                  </a:lnTo>
                  <a:lnTo>
                    <a:pt x="121937" y="39624"/>
                  </a:lnTo>
                  <a:lnTo>
                    <a:pt x="210029" y="39624"/>
                  </a:lnTo>
                  <a:lnTo>
                    <a:pt x="240904" y="70199"/>
                  </a:lnTo>
                  <a:lnTo>
                    <a:pt x="251572" y="114395"/>
                  </a:lnTo>
                  <a:lnTo>
                    <a:pt x="250977" y="127563"/>
                  </a:lnTo>
                  <a:lnTo>
                    <a:pt x="249095" y="139731"/>
                  </a:lnTo>
                  <a:lnTo>
                    <a:pt x="245785" y="151042"/>
                  </a:lnTo>
                  <a:lnTo>
                    <a:pt x="240904" y="161639"/>
                  </a:lnTo>
                  <a:lnTo>
                    <a:pt x="235784" y="171380"/>
                  </a:lnTo>
                  <a:lnTo>
                    <a:pt x="229806" y="179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89645" y="3371851"/>
              <a:ext cx="342265" cy="227329"/>
            </a:xfrm>
            <a:custGeom>
              <a:avLst/>
              <a:gdLst/>
              <a:ahLst/>
              <a:cxnLst/>
              <a:rect l="l" t="t" r="r" b="b"/>
              <a:pathLst>
                <a:path w="342265" h="227329">
                  <a:moveTo>
                    <a:pt x="0" y="227266"/>
                  </a:moveTo>
                  <a:lnTo>
                    <a:pt x="0" y="183070"/>
                  </a:lnTo>
                  <a:lnTo>
                    <a:pt x="199834" y="111347"/>
                  </a:lnTo>
                  <a:lnTo>
                    <a:pt x="199834" y="109823"/>
                  </a:lnTo>
                  <a:lnTo>
                    <a:pt x="0" y="41243"/>
                  </a:lnTo>
                  <a:lnTo>
                    <a:pt x="0" y="0"/>
                  </a:lnTo>
                  <a:lnTo>
                    <a:pt x="277653" y="105251"/>
                  </a:lnTo>
                  <a:lnTo>
                    <a:pt x="306609" y="118967"/>
                  </a:lnTo>
                  <a:lnTo>
                    <a:pt x="315753" y="123539"/>
                  </a:lnTo>
                  <a:lnTo>
                    <a:pt x="323373" y="131159"/>
                  </a:lnTo>
                  <a:lnTo>
                    <a:pt x="242506" y="131159"/>
                  </a:lnTo>
                  <a:lnTo>
                    <a:pt x="0" y="227266"/>
                  </a:lnTo>
                  <a:close/>
                </a:path>
                <a:path w="342265" h="227329">
                  <a:moveTo>
                    <a:pt x="337089" y="204406"/>
                  </a:moveTo>
                  <a:lnTo>
                    <a:pt x="300513" y="204406"/>
                  </a:lnTo>
                  <a:lnTo>
                    <a:pt x="302037" y="201358"/>
                  </a:lnTo>
                  <a:lnTo>
                    <a:pt x="306609" y="187642"/>
                  </a:lnTo>
                  <a:lnTo>
                    <a:pt x="306609" y="172307"/>
                  </a:lnTo>
                  <a:lnTo>
                    <a:pt x="305085" y="166211"/>
                  </a:lnTo>
                  <a:lnTo>
                    <a:pt x="300513" y="160115"/>
                  </a:lnTo>
                  <a:lnTo>
                    <a:pt x="297465" y="154019"/>
                  </a:lnTo>
                  <a:lnTo>
                    <a:pt x="291369" y="150971"/>
                  </a:lnTo>
                  <a:lnTo>
                    <a:pt x="242506" y="131159"/>
                  </a:lnTo>
                  <a:lnTo>
                    <a:pt x="323373" y="131159"/>
                  </a:lnTo>
                  <a:lnTo>
                    <a:pt x="332517" y="140303"/>
                  </a:lnTo>
                  <a:lnTo>
                    <a:pt x="338613" y="152495"/>
                  </a:lnTo>
                  <a:lnTo>
                    <a:pt x="341661" y="167735"/>
                  </a:lnTo>
                  <a:lnTo>
                    <a:pt x="341661" y="190690"/>
                  </a:lnTo>
                  <a:lnTo>
                    <a:pt x="340137" y="195262"/>
                  </a:lnTo>
                  <a:lnTo>
                    <a:pt x="340137" y="199834"/>
                  </a:lnTo>
                  <a:lnTo>
                    <a:pt x="337089" y="204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55707" y="9263158"/>
              <a:ext cx="167830" cy="2510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98475" y="9127426"/>
              <a:ext cx="128111" cy="1127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51135" y="8171212"/>
              <a:ext cx="221170" cy="8753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64947" y="7902798"/>
              <a:ext cx="161639" cy="1982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52659" y="7722869"/>
              <a:ext cx="170878" cy="1021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98475" y="7590186"/>
              <a:ext cx="125063" cy="1005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55707" y="7451407"/>
              <a:ext cx="170878" cy="115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64851" y="7301866"/>
              <a:ext cx="158686" cy="656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55707" y="7179944"/>
              <a:ext cx="167830" cy="1005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98475" y="7042689"/>
              <a:ext cx="128111" cy="1127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98475" y="6728556"/>
              <a:ext cx="128111" cy="23479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98475" y="6295357"/>
              <a:ext cx="128111" cy="41176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98475" y="6211537"/>
              <a:ext cx="125063" cy="640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01522" y="6165722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97534" y="6165722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6003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6003" y="0"/>
                  </a:lnTo>
                  <a:lnTo>
                    <a:pt x="26003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40980" y="9263158"/>
              <a:ext cx="167830" cy="25104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83652" y="9127426"/>
              <a:ext cx="128206" cy="1127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50125" y="8206265"/>
              <a:ext cx="207454" cy="84181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40981" y="8102536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86702" y="8112442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83652" y="7975950"/>
              <a:ext cx="128206" cy="10220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40980" y="7266813"/>
              <a:ext cx="170878" cy="6207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83652" y="7059454"/>
              <a:ext cx="128206" cy="11744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83652" y="6934391"/>
              <a:ext cx="125158" cy="100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83652" y="6667501"/>
              <a:ext cx="125158" cy="17078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83652" y="6394513"/>
              <a:ext cx="170878" cy="25012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383652" y="6254211"/>
              <a:ext cx="170878" cy="11591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40981" y="621001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86702" y="621991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83653" y="6077330"/>
              <a:ext cx="125063" cy="10058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83652" y="5941600"/>
              <a:ext cx="173926" cy="11287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50125" y="5793676"/>
              <a:ext cx="158686" cy="6553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40980" y="5671661"/>
              <a:ext cx="167830" cy="10058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83652" y="5534407"/>
              <a:ext cx="128206" cy="11287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40980" y="5339144"/>
              <a:ext cx="170878" cy="11591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83652" y="4959476"/>
              <a:ext cx="128206" cy="35528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340980" y="4837462"/>
              <a:ext cx="167830" cy="10058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340980" y="4431792"/>
              <a:ext cx="170878" cy="37366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340980" y="4225862"/>
              <a:ext cx="170878" cy="11591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350125" y="3885819"/>
              <a:ext cx="161734" cy="31565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340981" y="378056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386702" y="379047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383652" y="3647885"/>
              <a:ext cx="125158" cy="10067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350030" y="3129439"/>
              <a:ext cx="161829" cy="43005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340981" y="308514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386702" y="309505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383652" y="2941797"/>
              <a:ext cx="128206" cy="118967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383652" y="2818258"/>
              <a:ext cx="125158" cy="10067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340980" y="2620042"/>
              <a:ext cx="167830" cy="111347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80808" y="255879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1"/>
                  </a:lnTo>
                  <a:lnTo>
                    <a:pt x="0" y="27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340980" y="2418684"/>
              <a:ext cx="170878" cy="11134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482808" y="2363819"/>
              <a:ext cx="61594" cy="26034"/>
            </a:xfrm>
            <a:custGeom>
              <a:avLst/>
              <a:gdLst/>
              <a:ahLst/>
              <a:cxnLst/>
              <a:rect l="l" t="t" r="r" b="b"/>
              <a:pathLst>
                <a:path w="61594" h="26035">
                  <a:moveTo>
                    <a:pt x="26003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32099" y="0"/>
                  </a:lnTo>
                  <a:lnTo>
                    <a:pt x="39719" y="1524"/>
                  </a:lnTo>
                  <a:lnTo>
                    <a:pt x="47339" y="6096"/>
                  </a:lnTo>
                  <a:lnTo>
                    <a:pt x="53435" y="10668"/>
                  </a:lnTo>
                  <a:lnTo>
                    <a:pt x="54578" y="12192"/>
                  </a:lnTo>
                  <a:lnTo>
                    <a:pt x="26003" y="12192"/>
                  </a:lnTo>
                  <a:lnTo>
                    <a:pt x="26003" y="25908"/>
                  </a:lnTo>
                  <a:close/>
                </a:path>
                <a:path w="61594" h="26035">
                  <a:moveTo>
                    <a:pt x="61055" y="25908"/>
                  </a:moveTo>
                  <a:lnTo>
                    <a:pt x="48863" y="25908"/>
                  </a:lnTo>
                  <a:lnTo>
                    <a:pt x="47339" y="22860"/>
                  </a:lnTo>
                  <a:lnTo>
                    <a:pt x="45815" y="21336"/>
                  </a:lnTo>
                  <a:lnTo>
                    <a:pt x="44291" y="18288"/>
                  </a:lnTo>
                  <a:lnTo>
                    <a:pt x="41243" y="15240"/>
                  </a:lnTo>
                  <a:lnTo>
                    <a:pt x="38195" y="15240"/>
                  </a:lnTo>
                  <a:lnTo>
                    <a:pt x="36671" y="13716"/>
                  </a:lnTo>
                  <a:lnTo>
                    <a:pt x="33623" y="12192"/>
                  </a:lnTo>
                  <a:lnTo>
                    <a:pt x="54578" y="12192"/>
                  </a:lnTo>
                  <a:lnTo>
                    <a:pt x="58007" y="16764"/>
                  </a:lnTo>
                  <a:lnTo>
                    <a:pt x="61055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340981" y="2241804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386702" y="225171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383653" y="2109216"/>
              <a:ext cx="125063" cy="10210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383652" y="1901762"/>
              <a:ext cx="128206" cy="11896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340980" y="1695830"/>
              <a:ext cx="170878" cy="18307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383652" y="1558575"/>
              <a:ext cx="128206" cy="11277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383652" y="1474755"/>
              <a:ext cx="125158" cy="6400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350030" y="1207866"/>
              <a:ext cx="161829" cy="19821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623207" y="9199054"/>
              <a:ext cx="173831" cy="31261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624730" y="9154859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671975" y="9164811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624065" y="9113520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624731" y="8637841"/>
              <a:ext cx="172307" cy="43319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635399" y="8499061"/>
              <a:ext cx="158591" cy="6553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624731" y="8377047"/>
              <a:ext cx="169259" cy="100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668927" y="8239792"/>
              <a:ext cx="128111" cy="11287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668927" y="8049198"/>
              <a:ext cx="128111" cy="11134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624730" y="7925752"/>
              <a:ext cx="169354" cy="102108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668927" y="7783831"/>
              <a:ext cx="128111" cy="11896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624730" y="7739633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671975" y="774958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668927" y="7475791"/>
              <a:ext cx="128111" cy="23936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623207" y="7199757"/>
              <a:ext cx="173831" cy="196691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35303" y="6940487"/>
              <a:ext cx="161734" cy="184499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24065" y="6841235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35399" y="6376225"/>
              <a:ext cx="161639" cy="43005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35399" y="5923311"/>
              <a:ext cx="161639" cy="37814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8927" y="5479447"/>
              <a:ext cx="128111" cy="361473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24731" y="5340668"/>
              <a:ext cx="172307" cy="115919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624730" y="5288851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671975" y="529880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624731" y="5148549"/>
              <a:ext cx="172307" cy="11591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635303" y="4810030"/>
              <a:ext cx="161734" cy="31413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68926" y="4608672"/>
              <a:ext cx="170878" cy="115919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24065" y="4573524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668927" y="4056602"/>
              <a:ext cx="128111" cy="481964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23207" y="3786663"/>
              <a:ext cx="173831" cy="193738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68927" y="3699795"/>
              <a:ext cx="125063" cy="6400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68927" y="3439002"/>
              <a:ext cx="128111" cy="18145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635399" y="3234500"/>
              <a:ext cx="158591" cy="183165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767319" y="3180588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1"/>
                  </a:lnTo>
                  <a:lnTo>
                    <a:pt x="0" y="27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624731" y="2845688"/>
              <a:ext cx="169259" cy="249872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668927" y="2708434"/>
              <a:ext cx="128111" cy="112871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624730" y="2601753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19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671975" y="261170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623207" y="2257044"/>
              <a:ext cx="173831" cy="314134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668927" y="1984057"/>
              <a:ext cx="125063" cy="250126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635399" y="1775174"/>
              <a:ext cx="161639" cy="185928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624730" y="1732407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19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671975" y="174236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668927" y="1589056"/>
              <a:ext cx="128111" cy="11896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668927" y="1464087"/>
              <a:ext cx="125063" cy="102108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671975" y="1209390"/>
              <a:ext cx="122015" cy="170783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626160" y="1168145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90">
                  <a:moveTo>
                    <a:pt x="2447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671975" y="117881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624065" y="1127760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624065" y="1074419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624731" y="721328"/>
              <a:ext cx="172307" cy="24555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954201" y="9261633"/>
              <a:ext cx="128111" cy="245458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954201" y="9136476"/>
              <a:ext cx="125063" cy="10067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954201" y="8877204"/>
              <a:ext cx="128111" cy="23641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910577" y="884224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909910" y="877966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957249" y="878957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909909" y="8639366"/>
              <a:ext cx="172402" cy="11591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909909" y="8171211"/>
              <a:ext cx="172402" cy="443770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909910" y="805376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957249" y="8063674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954200" y="7922610"/>
              <a:ext cx="125158" cy="100679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906861" y="7670959"/>
              <a:ext cx="175450" cy="161639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909909" y="7509320"/>
              <a:ext cx="169354" cy="134207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919862" y="7357173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79">
                  <a:moveTo>
                    <a:pt x="0" y="0"/>
                  </a:moveTo>
                  <a:lnTo>
                    <a:pt x="0" y="9398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909910" y="746194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354" y="0"/>
                  </a:lnTo>
                </a:path>
              </a:pathLst>
            </a:custGeom>
            <a:ln w="215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069357" y="7356824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5">
                  <a:moveTo>
                    <a:pt x="0" y="0"/>
                  </a:moveTo>
                  <a:lnTo>
                    <a:pt x="0" y="94583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92300" y="7362920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487"/>
                  </a:lnTo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09909" y="6780372"/>
              <a:ext cx="169354" cy="483393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09909" y="6409753"/>
              <a:ext cx="169354" cy="291274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54201" y="6274023"/>
              <a:ext cx="128111" cy="112871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54201" y="6072759"/>
              <a:ext cx="128111" cy="181451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54201" y="5874449"/>
              <a:ext cx="128111" cy="11896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54201" y="5750910"/>
              <a:ext cx="125063" cy="100679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54201" y="5613654"/>
              <a:ext cx="128111" cy="112871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54201" y="5174457"/>
              <a:ext cx="128111" cy="359949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4201" y="4727639"/>
              <a:ext cx="128111" cy="358425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20672" y="4588859"/>
              <a:ext cx="158686" cy="6553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09910" y="4465321"/>
              <a:ext cx="169259" cy="100679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54201" y="4329589"/>
              <a:ext cx="128111" cy="112871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09909" y="4134422"/>
              <a:ext cx="172402" cy="115919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20673" y="3794284"/>
              <a:ext cx="161639" cy="315753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09910" y="3754659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57249" y="376456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5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10577" y="371246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54201" y="3574732"/>
              <a:ext cx="128111" cy="103632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908385" y="3297174"/>
              <a:ext cx="173926" cy="196691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920672" y="3164490"/>
              <a:ext cx="158686" cy="65532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09910" y="3040952"/>
              <a:ext cx="169259" cy="100679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54201" y="2905221"/>
              <a:ext cx="128111" cy="112871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20672" y="1708022"/>
              <a:ext cx="204406" cy="1117854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20672" y="1555527"/>
              <a:ext cx="158686" cy="65532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09909" y="1433513"/>
              <a:ext cx="169354" cy="100679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954201" y="1296258"/>
              <a:ext cx="128111" cy="112871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954201" y="1105662"/>
              <a:ext cx="128111" cy="111347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10577" y="107289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957249" y="930306"/>
              <a:ext cx="125063" cy="100584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920673" y="602362"/>
              <a:ext cx="161639" cy="305085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954201" y="518540"/>
              <a:ext cx="125063" cy="64008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193659" y="9308879"/>
              <a:ext cx="172402" cy="198215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239475" y="9005411"/>
              <a:ext cx="126587" cy="234886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239475" y="8883397"/>
              <a:ext cx="125063" cy="100679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242523" y="8752237"/>
              <a:ext cx="123539" cy="100679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239475" y="8499061"/>
              <a:ext cx="126587" cy="230314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95183" y="839076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242523" y="8400668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239475" y="8258080"/>
              <a:ext cx="125063" cy="100679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205946" y="8110156"/>
              <a:ext cx="158686" cy="65532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95182" y="7986618"/>
              <a:ext cx="169354" cy="102203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239475" y="7850886"/>
              <a:ext cx="126587" cy="112871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239475" y="7663434"/>
              <a:ext cx="125063" cy="102108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239475" y="7527608"/>
              <a:ext cx="126587" cy="112871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95182" y="6322791"/>
              <a:ext cx="218122" cy="1183481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239475" y="5999511"/>
              <a:ext cx="126587" cy="233362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195182" y="5860733"/>
              <a:ext cx="170878" cy="114395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205851" y="5711286"/>
              <a:ext cx="158686" cy="65627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195182" y="5587747"/>
              <a:ext cx="169354" cy="102203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39475" y="5452015"/>
              <a:ext cx="126529" cy="112871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239475" y="5185124"/>
              <a:ext cx="126587" cy="181546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195565" y="515264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205851" y="4933570"/>
              <a:ext cx="160210" cy="186023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195183" y="4890801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242523" y="490070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239475" y="4634579"/>
              <a:ext cx="126587" cy="236410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195565" y="453694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205851" y="4055079"/>
              <a:ext cx="160210" cy="448341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195183" y="4012406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242523" y="4022312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8239475" y="3869150"/>
              <a:ext cx="126587" cy="118872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239475" y="3744086"/>
              <a:ext cx="125063" cy="102108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193659" y="3393185"/>
              <a:ext cx="172402" cy="268414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239475" y="3198019"/>
              <a:ext cx="125063" cy="170783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239475" y="2995231"/>
              <a:ext cx="126587" cy="114300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239475" y="2813685"/>
              <a:ext cx="126587" cy="103727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242523" y="2691670"/>
              <a:ext cx="123539" cy="100679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195182" y="2545271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169354" y="114395"/>
                  </a:moveTo>
                  <a:lnTo>
                    <a:pt x="0" y="114395"/>
                  </a:lnTo>
                  <a:lnTo>
                    <a:pt x="0" y="94583"/>
                  </a:lnTo>
                  <a:lnTo>
                    <a:pt x="64103" y="94583"/>
                  </a:lnTo>
                  <a:lnTo>
                    <a:pt x="56483" y="91535"/>
                  </a:lnTo>
                  <a:lnTo>
                    <a:pt x="51911" y="85439"/>
                  </a:lnTo>
                  <a:lnTo>
                    <a:pt x="48863" y="79343"/>
                  </a:lnTo>
                  <a:lnTo>
                    <a:pt x="45815" y="71723"/>
                  </a:lnTo>
                  <a:lnTo>
                    <a:pt x="44291" y="64103"/>
                  </a:lnTo>
                  <a:lnTo>
                    <a:pt x="44291" y="45815"/>
                  </a:lnTo>
                  <a:lnTo>
                    <a:pt x="64103" y="13716"/>
                  </a:lnTo>
                  <a:lnTo>
                    <a:pt x="68675" y="9144"/>
                  </a:lnTo>
                  <a:lnTo>
                    <a:pt x="76295" y="4572"/>
                  </a:lnTo>
                  <a:lnTo>
                    <a:pt x="83915" y="3048"/>
                  </a:lnTo>
                  <a:lnTo>
                    <a:pt x="91535" y="0"/>
                  </a:lnTo>
                  <a:lnTo>
                    <a:pt x="125063" y="0"/>
                  </a:lnTo>
                  <a:lnTo>
                    <a:pt x="132778" y="3048"/>
                  </a:lnTo>
                  <a:lnTo>
                    <a:pt x="140398" y="4572"/>
                  </a:lnTo>
                  <a:lnTo>
                    <a:pt x="148018" y="9144"/>
                  </a:lnTo>
                  <a:lnTo>
                    <a:pt x="152590" y="13716"/>
                  </a:lnTo>
                  <a:lnTo>
                    <a:pt x="158686" y="18288"/>
                  </a:lnTo>
                  <a:lnTo>
                    <a:pt x="160972" y="21336"/>
                  </a:lnTo>
                  <a:lnTo>
                    <a:pt x="96107" y="21336"/>
                  </a:lnTo>
                  <a:lnTo>
                    <a:pt x="90011" y="22860"/>
                  </a:lnTo>
                  <a:lnTo>
                    <a:pt x="85439" y="24384"/>
                  </a:lnTo>
                  <a:lnTo>
                    <a:pt x="79343" y="27432"/>
                  </a:lnTo>
                  <a:lnTo>
                    <a:pt x="76295" y="30575"/>
                  </a:lnTo>
                  <a:lnTo>
                    <a:pt x="71723" y="33623"/>
                  </a:lnTo>
                  <a:lnTo>
                    <a:pt x="68675" y="36671"/>
                  </a:lnTo>
                  <a:lnTo>
                    <a:pt x="62579" y="45815"/>
                  </a:lnTo>
                  <a:lnTo>
                    <a:pt x="61055" y="51911"/>
                  </a:lnTo>
                  <a:lnTo>
                    <a:pt x="61055" y="65627"/>
                  </a:lnTo>
                  <a:lnTo>
                    <a:pt x="62579" y="71723"/>
                  </a:lnTo>
                  <a:lnTo>
                    <a:pt x="68675" y="80867"/>
                  </a:lnTo>
                  <a:lnTo>
                    <a:pt x="71723" y="83915"/>
                  </a:lnTo>
                  <a:lnTo>
                    <a:pt x="85439" y="93059"/>
                  </a:lnTo>
                  <a:lnTo>
                    <a:pt x="91535" y="93059"/>
                  </a:lnTo>
                  <a:lnTo>
                    <a:pt x="96107" y="94583"/>
                  </a:lnTo>
                  <a:lnTo>
                    <a:pt x="102203" y="96107"/>
                  </a:lnTo>
                  <a:lnTo>
                    <a:pt x="169354" y="96107"/>
                  </a:lnTo>
                  <a:lnTo>
                    <a:pt x="169354" y="114395"/>
                  </a:lnTo>
                  <a:close/>
                </a:path>
                <a:path w="171450" h="114935">
                  <a:moveTo>
                    <a:pt x="169354" y="96107"/>
                  </a:moveTo>
                  <a:lnTo>
                    <a:pt x="114395" y="96107"/>
                  </a:lnTo>
                  <a:lnTo>
                    <a:pt x="118967" y="94583"/>
                  </a:lnTo>
                  <a:lnTo>
                    <a:pt x="131159" y="91535"/>
                  </a:lnTo>
                  <a:lnTo>
                    <a:pt x="135826" y="90011"/>
                  </a:lnTo>
                  <a:lnTo>
                    <a:pt x="144970" y="83915"/>
                  </a:lnTo>
                  <a:lnTo>
                    <a:pt x="148018" y="79343"/>
                  </a:lnTo>
                  <a:lnTo>
                    <a:pt x="149542" y="74771"/>
                  </a:lnTo>
                  <a:lnTo>
                    <a:pt x="152590" y="70199"/>
                  </a:lnTo>
                  <a:lnTo>
                    <a:pt x="154114" y="64103"/>
                  </a:lnTo>
                  <a:lnTo>
                    <a:pt x="154114" y="50387"/>
                  </a:lnTo>
                  <a:lnTo>
                    <a:pt x="152590" y="44291"/>
                  </a:lnTo>
                  <a:lnTo>
                    <a:pt x="149542" y="39719"/>
                  </a:lnTo>
                  <a:lnTo>
                    <a:pt x="148018" y="35147"/>
                  </a:lnTo>
                  <a:lnTo>
                    <a:pt x="138874" y="29051"/>
                  </a:lnTo>
                  <a:lnTo>
                    <a:pt x="134302" y="25908"/>
                  </a:lnTo>
                  <a:lnTo>
                    <a:pt x="129635" y="24384"/>
                  </a:lnTo>
                  <a:lnTo>
                    <a:pt x="123539" y="22860"/>
                  </a:lnTo>
                  <a:lnTo>
                    <a:pt x="118967" y="21336"/>
                  </a:lnTo>
                  <a:lnTo>
                    <a:pt x="160972" y="21336"/>
                  </a:lnTo>
                  <a:lnTo>
                    <a:pt x="163258" y="24384"/>
                  </a:lnTo>
                  <a:lnTo>
                    <a:pt x="166306" y="30575"/>
                  </a:lnTo>
                  <a:lnTo>
                    <a:pt x="169354" y="38195"/>
                  </a:lnTo>
                  <a:lnTo>
                    <a:pt x="170878" y="45815"/>
                  </a:lnTo>
                  <a:lnTo>
                    <a:pt x="170878" y="65627"/>
                  </a:lnTo>
                  <a:lnTo>
                    <a:pt x="169354" y="68675"/>
                  </a:lnTo>
                  <a:lnTo>
                    <a:pt x="169354" y="73247"/>
                  </a:lnTo>
                  <a:lnTo>
                    <a:pt x="166306" y="79343"/>
                  </a:lnTo>
                  <a:lnTo>
                    <a:pt x="164782" y="83915"/>
                  </a:lnTo>
                  <a:lnTo>
                    <a:pt x="155638" y="93059"/>
                  </a:lnTo>
                  <a:lnTo>
                    <a:pt x="152590" y="94583"/>
                  </a:lnTo>
                  <a:lnTo>
                    <a:pt x="169354" y="94583"/>
                  </a:lnTo>
                  <a:lnTo>
                    <a:pt x="169354" y="96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242523" y="2360772"/>
              <a:ext cx="122555" cy="170815"/>
            </a:xfrm>
            <a:custGeom>
              <a:avLst/>
              <a:gdLst/>
              <a:ahLst/>
              <a:cxnLst/>
              <a:rect l="l" t="t" r="r" b="b"/>
              <a:pathLst>
                <a:path w="122554" h="170814">
                  <a:moveTo>
                    <a:pt x="0" y="170783"/>
                  </a:moveTo>
                  <a:lnTo>
                    <a:pt x="0" y="149447"/>
                  </a:lnTo>
                  <a:lnTo>
                    <a:pt x="99155" y="122015"/>
                  </a:lnTo>
                  <a:lnTo>
                    <a:pt x="0" y="96107"/>
                  </a:lnTo>
                  <a:lnTo>
                    <a:pt x="0" y="74771"/>
                  </a:lnTo>
                  <a:lnTo>
                    <a:pt x="99155" y="48768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22015" y="39624"/>
                  </a:lnTo>
                  <a:lnTo>
                    <a:pt x="122015" y="60960"/>
                  </a:lnTo>
                  <a:lnTo>
                    <a:pt x="24384" y="85439"/>
                  </a:lnTo>
                  <a:lnTo>
                    <a:pt x="122015" y="111347"/>
                  </a:lnTo>
                  <a:lnTo>
                    <a:pt x="122015" y="132683"/>
                  </a:lnTo>
                  <a:lnTo>
                    <a:pt x="0" y="17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239474" y="2234184"/>
              <a:ext cx="127000" cy="114935"/>
            </a:xfrm>
            <a:custGeom>
              <a:avLst/>
              <a:gdLst/>
              <a:ahLst/>
              <a:cxnLst/>
              <a:rect l="l" t="t" r="r" b="b"/>
              <a:pathLst>
                <a:path w="127000" h="114935">
                  <a:moveTo>
                    <a:pt x="41148" y="109823"/>
                  </a:moveTo>
                  <a:lnTo>
                    <a:pt x="33528" y="109823"/>
                  </a:lnTo>
                  <a:lnTo>
                    <a:pt x="27432" y="108299"/>
                  </a:lnTo>
                  <a:lnTo>
                    <a:pt x="0" y="71723"/>
                  </a:lnTo>
                  <a:lnTo>
                    <a:pt x="0" y="47244"/>
                  </a:lnTo>
                  <a:lnTo>
                    <a:pt x="1524" y="42672"/>
                  </a:lnTo>
                  <a:lnTo>
                    <a:pt x="1524" y="36576"/>
                  </a:lnTo>
                  <a:lnTo>
                    <a:pt x="3048" y="32004"/>
                  </a:lnTo>
                  <a:lnTo>
                    <a:pt x="6096" y="27432"/>
                  </a:lnTo>
                  <a:lnTo>
                    <a:pt x="7620" y="22860"/>
                  </a:lnTo>
                  <a:lnTo>
                    <a:pt x="16764" y="16764"/>
                  </a:lnTo>
                  <a:lnTo>
                    <a:pt x="19812" y="13716"/>
                  </a:lnTo>
                  <a:lnTo>
                    <a:pt x="25908" y="12192"/>
                  </a:lnTo>
                  <a:lnTo>
                    <a:pt x="106775" y="12192"/>
                  </a:lnTo>
                  <a:lnTo>
                    <a:pt x="109823" y="9144"/>
                  </a:lnTo>
                  <a:lnTo>
                    <a:pt x="109823" y="3048"/>
                  </a:lnTo>
                  <a:lnTo>
                    <a:pt x="108299" y="0"/>
                  </a:lnTo>
                  <a:lnTo>
                    <a:pt x="123539" y="0"/>
                  </a:lnTo>
                  <a:lnTo>
                    <a:pt x="126587" y="3048"/>
                  </a:lnTo>
                  <a:lnTo>
                    <a:pt x="126587" y="19812"/>
                  </a:lnTo>
                  <a:lnTo>
                    <a:pt x="125063" y="24384"/>
                  </a:lnTo>
                  <a:lnTo>
                    <a:pt x="123539" y="27432"/>
                  </a:lnTo>
                  <a:lnTo>
                    <a:pt x="120491" y="30480"/>
                  </a:lnTo>
                  <a:lnTo>
                    <a:pt x="115919" y="32004"/>
                  </a:lnTo>
                  <a:lnTo>
                    <a:pt x="33528" y="32004"/>
                  </a:lnTo>
                  <a:lnTo>
                    <a:pt x="24384" y="36576"/>
                  </a:lnTo>
                  <a:lnTo>
                    <a:pt x="22860" y="38100"/>
                  </a:lnTo>
                  <a:lnTo>
                    <a:pt x="18288" y="47244"/>
                  </a:lnTo>
                  <a:lnTo>
                    <a:pt x="18288" y="53340"/>
                  </a:lnTo>
                  <a:lnTo>
                    <a:pt x="16764" y="56388"/>
                  </a:lnTo>
                  <a:lnTo>
                    <a:pt x="16764" y="68675"/>
                  </a:lnTo>
                  <a:lnTo>
                    <a:pt x="25908" y="86963"/>
                  </a:lnTo>
                  <a:lnTo>
                    <a:pt x="32004" y="90011"/>
                  </a:lnTo>
                  <a:lnTo>
                    <a:pt x="41148" y="90011"/>
                  </a:lnTo>
                  <a:lnTo>
                    <a:pt x="41148" y="109823"/>
                  </a:lnTo>
                  <a:close/>
                </a:path>
                <a:path w="127000" h="114935">
                  <a:moveTo>
                    <a:pt x="105251" y="114395"/>
                  </a:moveTo>
                  <a:lnTo>
                    <a:pt x="80772" y="114395"/>
                  </a:lnTo>
                  <a:lnTo>
                    <a:pt x="71628" y="108299"/>
                  </a:lnTo>
                  <a:lnTo>
                    <a:pt x="65532" y="102203"/>
                  </a:lnTo>
                  <a:lnTo>
                    <a:pt x="62484" y="97631"/>
                  </a:lnTo>
                  <a:lnTo>
                    <a:pt x="56388" y="79343"/>
                  </a:lnTo>
                  <a:lnTo>
                    <a:pt x="56388" y="73247"/>
                  </a:lnTo>
                  <a:lnTo>
                    <a:pt x="54864" y="68675"/>
                  </a:lnTo>
                  <a:lnTo>
                    <a:pt x="53340" y="62579"/>
                  </a:lnTo>
                  <a:lnTo>
                    <a:pt x="53340" y="53340"/>
                  </a:lnTo>
                  <a:lnTo>
                    <a:pt x="50292" y="44196"/>
                  </a:lnTo>
                  <a:lnTo>
                    <a:pt x="50292" y="41148"/>
                  </a:lnTo>
                  <a:lnTo>
                    <a:pt x="48768" y="38100"/>
                  </a:lnTo>
                  <a:lnTo>
                    <a:pt x="44196" y="33528"/>
                  </a:lnTo>
                  <a:lnTo>
                    <a:pt x="41148" y="32004"/>
                  </a:lnTo>
                  <a:lnTo>
                    <a:pt x="60960" y="32004"/>
                  </a:lnTo>
                  <a:lnTo>
                    <a:pt x="64008" y="35052"/>
                  </a:lnTo>
                  <a:lnTo>
                    <a:pt x="65532" y="38100"/>
                  </a:lnTo>
                  <a:lnTo>
                    <a:pt x="65532" y="42672"/>
                  </a:lnTo>
                  <a:lnTo>
                    <a:pt x="67056" y="47244"/>
                  </a:lnTo>
                  <a:lnTo>
                    <a:pt x="67056" y="50292"/>
                  </a:lnTo>
                  <a:lnTo>
                    <a:pt x="68580" y="54864"/>
                  </a:lnTo>
                  <a:lnTo>
                    <a:pt x="68580" y="64103"/>
                  </a:lnTo>
                  <a:lnTo>
                    <a:pt x="70104" y="68675"/>
                  </a:lnTo>
                  <a:lnTo>
                    <a:pt x="70104" y="73247"/>
                  </a:lnTo>
                  <a:lnTo>
                    <a:pt x="71628" y="77819"/>
                  </a:lnTo>
                  <a:lnTo>
                    <a:pt x="73152" y="80867"/>
                  </a:lnTo>
                  <a:lnTo>
                    <a:pt x="74676" y="85439"/>
                  </a:lnTo>
                  <a:lnTo>
                    <a:pt x="76200" y="88487"/>
                  </a:lnTo>
                  <a:lnTo>
                    <a:pt x="79248" y="90011"/>
                  </a:lnTo>
                  <a:lnTo>
                    <a:pt x="82296" y="93059"/>
                  </a:lnTo>
                  <a:lnTo>
                    <a:pt x="124047" y="93059"/>
                  </a:lnTo>
                  <a:lnTo>
                    <a:pt x="122015" y="99155"/>
                  </a:lnTo>
                  <a:lnTo>
                    <a:pt x="118967" y="103727"/>
                  </a:lnTo>
                  <a:lnTo>
                    <a:pt x="117443" y="106775"/>
                  </a:lnTo>
                  <a:lnTo>
                    <a:pt x="112871" y="109823"/>
                  </a:lnTo>
                  <a:lnTo>
                    <a:pt x="108299" y="111347"/>
                  </a:lnTo>
                  <a:lnTo>
                    <a:pt x="105251" y="114395"/>
                  </a:lnTo>
                  <a:close/>
                </a:path>
                <a:path w="127000" h="114935">
                  <a:moveTo>
                    <a:pt x="124047" y="93059"/>
                  </a:moveTo>
                  <a:lnTo>
                    <a:pt x="97631" y="93059"/>
                  </a:lnTo>
                  <a:lnTo>
                    <a:pt x="100679" y="91535"/>
                  </a:lnTo>
                  <a:lnTo>
                    <a:pt x="105251" y="86963"/>
                  </a:lnTo>
                  <a:lnTo>
                    <a:pt x="106775" y="83915"/>
                  </a:lnTo>
                  <a:lnTo>
                    <a:pt x="108299" y="82391"/>
                  </a:lnTo>
                  <a:lnTo>
                    <a:pt x="108299" y="79343"/>
                  </a:lnTo>
                  <a:lnTo>
                    <a:pt x="109823" y="76295"/>
                  </a:lnTo>
                  <a:lnTo>
                    <a:pt x="109823" y="64103"/>
                  </a:lnTo>
                  <a:lnTo>
                    <a:pt x="85344" y="32004"/>
                  </a:lnTo>
                  <a:lnTo>
                    <a:pt x="108299" y="32004"/>
                  </a:lnTo>
                  <a:lnTo>
                    <a:pt x="115919" y="36576"/>
                  </a:lnTo>
                  <a:lnTo>
                    <a:pt x="120491" y="42672"/>
                  </a:lnTo>
                  <a:lnTo>
                    <a:pt x="123539" y="50292"/>
                  </a:lnTo>
                  <a:lnTo>
                    <a:pt x="126587" y="65627"/>
                  </a:lnTo>
                  <a:lnTo>
                    <a:pt x="126587" y="85439"/>
                  </a:lnTo>
                  <a:lnTo>
                    <a:pt x="124047" y="93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242523" y="2115217"/>
              <a:ext cx="170815" cy="114935"/>
            </a:xfrm>
            <a:custGeom>
              <a:avLst/>
              <a:gdLst/>
              <a:ahLst/>
              <a:cxnLst/>
              <a:rect l="l" t="t" r="r" b="b"/>
              <a:pathLst>
                <a:path w="170814" h="114935">
                  <a:moveTo>
                    <a:pt x="0" y="114395"/>
                  </a:moveTo>
                  <a:lnTo>
                    <a:pt x="0" y="91535"/>
                  </a:lnTo>
                  <a:lnTo>
                    <a:pt x="99155" y="54959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37255" y="51911"/>
                  </a:lnTo>
                  <a:lnTo>
                    <a:pt x="152495" y="59531"/>
                  </a:lnTo>
                  <a:lnTo>
                    <a:pt x="157067" y="62579"/>
                  </a:lnTo>
                  <a:lnTo>
                    <a:pt x="160115" y="64103"/>
                  </a:lnTo>
                  <a:lnTo>
                    <a:pt x="161639" y="65627"/>
                  </a:lnTo>
                  <a:lnTo>
                    <a:pt x="120491" y="65627"/>
                  </a:lnTo>
                  <a:lnTo>
                    <a:pt x="0" y="114395"/>
                  </a:lnTo>
                  <a:close/>
                </a:path>
                <a:path w="170814" h="114935">
                  <a:moveTo>
                    <a:pt x="167735" y="102203"/>
                  </a:moveTo>
                  <a:lnTo>
                    <a:pt x="149447" y="102203"/>
                  </a:lnTo>
                  <a:lnTo>
                    <a:pt x="150971" y="100679"/>
                  </a:lnTo>
                  <a:lnTo>
                    <a:pt x="150971" y="97631"/>
                  </a:lnTo>
                  <a:lnTo>
                    <a:pt x="152495" y="96107"/>
                  </a:lnTo>
                  <a:lnTo>
                    <a:pt x="152495" y="82391"/>
                  </a:lnTo>
                  <a:lnTo>
                    <a:pt x="144875" y="74771"/>
                  </a:lnTo>
                  <a:lnTo>
                    <a:pt x="141827" y="73247"/>
                  </a:lnTo>
                  <a:lnTo>
                    <a:pt x="120491" y="65627"/>
                  </a:lnTo>
                  <a:lnTo>
                    <a:pt x="161639" y="65627"/>
                  </a:lnTo>
                  <a:lnTo>
                    <a:pt x="166211" y="70199"/>
                  </a:lnTo>
                  <a:lnTo>
                    <a:pt x="169259" y="76295"/>
                  </a:lnTo>
                  <a:lnTo>
                    <a:pt x="169259" y="79343"/>
                  </a:lnTo>
                  <a:lnTo>
                    <a:pt x="170783" y="83915"/>
                  </a:lnTo>
                  <a:lnTo>
                    <a:pt x="170783" y="93059"/>
                  </a:lnTo>
                  <a:lnTo>
                    <a:pt x="169259" y="94583"/>
                  </a:lnTo>
                  <a:lnTo>
                    <a:pt x="169259" y="99155"/>
                  </a:lnTo>
                  <a:lnTo>
                    <a:pt x="167735" y="1022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205851" y="1660780"/>
              <a:ext cx="160210" cy="379761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195183" y="161810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242523" y="162801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239475" y="1474755"/>
              <a:ext cx="126587" cy="118872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239475" y="1349692"/>
              <a:ext cx="125063" cy="102108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8239475" y="1146811"/>
              <a:ext cx="126587" cy="114395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8239475" y="1026319"/>
              <a:ext cx="125063" cy="100679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8195182" y="887540"/>
              <a:ext cx="170878" cy="115919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8478932" y="9243250"/>
              <a:ext cx="172402" cy="268414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8524652" y="9049608"/>
              <a:ext cx="125158" cy="170783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524652" y="8662225"/>
              <a:ext cx="126682" cy="301942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8480456" y="8453343"/>
              <a:ext cx="169354" cy="186023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8524652" y="8256556"/>
              <a:ext cx="170878" cy="115919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8480553" y="822198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8524652" y="7820407"/>
              <a:ext cx="126682" cy="366045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8622284" y="776935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40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8480456" y="7529132"/>
              <a:ext cx="169354" cy="157067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8491124" y="6034564"/>
              <a:ext cx="160210" cy="1416843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8491124" y="5625845"/>
              <a:ext cx="160210" cy="334042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480553" y="5591555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480457" y="5462682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527797" y="5472588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8524652" y="5192743"/>
              <a:ext cx="126682" cy="245554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8524652" y="5069206"/>
              <a:ext cx="125158" cy="100679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527700" y="4813078"/>
              <a:ext cx="122110" cy="170783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480457" y="477335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527797" y="4783264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480553" y="473049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480553" y="467715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524652" y="4463797"/>
              <a:ext cx="126682" cy="114395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480553" y="443331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524652" y="4161853"/>
              <a:ext cx="126682" cy="237934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480456" y="3827908"/>
              <a:ext cx="170878" cy="243935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8524652" y="3625025"/>
              <a:ext cx="170878" cy="115919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524652" y="3538062"/>
              <a:ext cx="125730" cy="64135"/>
            </a:xfrm>
            <a:custGeom>
              <a:avLst/>
              <a:gdLst/>
              <a:ahLst/>
              <a:cxnLst/>
              <a:rect l="l" t="t" r="r" b="b"/>
              <a:pathLst>
                <a:path w="125729" h="64135">
                  <a:moveTo>
                    <a:pt x="62579" y="44291"/>
                  </a:moveTo>
                  <a:lnTo>
                    <a:pt x="29051" y="44291"/>
                  </a:lnTo>
                  <a:lnTo>
                    <a:pt x="21620" y="40576"/>
                  </a:lnTo>
                  <a:lnTo>
                    <a:pt x="309" y="7746"/>
                  </a:lnTo>
                  <a:lnTo>
                    <a:pt x="0" y="0"/>
                  </a:lnTo>
                  <a:lnTo>
                    <a:pt x="21431" y="0"/>
                  </a:lnTo>
                  <a:lnTo>
                    <a:pt x="21431" y="15335"/>
                  </a:lnTo>
                  <a:lnTo>
                    <a:pt x="24479" y="19907"/>
                  </a:lnTo>
                  <a:lnTo>
                    <a:pt x="26003" y="26003"/>
                  </a:lnTo>
                  <a:lnTo>
                    <a:pt x="29051" y="30575"/>
                  </a:lnTo>
                  <a:lnTo>
                    <a:pt x="42767" y="39719"/>
                  </a:lnTo>
                  <a:lnTo>
                    <a:pt x="54959" y="42767"/>
                  </a:lnTo>
                  <a:lnTo>
                    <a:pt x="62579" y="44291"/>
                  </a:lnTo>
                  <a:close/>
                </a:path>
                <a:path w="125729" h="64135">
                  <a:moveTo>
                    <a:pt x="125158" y="64103"/>
                  </a:moveTo>
                  <a:lnTo>
                    <a:pt x="3048" y="64103"/>
                  </a:lnTo>
                  <a:lnTo>
                    <a:pt x="3048" y="44291"/>
                  </a:lnTo>
                  <a:lnTo>
                    <a:pt x="125158" y="44291"/>
                  </a:lnTo>
                  <a:lnTo>
                    <a:pt x="125158" y="641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524652" y="3414617"/>
              <a:ext cx="127000" cy="119380"/>
            </a:xfrm>
            <a:custGeom>
              <a:avLst/>
              <a:gdLst/>
              <a:ahLst/>
              <a:cxnLst/>
              <a:rect l="l" t="t" r="r" b="b"/>
              <a:pathLst>
                <a:path w="127000" h="119379">
                  <a:moveTo>
                    <a:pt x="73247" y="118872"/>
                  </a:moveTo>
                  <a:lnTo>
                    <a:pt x="64103" y="118872"/>
                  </a:lnTo>
                  <a:lnTo>
                    <a:pt x="57269" y="118586"/>
                  </a:lnTo>
                  <a:lnTo>
                    <a:pt x="50577" y="117729"/>
                  </a:lnTo>
                  <a:lnTo>
                    <a:pt x="44172" y="116300"/>
                  </a:lnTo>
                  <a:lnTo>
                    <a:pt x="38195" y="114300"/>
                  </a:lnTo>
                  <a:lnTo>
                    <a:pt x="30575" y="112776"/>
                  </a:lnTo>
                  <a:lnTo>
                    <a:pt x="2545" y="79248"/>
                  </a:lnTo>
                  <a:lnTo>
                    <a:pt x="0" y="59436"/>
                  </a:lnTo>
                  <a:lnTo>
                    <a:pt x="285" y="52601"/>
                  </a:lnTo>
                  <a:lnTo>
                    <a:pt x="18383" y="15240"/>
                  </a:lnTo>
                  <a:lnTo>
                    <a:pt x="38195" y="4572"/>
                  </a:lnTo>
                  <a:lnTo>
                    <a:pt x="44172" y="2571"/>
                  </a:lnTo>
                  <a:lnTo>
                    <a:pt x="50577" y="1143"/>
                  </a:lnTo>
                  <a:lnTo>
                    <a:pt x="57269" y="285"/>
                  </a:lnTo>
                  <a:lnTo>
                    <a:pt x="64103" y="0"/>
                  </a:lnTo>
                  <a:lnTo>
                    <a:pt x="73247" y="0"/>
                  </a:lnTo>
                  <a:lnTo>
                    <a:pt x="80867" y="1524"/>
                  </a:lnTo>
                  <a:lnTo>
                    <a:pt x="88487" y="4572"/>
                  </a:lnTo>
                  <a:lnTo>
                    <a:pt x="96107" y="6096"/>
                  </a:lnTo>
                  <a:lnTo>
                    <a:pt x="103727" y="10668"/>
                  </a:lnTo>
                  <a:lnTo>
                    <a:pt x="108299" y="15240"/>
                  </a:lnTo>
                  <a:lnTo>
                    <a:pt x="114490" y="21336"/>
                  </a:lnTo>
                  <a:lnTo>
                    <a:pt x="56483" y="21336"/>
                  </a:lnTo>
                  <a:lnTo>
                    <a:pt x="38195" y="25908"/>
                  </a:lnTo>
                  <a:lnTo>
                    <a:pt x="33623" y="28956"/>
                  </a:lnTo>
                  <a:lnTo>
                    <a:pt x="22955" y="39624"/>
                  </a:lnTo>
                  <a:lnTo>
                    <a:pt x="19907" y="44196"/>
                  </a:lnTo>
                  <a:lnTo>
                    <a:pt x="18383" y="50292"/>
                  </a:lnTo>
                  <a:lnTo>
                    <a:pt x="16859" y="54864"/>
                  </a:lnTo>
                  <a:lnTo>
                    <a:pt x="16859" y="65532"/>
                  </a:lnTo>
                  <a:lnTo>
                    <a:pt x="19907" y="74676"/>
                  </a:lnTo>
                  <a:lnTo>
                    <a:pt x="26003" y="83820"/>
                  </a:lnTo>
                  <a:lnTo>
                    <a:pt x="29051" y="86868"/>
                  </a:lnTo>
                  <a:lnTo>
                    <a:pt x="38195" y="92964"/>
                  </a:lnTo>
                  <a:lnTo>
                    <a:pt x="56483" y="97536"/>
                  </a:lnTo>
                  <a:lnTo>
                    <a:pt x="115633" y="97536"/>
                  </a:lnTo>
                  <a:lnTo>
                    <a:pt x="114490" y="99060"/>
                  </a:lnTo>
                  <a:lnTo>
                    <a:pt x="108299" y="103632"/>
                  </a:lnTo>
                  <a:lnTo>
                    <a:pt x="103727" y="108204"/>
                  </a:lnTo>
                  <a:lnTo>
                    <a:pt x="96107" y="112776"/>
                  </a:lnTo>
                  <a:lnTo>
                    <a:pt x="88487" y="114300"/>
                  </a:lnTo>
                  <a:lnTo>
                    <a:pt x="80867" y="117348"/>
                  </a:lnTo>
                  <a:lnTo>
                    <a:pt x="73247" y="118872"/>
                  </a:lnTo>
                  <a:close/>
                </a:path>
                <a:path w="127000" h="119379">
                  <a:moveTo>
                    <a:pt x="115633" y="97536"/>
                  </a:moveTo>
                  <a:lnTo>
                    <a:pt x="71723" y="97536"/>
                  </a:lnTo>
                  <a:lnTo>
                    <a:pt x="83915" y="94488"/>
                  </a:lnTo>
                  <a:lnTo>
                    <a:pt x="88487" y="92964"/>
                  </a:lnTo>
                  <a:lnTo>
                    <a:pt x="94583" y="89916"/>
                  </a:lnTo>
                  <a:lnTo>
                    <a:pt x="105251" y="79248"/>
                  </a:lnTo>
                  <a:lnTo>
                    <a:pt x="109823" y="65532"/>
                  </a:lnTo>
                  <a:lnTo>
                    <a:pt x="109823" y="54864"/>
                  </a:lnTo>
                  <a:lnTo>
                    <a:pt x="108299" y="50292"/>
                  </a:lnTo>
                  <a:lnTo>
                    <a:pt x="106775" y="44196"/>
                  </a:lnTo>
                  <a:lnTo>
                    <a:pt x="105251" y="39624"/>
                  </a:lnTo>
                  <a:lnTo>
                    <a:pt x="102203" y="36576"/>
                  </a:lnTo>
                  <a:lnTo>
                    <a:pt x="97631" y="33528"/>
                  </a:lnTo>
                  <a:lnTo>
                    <a:pt x="94583" y="28956"/>
                  </a:lnTo>
                  <a:lnTo>
                    <a:pt x="88487" y="25908"/>
                  </a:lnTo>
                  <a:lnTo>
                    <a:pt x="83915" y="24384"/>
                  </a:lnTo>
                  <a:lnTo>
                    <a:pt x="71723" y="21336"/>
                  </a:lnTo>
                  <a:lnTo>
                    <a:pt x="114490" y="21336"/>
                  </a:lnTo>
                  <a:lnTo>
                    <a:pt x="126682" y="59436"/>
                  </a:lnTo>
                  <a:lnTo>
                    <a:pt x="126396" y="66270"/>
                  </a:lnTo>
                  <a:lnTo>
                    <a:pt x="125539" y="72961"/>
                  </a:lnTo>
                  <a:lnTo>
                    <a:pt x="124110" y="79367"/>
                  </a:lnTo>
                  <a:lnTo>
                    <a:pt x="122110" y="85344"/>
                  </a:lnTo>
                  <a:lnTo>
                    <a:pt x="119062" y="92964"/>
                  </a:lnTo>
                  <a:lnTo>
                    <a:pt x="115633" y="975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527701" y="3292602"/>
              <a:ext cx="122555" cy="111760"/>
            </a:xfrm>
            <a:custGeom>
              <a:avLst/>
              <a:gdLst/>
              <a:ahLst/>
              <a:cxnLst/>
              <a:rect l="l" t="t" r="r" b="b"/>
              <a:pathLst>
                <a:path w="122554" h="111760">
                  <a:moveTo>
                    <a:pt x="0" y="111252"/>
                  </a:moveTo>
                  <a:lnTo>
                    <a:pt x="0" y="88392"/>
                  </a:lnTo>
                  <a:lnTo>
                    <a:pt x="100679" y="53340"/>
                  </a:lnTo>
                  <a:lnTo>
                    <a:pt x="0" y="19812"/>
                  </a:lnTo>
                  <a:lnTo>
                    <a:pt x="0" y="0"/>
                  </a:lnTo>
                  <a:lnTo>
                    <a:pt x="122110" y="44196"/>
                  </a:lnTo>
                  <a:lnTo>
                    <a:pt x="122110" y="65532"/>
                  </a:lnTo>
                  <a:lnTo>
                    <a:pt x="0" y="1112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8480457" y="3252882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8527701" y="3263550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8480456" y="3112580"/>
              <a:ext cx="170878" cy="115919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480456" y="2845690"/>
              <a:ext cx="170878" cy="242601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8622284" y="278282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480456" y="2447735"/>
              <a:ext cx="169354" cy="249523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8524652" y="2310479"/>
              <a:ext cx="126682" cy="112776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524652" y="1973389"/>
              <a:ext cx="170878" cy="250126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524652" y="1833087"/>
              <a:ext cx="170878" cy="115919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527700" y="1708024"/>
              <a:ext cx="123634" cy="102203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524652" y="1442656"/>
              <a:ext cx="170878" cy="234886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524652" y="1242918"/>
              <a:ext cx="126682" cy="118967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524652" y="1117854"/>
              <a:ext cx="125158" cy="102203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491124" y="969930"/>
              <a:ext cx="158686" cy="65532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480456" y="847916"/>
              <a:ext cx="169354" cy="100679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524652" y="710661"/>
              <a:ext cx="126682" cy="112871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809927" y="9328690"/>
              <a:ext cx="125063" cy="170783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8809926" y="9055703"/>
              <a:ext cx="170878" cy="250126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8765730" y="8733950"/>
              <a:ext cx="170724" cy="231743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8809927" y="8541734"/>
              <a:ext cx="125063" cy="170878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8809927" y="8416671"/>
              <a:ext cx="126587" cy="102203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8812975" y="8168165"/>
              <a:ext cx="122555" cy="170815"/>
            </a:xfrm>
            <a:custGeom>
              <a:avLst/>
              <a:gdLst/>
              <a:ahLst/>
              <a:cxnLst/>
              <a:rect l="l" t="t" r="r" b="b"/>
              <a:pathLst>
                <a:path w="122554" h="170815">
                  <a:moveTo>
                    <a:pt x="0" y="170783"/>
                  </a:moveTo>
                  <a:lnTo>
                    <a:pt x="0" y="149447"/>
                  </a:lnTo>
                  <a:lnTo>
                    <a:pt x="99155" y="122015"/>
                  </a:lnTo>
                  <a:lnTo>
                    <a:pt x="99155" y="120491"/>
                  </a:lnTo>
                  <a:lnTo>
                    <a:pt x="0" y="96107"/>
                  </a:lnTo>
                  <a:lnTo>
                    <a:pt x="0" y="74771"/>
                  </a:lnTo>
                  <a:lnTo>
                    <a:pt x="99155" y="48768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22015" y="39624"/>
                  </a:lnTo>
                  <a:lnTo>
                    <a:pt x="122015" y="60960"/>
                  </a:lnTo>
                  <a:lnTo>
                    <a:pt x="24384" y="85439"/>
                  </a:lnTo>
                  <a:lnTo>
                    <a:pt x="122015" y="109823"/>
                  </a:lnTo>
                  <a:lnTo>
                    <a:pt x="122015" y="132683"/>
                  </a:lnTo>
                  <a:lnTo>
                    <a:pt x="0" y="17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8765731" y="8128444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90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8812975" y="8139112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8765541" y="808634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8765541" y="803452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8765731" y="7817359"/>
              <a:ext cx="170783" cy="115919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8765731" y="7765542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8813070" y="7775448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8809927" y="7638955"/>
              <a:ext cx="126587" cy="103727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809926" y="7500176"/>
              <a:ext cx="170878" cy="115919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765541" y="7464552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809926" y="7196708"/>
              <a:ext cx="173926" cy="234886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8809927" y="6932866"/>
              <a:ext cx="126587" cy="181450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8776399" y="6729983"/>
              <a:ext cx="158591" cy="183070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8809926" y="6525673"/>
              <a:ext cx="170878" cy="115919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8809927" y="6438710"/>
              <a:ext cx="125095" cy="64135"/>
            </a:xfrm>
            <a:custGeom>
              <a:avLst/>
              <a:gdLst/>
              <a:ahLst/>
              <a:cxnLst/>
              <a:rect l="l" t="t" r="r" b="b"/>
              <a:pathLst>
                <a:path w="125095" h="64134">
                  <a:moveTo>
                    <a:pt x="125063" y="64103"/>
                  </a:moveTo>
                  <a:lnTo>
                    <a:pt x="3048" y="64103"/>
                  </a:lnTo>
                  <a:lnTo>
                    <a:pt x="3048" y="45815"/>
                  </a:lnTo>
                  <a:lnTo>
                    <a:pt x="27432" y="45815"/>
                  </a:lnTo>
                  <a:lnTo>
                    <a:pt x="27432" y="44291"/>
                  </a:lnTo>
                  <a:lnTo>
                    <a:pt x="1333" y="14859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5240"/>
                  </a:lnTo>
                  <a:lnTo>
                    <a:pt x="24384" y="19812"/>
                  </a:lnTo>
                  <a:lnTo>
                    <a:pt x="25908" y="25908"/>
                  </a:lnTo>
                  <a:lnTo>
                    <a:pt x="28956" y="30480"/>
                  </a:lnTo>
                  <a:lnTo>
                    <a:pt x="33528" y="33623"/>
                  </a:lnTo>
                  <a:lnTo>
                    <a:pt x="38195" y="38195"/>
                  </a:lnTo>
                  <a:lnTo>
                    <a:pt x="42767" y="39719"/>
                  </a:lnTo>
                  <a:lnTo>
                    <a:pt x="54959" y="42767"/>
                  </a:lnTo>
                  <a:lnTo>
                    <a:pt x="62579" y="44291"/>
                  </a:lnTo>
                  <a:lnTo>
                    <a:pt x="125063" y="44291"/>
                  </a:lnTo>
                  <a:lnTo>
                    <a:pt x="125063" y="641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8765731" y="640213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8813070" y="641203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8809926" y="6138290"/>
              <a:ext cx="126682" cy="239458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8907557" y="6086475"/>
              <a:ext cx="61594" cy="27940"/>
            </a:xfrm>
            <a:custGeom>
              <a:avLst/>
              <a:gdLst/>
              <a:ahLst/>
              <a:cxnLst/>
              <a:rect l="l" t="t" r="r" b="b"/>
              <a:pathLst>
                <a:path w="61595" h="27939">
                  <a:moveTo>
                    <a:pt x="27432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33528" y="0"/>
                  </a:lnTo>
                  <a:lnTo>
                    <a:pt x="41148" y="3048"/>
                  </a:lnTo>
                  <a:lnTo>
                    <a:pt x="47339" y="6096"/>
                  </a:lnTo>
                  <a:lnTo>
                    <a:pt x="53435" y="10668"/>
                  </a:lnTo>
                  <a:lnTo>
                    <a:pt x="54349" y="12192"/>
                  </a:lnTo>
                  <a:lnTo>
                    <a:pt x="27432" y="12192"/>
                  </a:lnTo>
                  <a:lnTo>
                    <a:pt x="27432" y="27432"/>
                  </a:lnTo>
                  <a:close/>
                </a:path>
                <a:path w="61595" h="27939">
                  <a:moveTo>
                    <a:pt x="61055" y="25908"/>
                  </a:moveTo>
                  <a:lnTo>
                    <a:pt x="48863" y="25908"/>
                  </a:lnTo>
                  <a:lnTo>
                    <a:pt x="48863" y="24384"/>
                  </a:lnTo>
                  <a:lnTo>
                    <a:pt x="47339" y="21336"/>
                  </a:lnTo>
                  <a:lnTo>
                    <a:pt x="45815" y="19812"/>
                  </a:lnTo>
                  <a:lnTo>
                    <a:pt x="42672" y="18288"/>
                  </a:lnTo>
                  <a:lnTo>
                    <a:pt x="39624" y="15240"/>
                  </a:lnTo>
                  <a:lnTo>
                    <a:pt x="36576" y="13716"/>
                  </a:lnTo>
                  <a:lnTo>
                    <a:pt x="33528" y="13716"/>
                  </a:lnTo>
                  <a:lnTo>
                    <a:pt x="30480" y="12192"/>
                  </a:lnTo>
                  <a:lnTo>
                    <a:pt x="54349" y="12192"/>
                  </a:lnTo>
                  <a:lnTo>
                    <a:pt x="58007" y="18288"/>
                  </a:lnTo>
                  <a:lnTo>
                    <a:pt x="61055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8765541" y="5975603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776399" y="5493259"/>
              <a:ext cx="160115" cy="448341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8765731" y="545049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8813070" y="546039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8809927" y="5307140"/>
              <a:ext cx="126587" cy="118967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8809927" y="5182077"/>
              <a:ext cx="125063" cy="100679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8809927" y="4979290"/>
              <a:ext cx="126587" cy="114395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8809927" y="4858798"/>
              <a:ext cx="125063" cy="100679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8765731" y="4720019"/>
              <a:ext cx="170783" cy="115919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8809927" y="4518660"/>
              <a:ext cx="126587" cy="111347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8765541" y="4485132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8812975" y="4343305"/>
              <a:ext cx="123539" cy="100679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8776399" y="3930015"/>
              <a:ext cx="160115" cy="390429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764207" y="3660076"/>
              <a:ext cx="172307" cy="196786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8810022" y="3355087"/>
              <a:ext cx="126587" cy="236315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8812975" y="3101912"/>
              <a:ext cx="123539" cy="102203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8809927" y="3233071"/>
              <a:ext cx="125063" cy="102203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809927" y="2850261"/>
              <a:ext cx="126587" cy="228790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809926" y="2519362"/>
              <a:ext cx="170878" cy="248602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8809926" y="2379060"/>
              <a:ext cx="170878" cy="115919"/>
            </a:xfrm>
            <a:prstGeom prst="rect">
              <a:avLst/>
            </a:prstGeom>
            <a:blipFill>
              <a:blip r:embed="rId2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8765541" y="2343912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765731" y="2281427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812975" y="229209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809927" y="2016061"/>
              <a:ext cx="126587" cy="240982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8765731" y="1881949"/>
              <a:ext cx="170783" cy="114300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765541" y="184708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8809927" y="1698880"/>
              <a:ext cx="126587" cy="112871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907272" y="164744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1" y="0"/>
                  </a:lnTo>
                  <a:lnTo>
                    <a:pt x="27431" y="27431"/>
                  </a:lnTo>
                  <a:lnTo>
                    <a:pt x="0" y="27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9336182" y="9263062"/>
              <a:ext cx="167830" cy="251142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9380474" y="9127426"/>
              <a:ext cx="126529" cy="112776"/>
            </a:xfrm>
            <a:prstGeom prst="rect">
              <a:avLst/>
            </a:prstGeom>
            <a:blipFill>
              <a:blip r:embed="rId2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9336088" y="8685086"/>
              <a:ext cx="170973" cy="370109"/>
            </a:xfrm>
            <a:prstGeom prst="rect">
              <a:avLst/>
            </a:prstGeom>
            <a:blipFill>
              <a:blip r:embed="rId2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9335517" y="8650223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4">
                  <a:moveTo>
                    <a:pt x="0" y="0"/>
                  </a:moveTo>
                  <a:lnTo>
                    <a:pt x="170687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9380474" y="8512779"/>
              <a:ext cx="126587" cy="103727"/>
            </a:xfrm>
            <a:prstGeom prst="rect">
              <a:avLst/>
            </a:prstGeom>
            <a:blipFill>
              <a:blip r:embed="rId2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9381998" y="8459438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4">
                  <a:moveTo>
                    <a:pt x="27432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7432" y="0"/>
                  </a:lnTo>
                  <a:lnTo>
                    <a:pt x="27432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9478105" y="8459438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4">
                  <a:moveTo>
                    <a:pt x="2590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9621456" y="9188386"/>
              <a:ext cx="170878" cy="323278"/>
            </a:xfrm>
            <a:prstGeom prst="rect">
              <a:avLst/>
            </a:prstGeom>
            <a:blipFill>
              <a:blip r:embed="rId2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9621456" y="9051132"/>
              <a:ext cx="170878" cy="115919"/>
            </a:xfrm>
            <a:prstGeom prst="rect">
              <a:avLst/>
            </a:prstGeom>
            <a:blipFill>
              <a:blip r:embed="rId2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9664128" y="8714137"/>
              <a:ext cx="128206" cy="317087"/>
            </a:xfrm>
            <a:prstGeom prst="rect">
              <a:avLst/>
            </a:prstGeom>
            <a:blipFill>
              <a:blip r:embed="rId2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9664128" y="8505159"/>
              <a:ext cx="128206" cy="187547"/>
            </a:xfrm>
            <a:prstGeom prst="rect">
              <a:avLst/>
            </a:prstGeom>
            <a:blipFill>
              <a:blip r:embed="rId2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9664128" y="8370952"/>
              <a:ext cx="172402" cy="114395"/>
            </a:xfrm>
            <a:prstGeom prst="rect">
              <a:avLst/>
            </a:prstGeom>
            <a:blipFill>
              <a:blip r:embed="rId2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9621457" y="832523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9667177" y="833513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9664128" y="8194072"/>
              <a:ext cx="125158" cy="100679"/>
            </a:xfrm>
            <a:prstGeom prst="rect">
              <a:avLst/>
            </a:prstGeom>
            <a:blipFill>
              <a:blip r:embed="rId2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9664128" y="8058341"/>
              <a:ext cx="175418" cy="111347"/>
            </a:xfrm>
            <a:prstGeom prst="rect">
              <a:avLst/>
            </a:prstGeom>
            <a:blipFill>
              <a:blip r:embed="rId2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9619932" y="7771639"/>
              <a:ext cx="172402" cy="196691"/>
            </a:xfrm>
            <a:prstGeom prst="rect">
              <a:avLst/>
            </a:prstGeom>
            <a:blipFill>
              <a:blip r:embed="rId2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9664128" y="7596282"/>
              <a:ext cx="128206" cy="102108"/>
            </a:xfrm>
            <a:prstGeom prst="rect">
              <a:avLst/>
            </a:prstGeom>
            <a:blipFill>
              <a:blip r:embed="rId2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9621456" y="7224141"/>
              <a:ext cx="170878" cy="347662"/>
            </a:xfrm>
            <a:prstGeom prst="rect">
              <a:avLst/>
            </a:prstGeom>
            <a:blipFill>
              <a:blip r:embed="rId2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621457" y="7115841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667177" y="712574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664128" y="6987731"/>
              <a:ext cx="128206" cy="103727"/>
            </a:xfrm>
            <a:prstGeom prst="rect">
              <a:avLst/>
            </a:prstGeom>
            <a:blipFill>
              <a:blip r:embed="rId2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667176" y="6800184"/>
              <a:ext cx="125158" cy="100679"/>
            </a:xfrm>
            <a:prstGeom prst="rect">
              <a:avLst/>
            </a:prstGeom>
            <a:blipFill>
              <a:blip r:embed="rId2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621456" y="6415850"/>
              <a:ext cx="170878" cy="361473"/>
            </a:xfrm>
            <a:prstGeom prst="rect">
              <a:avLst/>
            </a:prstGeom>
            <a:blipFill>
              <a:blip r:embed="rId2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630600" y="6133720"/>
              <a:ext cx="161734" cy="198215"/>
            </a:xfrm>
            <a:prstGeom prst="rect">
              <a:avLst/>
            </a:prstGeom>
            <a:blipFill>
              <a:blip r:embed="rId2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664128" y="5805868"/>
              <a:ext cx="128206" cy="244030"/>
            </a:xfrm>
            <a:prstGeom prst="rect">
              <a:avLst/>
            </a:prstGeom>
            <a:blipFill>
              <a:blip r:embed="rId2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664128" y="5680806"/>
              <a:ext cx="125158" cy="100679"/>
            </a:xfrm>
            <a:prstGeom prst="rect">
              <a:avLst/>
            </a:prstGeom>
            <a:blipFill>
              <a:blip r:embed="rId2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664128" y="5421534"/>
              <a:ext cx="128206" cy="236410"/>
            </a:xfrm>
            <a:prstGeom prst="rect">
              <a:avLst/>
            </a:prstGeom>
            <a:blipFill>
              <a:blip r:embed="rId2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622029" y="538581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621457" y="532390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667177" y="533380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621456" y="5183601"/>
              <a:ext cx="170878" cy="115919"/>
            </a:xfrm>
            <a:prstGeom prst="rect">
              <a:avLst/>
            </a:prstGeom>
            <a:blipFill>
              <a:blip r:embed="rId2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630600" y="4845081"/>
              <a:ext cx="161734" cy="314134"/>
            </a:xfrm>
            <a:prstGeom prst="rect">
              <a:avLst/>
            </a:prstGeom>
            <a:blipFill>
              <a:blip r:embed="rId2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621456" y="4649820"/>
              <a:ext cx="170878" cy="115919"/>
            </a:xfrm>
            <a:prstGeom prst="rect">
              <a:avLst/>
            </a:prstGeom>
            <a:blipFill>
              <a:blip r:embed="rId2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664128" y="4511041"/>
              <a:ext cx="128270" cy="114935"/>
            </a:xfrm>
            <a:custGeom>
              <a:avLst/>
              <a:gdLst/>
              <a:ahLst/>
              <a:cxnLst/>
              <a:rect l="l" t="t" r="r" b="b"/>
              <a:pathLst>
                <a:path w="128270" h="114935">
                  <a:moveTo>
                    <a:pt x="41243" y="109823"/>
                  </a:moveTo>
                  <a:lnTo>
                    <a:pt x="33623" y="109823"/>
                  </a:lnTo>
                  <a:lnTo>
                    <a:pt x="27527" y="108299"/>
                  </a:lnTo>
                  <a:lnTo>
                    <a:pt x="22955" y="105251"/>
                  </a:lnTo>
                  <a:lnTo>
                    <a:pt x="16859" y="102203"/>
                  </a:lnTo>
                  <a:lnTo>
                    <a:pt x="13716" y="99155"/>
                  </a:lnTo>
                  <a:lnTo>
                    <a:pt x="9144" y="94583"/>
                  </a:lnTo>
                  <a:lnTo>
                    <a:pt x="6096" y="90011"/>
                  </a:lnTo>
                  <a:lnTo>
                    <a:pt x="0" y="65627"/>
                  </a:lnTo>
                  <a:lnTo>
                    <a:pt x="0" y="53435"/>
                  </a:lnTo>
                  <a:lnTo>
                    <a:pt x="1524" y="47339"/>
                  </a:lnTo>
                  <a:lnTo>
                    <a:pt x="1524" y="42767"/>
                  </a:lnTo>
                  <a:lnTo>
                    <a:pt x="16859" y="16859"/>
                  </a:lnTo>
                  <a:lnTo>
                    <a:pt x="21431" y="13811"/>
                  </a:lnTo>
                  <a:lnTo>
                    <a:pt x="27527" y="12287"/>
                  </a:lnTo>
                  <a:lnTo>
                    <a:pt x="109823" y="12287"/>
                  </a:lnTo>
                  <a:lnTo>
                    <a:pt x="111347" y="9144"/>
                  </a:lnTo>
                  <a:lnTo>
                    <a:pt x="111347" y="4572"/>
                  </a:lnTo>
                  <a:lnTo>
                    <a:pt x="109823" y="3048"/>
                  </a:lnTo>
                  <a:lnTo>
                    <a:pt x="109823" y="0"/>
                  </a:lnTo>
                  <a:lnTo>
                    <a:pt x="125158" y="0"/>
                  </a:lnTo>
                  <a:lnTo>
                    <a:pt x="128206" y="9144"/>
                  </a:lnTo>
                  <a:lnTo>
                    <a:pt x="128206" y="19907"/>
                  </a:lnTo>
                  <a:lnTo>
                    <a:pt x="126682" y="24479"/>
                  </a:lnTo>
                  <a:lnTo>
                    <a:pt x="120586" y="30575"/>
                  </a:lnTo>
                  <a:lnTo>
                    <a:pt x="115919" y="32099"/>
                  </a:lnTo>
                  <a:lnTo>
                    <a:pt x="35147" y="32099"/>
                  </a:lnTo>
                  <a:lnTo>
                    <a:pt x="30575" y="33623"/>
                  </a:lnTo>
                  <a:lnTo>
                    <a:pt x="27527" y="35147"/>
                  </a:lnTo>
                  <a:lnTo>
                    <a:pt x="21431" y="41243"/>
                  </a:lnTo>
                  <a:lnTo>
                    <a:pt x="19907" y="44291"/>
                  </a:lnTo>
                  <a:lnTo>
                    <a:pt x="19907" y="50387"/>
                  </a:lnTo>
                  <a:lnTo>
                    <a:pt x="18383" y="53435"/>
                  </a:lnTo>
                  <a:lnTo>
                    <a:pt x="18383" y="68675"/>
                  </a:lnTo>
                  <a:lnTo>
                    <a:pt x="19907" y="74771"/>
                  </a:lnTo>
                  <a:lnTo>
                    <a:pt x="26003" y="86963"/>
                  </a:lnTo>
                  <a:lnTo>
                    <a:pt x="32099" y="90011"/>
                  </a:lnTo>
                  <a:lnTo>
                    <a:pt x="41243" y="90011"/>
                  </a:lnTo>
                  <a:lnTo>
                    <a:pt x="41243" y="109823"/>
                  </a:lnTo>
                  <a:close/>
                </a:path>
                <a:path w="128270" h="114935">
                  <a:moveTo>
                    <a:pt x="105251" y="114395"/>
                  </a:moveTo>
                  <a:lnTo>
                    <a:pt x="80867" y="114395"/>
                  </a:lnTo>
                  <a:lnTo>
                    <a:pt x="77819" y="111347"/>
                  </a:lnTo>
                  <a:lnTo>
                    <a:pt x="73247" y="109823"/>
                  </a:lnTo>
                  <a:lnTo>
                    <a:pt x="68675" y="106775"/>
                  </a:lnTo>
                  <a:lnTo>
                    <a:pt x="67151" y="102203"/>
                  </a:lnTo>
                  <a:lnTo>
                    <a:pt x="64103" y="99155"/>
                  </a:lnTo>
                  <a:lnTo>
                    <a:pt x="61055" y="94583"/>
                  </a:lnTo>
                  <a:lnTo>
                    <a:pt x="59531" y="88487"/>
                  </a:lnTo>
                  <a:lnTo>
                    <a:pt x="59531" y="83915"/>
                  </a:lnTo>
                  <a:lnTo>
                    <a:pt x="58007" y="79343"/>
                  </a:lnTo>
                  <a:lnTo>
                    <a:pt x="56483" y="73247"/>
                  </a:lnTo>
                  <a:lnTo>
                    <a:pt x="54959" y="68675"/>
                  </a:lnTo>
                  <a:lnTo>
                    <a:pt x="54959" y="58007"/>
                  </a:lnTo>
                  <a:lnTo>
                    <a:pt x="53435" y="53435"/>
                  </a:lnTo>
                  <a:lnTo>
                    <a:pt x="53435" y="48863"/>
                  </a:lnTo>
                  <a:lnTo>
                    <a:pt x="51911" y="45815"/>
                  </a:lnTo>
                  <a:lnTo>
                    <a:pt x="50387" y="41243"/>
                  </a:lnTo>
                  <a:lnTo>
                    <a:pt x="48863" y="38195"/>
                  </a:lnTo>
                  <a:lnTo>
                    <a:pt x="47339" y="36671"/>
                  </a:lnTo>
                  <a:lnTo>
                    <a:pt x="45815" y="33623"/>
                  </a:lnTo>
                  <a:lnTo>
                    <a:pt x="42767" y="32099"/>
                  </a:lnTo>
                  <a:lnTo>
                    <a:pt x="109823" y="32099"/>
                  </a:lnTo>
                  <a:lnTo>
                    <a:pt x="111855" y="33623"/>
                  </a:lnTo>
                  <a:lnTo>
                    <a:pt x="62579" y="33623"/>
                  </a:lnTo>
                  <a:lnTo>
                    <a:pt x="64103" y="35147"/>
                  </a:lnTo>
                  <a:lnTo>
                    <a:pt x="65627" y="38195"/>
                  </a:lnTo>
                  <a:lnTo>
                    <a:pt x="67151" y="42767"/>
                  </a:lnTo>
                  <a:lnTo>
                    <a:pt x="67151" y="47339"/>
                  </a:lnTo>
                  <a:lnTo>
                    <a:pt x="68675" y="51911"/>
                  </a:lnTo>
                  <a:lnTo>
                    <a:pt x="68675" y="61055"/>
                  </a:lnTo>
                  <a:lnTo>
                    <a:pt x="70199" y="64103"/>
                  </a:lnTo>
                  <a:lnTo>
                    <a:pt x="70199" y="68675"/>
                  </a:lnTo>
                  <a:lnTo>
                    <a:pt x="74771" y="82391"/>
                  </a:lnTo>
                  <a:lnTo>
                    <a:pt x="77819" y="88487"/>
                  </a:lnTo>
                  <a:lnTo>
                    <a:pt x="80867" y="90011"/>
                  </a:lnTo>
                  <a:lnTo>
                    <a:pt x="83915" y="93059"/>
                  </a:lnTo>
                  <a:lnTo>
                    <a:pt x="86963" y="94583"/>
                  </a:lnTo>
                  <a:lnTo>
                    <a:pt x="125539" y="94583"/>
                  </a:lnTo>
                  <a:lnTo>
                    <a:pt x="125158" y="96107"/>
                  </a:lnTo>
                  <a:lnTo>
                    <a:pt x="123634" y="99155"/>
                  </a:lnTo>
                  <a:lnTo>
                    <a:pt x="120586" y="103727"/>
                  </a:lnTo>
                  <a:lnTo>
                    <a:pt x="117443" y="106775"/>
                  </a:lnTo>
                  <a:lnTo>
                    <a:pt x="114395" y="109823"/>
                  </a:lnTo>
                  <a:lnTo>
                    <a:pt x="109823" y="111347"/>
                  </a:lnTo>
                  <a:lnTo>
                    <a:pt x="105251" y="114395"/>
                  </a:lnTo>
                  <a:close/>
                </a:path>
                <a:path w="128270" h="114935">
                  <a:moveTo>
                    <a:pt x="125539" y="94583"/>
                  </a:moveTo>
                  <a:lnTo>
                    <a:pt x="96107" y="94583"/>
                  </a:lnTo>
                  <a:lnTo>
                    <a:pt x="99155" y="93059"/>
                  </a:lnTo>
                  <a:lnTo>
                    <a:pt x="100679" y="91535"/>
                  </a:lnTo>
                  <a:lnTo>
                    <a:pt x="103727" y="90011"/>
                  </a:lnTo>
                  <a:lnTo>
                    <a:pt x="106775" y="86963"/>
                  </a:lnTo>
                  <a:lnTo>
                    <a:pt x="108299" y="83915"/>
                  </a:lnTo>
                  <a:lnTo>
                    <a:pt x="108299" y="82391"/>
                  </a:lnTo>
                  <a:lnTo>
                    <a:pt x="109823" y="79343"/>
                  </a:lnTo>
                  <a:lnTo>
                    <a:pt x="109823" y="76295"/>
                  </a:lnTo>
                  <a:lnTo>
                    <a:pt x="111347" y="73247"/>
                  </a:lnTo>
                  <a:lnTo>
                    <a:pt x="111347" y="64103"/>
                  </a:lnTo>
                  <a:lnTo>
                    <a:pt x="91535" y="35147"/>
                  </a:lnTo>
                  <a:lnTo>
                    <a:pt x="88487" y="33623"/>
                  </a:lnTo>
                  <a:lnTo>
                    <a:pt x="111855" y="33623"/>
                  </a:lnTo>
                  <a:lnTo>
                    <a:pt x="115919" y="36671"/>
                  </a:lnTo>
                  <a:lnTo>
                    <a:pt x="120586" y="44291"/>
                  </a:lnTo>
                  <a:lnTo>
                    <a:pt x="123634" y="50387"/>
                  </a:lnTo>
                  <a:lnTo>
                    <a:pt x="126682" y="58007"/>
                  </a:lnTo>
                  <a:lnTo>
                    <a:pt x="128206" y="65627"/>
                  </a:lnTo>
                  <a:lnTo>
                    <a:pt x="128206" y="85439"/>
                  </a:lnTo>
                  <a:lnTo>
                    <a:pt x="126682" y="90011"/>
                  </a:lnTo>
                  <a:lnTo>
                    <a:pt x="125539" y="945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9630600" y="4440935"/>
              <a:ext cx="158750" cy="66040"/>
            </a:xfrm>
            <a:custGeom>
              <a:avLst/>
              <a:gdLst/>
              <a:ahLst/>
              <a:cxnLst/>
              <a:rect l="l" t="t" r="r" b="b"/>
              <a:pathLst>
                <a:path w="158750" h="66039">
                  <a:moveTo>
                    <a:pt x="54959" y="24384"/>
                  </a:moveTo>
                  <a:lnTo>
                    <a:pt x="36576" y="24384"/>
                  </a:lnTo>
                  <a:lnTo>
                    <a:pt x="36576" y="0"/>
                  </a:lnTo>
                  <a:lnTo>
                    <a:pt x="54959" y="0"/>
                  </a:lnTo>
                  <a:lnTo>
                    <a:pt x="54959" y="24384"/>
                  </a:lnTo>
                  <a:close/>
                </a:path>
                <a:path w="158750" h="66039">
                  <a:moveTo>
                    <a:pt x="143351" y="44196"/>
                  </a:moveTo>
                  <a:lnTo>
                    <a:pt x="0" y="44196"/>
                  </a:lnTo>
                  <a:lnTo>
                    <a:pt x="0" y="24384"/>
                  </a:lnTo>
                  <a:lnTo>
                    <a:pt x="134207" y="24384"/>
                  </a:lnTo>
                  <a:lnTo>
                    <a:pt x="135731" y="22860"/>
                  </a:lnTo>
                  <a:lnTo>
                    <a:pt x="138779" y="22860"/>
                  </a:lnTo>
                  <a:lnTo>
                    <a:pt x="138779" y="21336"/>
                  </a:lnTo>
                  <a:lnTo>
                    <a:pt x="140303" y="19812"/>
                  </a:lnTo>
                  <a:lnTo>
                    <a:pt x="140303" y="16764"/>
                  </a:lnTo>
                  <a:lnTo>
                    <a:pt x="141827" y="15240"/>
                  </a:lnTo>
                  <a:lnTo>
                    <a:pt x="141827" y="0"/>
                  </a:lnTo>
                  <a:lnTo>
                    <a:pt x="158686" y="0"/>
                  </a:lnTo>
                  <a:lnTo>
                    <a:pt x="158686" y="28956"/>
                  </a:lnTo>
                  <a:lnTo>
                    <a:pt x="154114" y="38100"/>
                  </a:lnTo>
                  <a:lnTo>
                    <a:pt x="152590" y="39624"/>
                  </a:lnTo>
                  <a:lnTo>
                    <a:pt x="149447" y="41148"/>
                  </a:lnTo>
                  <a:lnTo>
                    <a:pt x="143351" y="44196"/>
                  </a:lnTo>
                  <a:close/>
                </a:path>
                <a:path w="158750" h="66039">
                  <a:moveTo>
                    <a:pt x="54959" y="65532"/>
                  </a:moveTo>
                  <a:lnTo>
                    <a:pt x="36576" y="65532"/>
                  </a:lnTo>
                  <a:lnTo>
                    <a:pt x="36576" y="44196"/>
                  </a:lnTo>
                  <a:lnTo>
                    <a:pt x="54959" y="44196"/>
                  </a:lnTo>
                  <a:lnTo>
                    <a:pt x="54959" y="65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9664128" y="4311301"/>
              <a:ext cx="128270" cy="114935"/>
            </a:xfrm>
            <a:custGeom>
              <a:avLst/>
              <a:gdLst/>
              <a:ahLst/>
              <a:cxnLst/>
              <a:rect l="l" t="t" r="r" b="b"/>
              <a:pathLst>
                <a:path w="128270" h="114935">
                  <a:moveTo>
                    <a:pt x="41243" y="109823"/>
                  </a:moveTo>
                  <a:lnTo>
                    <a:pt x="13716" y="97631"/>
                  </a:lnTo>
                  <a:lnTo>
                    <a:pt x="9144" y="93059"/>
                  </a:lnTo>
                  <a:lnTo>
                    <a:pt x="6096" y="88487"/>
                  </a:lnTo>
                  <a:lnTo>
                    <a:pt x="3048" y="76295"/>
                  </a:lnTo>
                  <a:lnTo>
                    <a:pt x="1524" y="71628"/>
                  </a:lnTo>
                  <a:lnTo>
                    <a:pt x="0" y="64008"/>
                  </a:lnTo>
                  <a:lnTo>
                    <a:pt x="0" y="51816"/>
                  </a:lnTo>
                  <a:lnTo>
                    <a:pt x="1524" y="47244"/>
                  </a:lnTo>
                  <a:lnTo>
                    <a:pt x="1524" y="41148"/>
                  </a:lnTo>
                  <a:lnTo>
                    <a:pt x="27527" y="12192"/>
                  </a:lnTo>
                  <a:lnTo>
                    <a:pt x="105251" y="12192"/>
                  </a:lnTo>
                  <a:lnTo>
                    <a:pt x="106775" y="10668"/>
                  </a:lnTo>
                  <a:lnTo>
                    <a:pt x="109823" y="10668"/>
                  </a:lnTo>
                  <a:lnTo>
                    <a:pt x="111347" y="9144"/>
                  </a:lnTo>
                  <a:lnTo>
                    <a:pt x="111347" y="3048"/>
                  </a:lnTo>
                  <a:lnTo>
                    <a:pt x="109823" y="1524"/>
                  </a:lnTo>
                  <a:lnTo>
                    <a:pt x="109823" y="0"/>
                  </a:lnTo>
                  <a:lnTo>
                    <a:pt x="125158" y="0"/>
                  </a:lnTo>
                  <a:lnTo>
                    <a:pt x="126682" y="3048"/>
                  </a:lnTo>
                  <a:lnTo>
                    <a:pt x="128206" y="7620"/>
                  </a:lnTo>
                  <a:lnTo>
                    <a:pt x="128206" y="18288"/>
                  </a:lnTo>
                  <a:lnTo>
                    <a:pt x="126682" y="22860"/>
                  </a:lnTo>
                  <a:lnTo>
                    <a:pt x="120586" y="28956"/>
                  </a:lnTo>
                  <a:lnTo>
                    <a:pt x="115919" y="30480"/>
                  </a:lnTo>
                  <a:lnTo>
                    <a:pt x="109823" y="30480"/>
                  </a:lnTo>
                  <a:lnTo>
                    <a:pt x="111347" y="32004"/>
                  </a:lnTo>
                  <a:lnTo>
                    <a:pt x="30575" y="32004"/>
                  </a:lnTo>
                  <a:lnTo>
                    <a:pt x="27527" y="33528"/>
                  </a:lnTo>
                  <a:lnTo>
                    <a:pt x="22955" y="38100"/>
                  </a:lnTo>
                  <a:lnTo>
                    <a:pt x="21431" y="41148"/>
                  </a:lnTo>
                  <a:lnTo>
                    <a:pt x="19907" y="42672"/>
                  </a:lnTo>
                  <a:lnTo>
                    <a:pt x="19907" y="48768"/>
                  </a:lnTo>
                  <a:lnTo>
                    <a:pt x="18383" y="51816"/>
                  </a:lnTo>
                  <a:lnTo>
                    <a:pt x="18383" y="67056"/>
                  </a:lnTo>
                  <a:lnTo>
                    <a:pt x="19907" y="74771"/>
                  </a:lnTo>
                  <a:lnTo>
                    <a:pt x="22955" y="79343"/>
                  </a:lnTo>
                  <a:lnTo>
                    <a:pt x="26003" y="85439"/>
                  </a:lnTo>
                  <a:lnTo>
                    <a:pt x="32099" y="88487"/>
                  </a:lnTo>
                  <a:lnTo>
                    <a:pt x="41243" y="88487"/>
                  </a:lnTo>
                  <a:lnTo>
                    <a:pt x="41243" y="109823"/>
                  </a:lnTo>
                  <a:close/>
                </a:path>
                <a:path w="128270" h="114935">
                  <a:moveTo>
                    <a:pt x="100679" y="114395"/>
                  </a:moveTo>
                  <a:lnTo>
                    <a:pt x="86963" y="114395"/>
                  </a:lnTo>
                  <a:lnTo>
                    <a:pt x="80867" y="112871"/>
                  </a:lnTo>
                  <a:lnTo>
                    <a:pt x="77819" y="109823"/>
                  </a:lnTo>
                  <a:lnTo>
                    <a:pt x="73247" y="108299"/>
                  </a:lnTo>
                  <a:lnTo>
                    <a:pt x="68675" y="105251"/>
                  </a:lnTo>
                  <a:lnTo>
                    <a:pt x="67151" y="100679"/>
                  </a:lnTo>
                  <a:lnTo>
                    <a:pt x="64103" y="97631"/>
                  </a:lnTo>
                  <a:lnTo>
                    <a:pt x="61055" y="93059"/>
                  </a:lnTo>
                  <a:lnTo>
                    <a:pt x="59531" y="88487"/>
                  </a:lnTo>
                  <a:lnTo>
                    <a:pt x="59531" y="82391"/>
                  </a:lnTo>
                  <a:lnTo>
                    <a:pt x="56483" y="73247"/>
                  </a:lnTo>
                  <a:lnTo>
                    <a:pt x="54959" y="67056"/>
                  </a:lnTo>
                  <a:lnTo>
                    <a:pt x="54959" y="56388"/>
                  </a:lnTo>
                  <a:lnTo>
                    <a:pt x="53435" y="51816"/>
                  </a:lnTo>
                  <a:lnTo>
                    <a:pt x="53435" y="47244"/>
                  </a:lnTo>
                  <a:lnTo>
                    <a:pt x="51911" y="44196"/>
                  </a:lnTo>
                  <a:lnTo>
                    <a:pt x="50387" y="39624"/>
                  </a:lnTo>
                  <a:lnTo>
                    <a:pt x="48863" y="36576"/>
                  </a:lnTo>
                  <a:lnTo>
                    <a:pt x="47339" y="35052"/>
                  </a:lnTo>
                  <a:lnTo>
                    <a:pt x="45815" y="32004"/>
                  </a:lnTo>
                  <a:lnTo>
                    <a:pt x="62579" y="32004"/>
                  </a:lnTo>
                  <a:lnTo>
                    <a:pt x="67151" y="41148"/>
                  </a:lnTo>
                  <a:lnTo>
                    <a:pt x="67151" y="45720"/>
                  </a:lnTo>
                  <a:lnTo>
                    <a:pt x="68675" y="50292"/>
                  </a:lnTo>
                  <a:lnTo>
                    <a:pt x="68675" y="59436"/>
                  </a:lnTo>
                  <a:lnTo>
                    <a:pt x="70199" y="64008"/>
                  </a:lnTo>
                  <a:lnTo>
                    <a:pt x="70199" y="68580"/>
                  </a:lnTo>
                  <a:lnTo>
                    <a:pt x="71723" y="73247"/>
                  </a:lnTo>
                  <a:lnTo>
                    <a:pt x="73247" y="76295"/>
                  </a:lnTo>
                  <a:lnTo>
                    <a:pt x="74771" y="80867"/>
                  </a:lnTo>
                  <a:lnTo>
                    <a:pt x="77819" y="86963"/>
                  </a:lnTo>
                  <a:lnTo>
                    <a:pt x="80867" y="90011"/>
                  </a:lnTo>
                  <a:lnTo>
                    <a:pt x="86963" y="93059"/>
                  </a:lnTo>
                  <a:lnTo>
                    <a:pt x="125666" y="93059"/>
                  </a:lnTo>
                  <a:lnTo>
                    <a:pt x="123634" y="99155"/>
                  </a:lnTo>
                  <a:lnTo>
                    <a:pt x="120586" y="102203"/>
                  </a:lnTo>
                  <a:lnTo>
                    <a:pt x="117443" y="105251"/>
                  </a:lnTo>
                  <a:lnTo>
                    <a:pt x="114395" y="108299"/>
                  </a:lnTo>
                  <a:lnTo>
                    <a:pt x="109823" y="111347"/>
                  </a:lnTo>
                  <a:lnTo>
                    <a:pt x="100679" y="114395"/>
                  </a:lnTo>
                  <a:close/>
                </a:path>
                <a:path w="128270" h="114935">
                  <a:moveTo>
                    <a:pt x="125666" y="93059"/>
                  </a:moveTo>
                  <a:lnTo>
                    <a:pt x="96107" y="93059"/>
                  </a:lnTo>
                  <a:lnTo>
                    <a:pt x="99155" y="91535"/>
                  </a:lnTo>
                  <a:lnTo>
                    <a:pt x="100679" y="90011"/>
                  </a:lnTo>
                  <a:lnTo>
                    <a:pt x="103727" y="90011"/>
                  </a:lnTo>
                  <a:lnTo>
                    <a:pt x="105251" y="86963"/>
                  </a:lnTo>
                  <a:lnTo>
                    <a:pt x="108299" y="83915"/>
                  </a:lnTo>
                  <a:lnTo>
                    <a:pt x="108299" y="80867"/>
                  </a:lnTo>
                  <a:lnTo>
                    <a:pt x="109823" y="77819"/>
                  </a:lnTo>
                  <a:lnTo>
                    <a:pt x="109823" y="74771"/>
                  </a:lnTo>
                  <a:lnTo>
                    <a:pt x="111347" y="71628"/>
                  </a:lnTo>
                  <a:lnTo>
                    <a:pt x="111347" y="62484"/>
                  </a:lnTo>
                  <a:lnTo>
                    <a:pt x="109823" y="56388"/>
                  </a:lnTo>
                  <a:lnTo>
                    <a:pt x="106775" y="47244"/>
                  </a:lnTo>
                  <a:lnTo>
                    <a:pt x="97631" y="38100"/>
                  </a:lnTo>
                  <a:lnTo>
                    <a:pt x="96107" y="35052"/>
                  </a:lnTo>
                  <a:lnTo>
                    <a:pt x="91535" y="33528"/>
                  </a:lnTo>
                  <a:lnTo>
                    <a:pt x="88487" y="32004"/>
                  </a:lnTo>
                  <a:lnTo>
                    <a:pt x="111347" y="32004"/>
                  </a:lnTo>
                  <a:lnTo>
                    <a:pt x="115919" y="36576"/>
                  </a:lnTo>
                  <a:lnTo>
                    <a:pt x="120586" y="42672"/>
                  </a:lnTo>
                  <a:lnTo>
                    <a:pt x="123634" y="50292"/>
                  </a:lnTo>
                  <a:lnTo>
                    <a:pt x="126682" y="56388"/>
                  </a:lnTo>
                  <a:lnTo>
                    <a:pt x="128206" y="65532"/>
                  </a:lnTo>
                  <a:lnTo>
                    <a:pt x="128206" y="83915"/>
                  </a:lnTo>
                  <a:lnTo>
                    <a:pt x="126682" y="90011"/>
                  </a:lnTo>
                  <a:lnTo>
                    <a:pt x="125666" y="93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9714992" y="4227576"/>
              <a:ext cx="20320" cy="68580"/>
            </a:xfrm>
            <a:custGeom>
              <a:avLst/>
              <a:gdLst/>
              <a:ahLst/>
              <a:cxnLst/>
              <a:rect l="l" t="t" r="r" b="b"/>
              <a:pathLst>
                <a:path w="20320" h="68579">
                  <a:moveTo>
                    <a:pt x="0" y="0"/>
                  </a:moveTo>
                  <a:lnTo>
                    <a:pt x="19811" y="0"/>
                  </a:lnTo>
                  <a:lnTo>
                    <a:pt x="19811" y="68580"/>
                  </a:lnTo>
                  <a:lnTo>
                    <a:pt x="0" y="68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9619933" y="4145089"/>
              <a:ext cx="169545" cy="67310"/>
            </a:xfrm>
            <a:custGeom>
              <a:avLst/>
              <a:gdLst/>
              <a:ahLst/>
              <a:cxnLst/>
              <a:rect l="l" t="t" r="r" b="b"/>
              <a:pathLst>
                <a:path w="169545" h="67310">
                  <a:moveTo>
                    <a:pt x="169354" y="47244"/>
                  </a:moveTo>
                  <a:lnTo>
                    <a:pt x="19812" y="47244"/>
                  </a:lnTo>
                  <a:lnTo>
                    <a:pt x="12192" y="44196"/>
                  </a:lnTo>
                  <a:lnTo>
                    <a:pt x="7620" y="38100"/>
                  </a:lnTo>
                  <a:lnTo>
                    <a:pt x="3857" y="33218"/>
                  </a:lnTo>
                  <a:lnTo>
                    <a:pt x="1524" y="27622"/>
                  </a:lnTo>
                  <a:lnTo>
                    <a:pt x="333" y="21169"/>
                  </a:lnTo>
                  <a:lnTo>
                    <a:pt x="0" y="13716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8288" y="0"/>
                  </a:lnTo>
                  <a:lnTo>
                    <a:pt x="18288" y="3048"/>
                  </a:lnTo>
                  <a:lnTo>
                    <a:pt x="16764" y="6096"/>
                  </a:lnTo>
                  <a:lnTo>
                    <a:pt x="16764" y="16764"/>
                  </a:lnTo>
                  <a:lnTo>
                    <a:pt x="21336" y="25908"/>
                  </a:lnTo>
                  <a:lnTo>
                    <a:pt x="25908" y="27432"/>
                  </a:lnTo>
                  <a:lnTo>
                    <a:pt x="169354" y="27432"/>
                  </a:lnTo>
                  <a:lnTo>
                    <a:pt x="169354" y="47244"/>
                  </a:lnTo>
                  <a:close/>
                </a:path>
                <a:path w="169545" h="67310">
                  <a:moveTo>
                    <a:pt x="65627" y="27432"/>
                  </a:moveTo>
                  <a:lnTo>
                    <a:pt x="47244" y="27432"/>
                  </a:lnTo>
                  <a:lnTo>
                    <a:pt x="47244" y="3048"/>
                  </a:lnTo>
                  <a:lnTo>
                    <a:pt x="65627" y="3048"/>
                  </a:lnTo>
                  <a:lnTo>
                    <a:pt x="65627" y="27432"/>
                  </a:lnTo>
                  <a:close/>
                </a:path>
                <a:path w="169545" h="67310">
                  <a:moveTo>
                    <a:pt x="65627" y="67056"/>
                  </a:moveTo>
                  <a:lnTo>
                    <a:pt x="47244" y="67056"/>
                  </a:lnTo>
                  <a:lnTo>
                    <a:pt x="47244" y="47244"/>
                  </a:lnTo>
                  <a:lnTo>
                    <a:pt x="65627" y="47244"/>
                  </a:lnTo>
                  <a:lnTo>
                    <a:pt x="65627" y="670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9664128" y="4067366"/>
              <a:ext cx="125730" cy="64135"/>
            </a:xfrm>
            <a:custGeom>
              <a:avLst/>
              <a:gdLst/>
              <a:ahLst/>
              <a:cxnLst/>
              <a:rect l="l" t="t" r="r" b="b"/>
              <a:pathLst>
                <a:path w="125729" h="64135">
                  <a:moveTo>
                    <a:pt x="64103" y="44196"/>
                  </a:moveTo>
                  <a:lnTo>
                    <a:pt x="29051" y="44196"/>
                  </a:lnTo>
                  <a:lnTo>
                    <a:pt x="22487" y="40481"/>
                  </a:lnTo>
                  <a:lnTo>
                    <a:pt x="542" y="7620"/>
                  </a:lnTo>
                  <a:lnTo>
                    <a:pt x="0" y="0"/>
                  </a:lnTo>
                  <a:lnTo>
                    <a:pt x="21431" y="0"/>
                  </a:lnTo>
                  <a:lnTo>
                    <a:pt x="21449" y="7691"/>
                  </a:lnTo>
                  <a:lnTo>
                    <a:pt x="22955" y="13716"/>
                  </a:lnTo>
                  <a:lnTo>
                    <a:pt x="26003" y="19812"/>
                  </a:lnTo>
                  <a:lnTo>
                    <a:pt x="27527" y="25908"/>
                  </a:lnTo>
                  <a:lnTo>
                    <a:pt x="30575" y="30480"/>
                  </a:lnTo>
                  <a:lnTo>
                    <a:pt x="44291" y="39624"/>
                  </a:lnTo>
                  <a:lnTo>
                    <a:pt x="56483" y="42672"/>
                  </a:lnTo>
                  <a:lnTo>
                    <a:pt x="64103" y="44196"/>
                  </a:lnTo>
                  <a:close/>
                </a:path>
                <a:path w="125729" h="64135">
                  <a:moveTo>
                    <a:pt x="125158" y="64008"/>
                  </a:moveTo>
                  <a:lnTo>
                    <a:pt x="3048" y="64008"/>
                  </a:lnTo>
                  <a:lnTo>
                    <a:pt x="3048" y="44196"/>
                  </a:lnTo>
                  <a:lnTo>
                    <a:pt x="125158" y="44196"/>
                  </a:lnTo>
                  <a:lnTo>
                    <a:pt x="125158" y="640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9664128" y="3943731"/>
              <a:ext cx="128270" cy="114935"/>
            </a:xfrm>
            <a:custGeom>
              <a:avLst/>
              <a:gdLst/>
              <a:ahLst/>
              <a:cxnLst/>
              <a:rect l="l" t="t" r="r" b="b"/>
              <a:pathLst>
                <a:path w="128270" h="114935">
                  <a:moveTo>
                    <a:pt x="41243" y="109823"/>
                  </a:moveTo>
                  <a:lnTo>
                    <a:pt x="33623" y="109823"/>
                  </a:lnTo>
                  <a:lnTo>
                    <a:pt x="27527" y="108299"/>
                  </a:lnTo>
                  <a:lnTo>
                    <a:pt x="22955" y="105251"/>
                  </a:lnTo>
                  <a:lnTo>
                    <a:pt x="16859" y="102203"/>
                  </a:lnTo>
                  <a:lnTo>
                    <a:pt x="0" y="65627"/>
                  </a:lnTo>
                  <a:lnTo>
                    <a:pt x="0" y="53435"/>
                  </a:lnTo>
                  <a:lnTo>
                    <a:pt x="1524" y="47339"/>
                  </a:lnTo>
                  <a:lnTo>
                    <a:pt x="1524" y="41243"/>
                  </a:lnTo>
                  <a:lnTo>
                    <a:pt x="6096" y="27527"/>
                  </a:lnTo>
                  <a:lnTo>
                    <a:pt x="9144" y="22955"/>
                  </a:lnTo>
                  <a:lnTo>
                    <a:pt x="12192" y="19812"/>
                  </a:lnTo>
                  <a:lnTo>
                    <a:pt x="16859" y="16764"/>
                  </a:lnTo>
                  <a:lnTo>
                    <a:pt x="21431" y="13716"/>
                  </a:lnTo>
                  <a:lnTo>
                    <a:pt x="27527" y="12192"/>
                  </a:lnTo>
                  <a:lnTo>
                    <a:pt x="106775" y="12192"/>
                  </a:lnTo>
                  <a:lnTo>
                    <a:pt x="109823" y="10668"/>
                  </a:lnTo>
                  <a:lnTo>
                    <a:pt x="111347" y="9144"/>
                  </a:lnTo>
                  <a:lnTo>
                    <a:pt x="111347" y="4572"/>
                  </a:lnTo>
                  <a:lnTo>
                    <a:pt x="109823" y="3048"/>
                  </a:lnTo>
                  <a:lnTo>
                    <a:pt x="109823" y="0"/>
                  </a:lnTo>
                  <a:lnTo>
                    <a:pt x="125158" y="0"/>
                  </a:lnTo>
                  <a:lnTo>
                    <a:pt x="126682" y="3048"/>
                  </a:lnTo>
                  <a:lnTo>
                    <a:pt x="128206" y="7620"/>
                  </a:lnTo>
                  <a:lnTo>
                    <a:pt x="128206" y="19812"/>
                  </a:lnTo>
                  <a:lnTo>
                    <a:pt x="126682" y="22955"/>
                  </a:lnTo>
                  <a:lnTo>
                    <a:pt x="123634" y="27527"/>
                  </a:lnTo>
                  <a:lnTo>
                    <a:pt x="120586" y="30575"/>
                  </a:lnTo>
                  <a:lnTo>
                    <a:pt x="115919" y="32099"/>
                  </a:lnTo>
                  <a:lnTo>
                    <a:pt x="35147" y="32099"/>
                  </a:lnTo>
                  <a:lnTo>
                    <a:pt x="30575" y="33623"/>
                  </a:lnTo>
                  <a:lnTo>
                    <a:pt x="27527" y="35147"/>
                  </a:lnTo>
                  <a:lnTo>
                    <a:pt x="26003" y="36671"/>
                  </a:lnTo>
                  <a:lnTo>
                    <a:pt x="22955" y="38195"/>
                  </a:lnTo>
                  <a:lnTo>
                    <a:pt x="19907" y="44291"/>
                  </a:lnTo>
                  <a:lnTo>
                    <a:pt x="19907" y="50387"/>
                  </a:lnTo>
                  <a:lnTo>
                    <a:pt x="18383" y="53435"/>
                  </a:lnTo>
                  <a:lnTo>
                    <a:pt x="18383" y="67151"/>
                  </a:lnTo>
                  <a:lnTo>
                    <a:pt x="19907" y="74771"/>
                  </a:lnTo>
                  <a:lnTo>
                    <a:pt x="26003" y="86963"/>
                  </a:lnTo>
                  <a:lnTo>
                    <a:pt x="32099" y="90011"/>
                  </a:lnTo>
                  <a:lnTo>
                    <a:pt x="41243" y="90011"/>
                  </a:lnTo>
                  <a:lnTo>
                    <a:pt x="41243" y="109823"/>
                  </a:lnTo>
                  <a:close/>
                </a:path>
                <a:path w="128270" h="114935">
                  <a:moveTo>
                    <a:pt x="100679" y="114395"/>
                  </a:moveTo>
                  <a:lnTo>
                    <a:pt x="86963" y="114395"/>
                  </a:lnTo>
                  <a:lnTo>
                    <a:pt x="80867" y="112871"/>
                  </a:lnTo>
                  <a:lnTo>
                    <a:pt x="77819" y="111347"/>
                  </a:lnTo>
                  <a:lnTo>
                    <a:pt x="68675" y="105251"/>
                  </a:lnTo>
                  <a:lnTo>
                    <a:pt x="67151" y="102203"/>
                  </a:lnTo>
                  <a:lnTo>
                    <a:pt x="61055" y="93059"/>
                  </a:lnTo>
                  <a:lnTo>
                    <a:pt x="59531" y="88487"/>
                  </a:lnTo>
                  <a:lnTo>
                    <a:pt x="59531" y="83915"/>
                  </a:lnTo>
                  <a:lnTo>
                    <a:pt x="58007" y="77819"/>
                  </a:lnTo>
                  <a:lnTo>
                    <a:pt x="56483" y="73247"/>
                  </a:lnTo>
                  <a:lnTo>
                    <a:pt x="54959" y="67151"/>
                  </a:lnTo>
                  <a:lnTo>
                    <a:pt x="54959" y="58007"/>
                  </a:lnTo>
                  <a:lnTo>
                    <a:pt x="53435" y="53435"/>
                  </a:lnTo>
                  <a:lnTo>
                    <a:pt x="53435" y="48863"/>
                  </a:lnTo>
                  <a:lnTo>
                    <a:pt x="51911" y="44291"/>
                  </a:lnTo>
                  <a:lnTo>
                    <a:pt x="47339" y="35147"/>
                  </a:lnTo>
                  <a:lnTo>
                    <a:pt x="45815" y="33623"/>
                  </a:lnTo>
                  <a:lnTo>
                    <a:pt x="42767" y="32099"/>
                  </a:lnTo>
                  <a:lnTo>
                    <a:pt x="62579" y="32099"/>
                  </a:lnTo>
                  <a:lnTo>
                    <a:pt x="65627" y="38195"/>
                  </a:lnTo>
                  <a:lnTo>
                    <a:pt x="67151" y="42767"/>
                  </a:lnTo>
                  <a:lnTo>
                    <a:pt x="67151" y="45815"/>
                  </a:lnTo>
                  <a:lnTo>
                    <a:pt x="68675" y="50387"/>
                  </a:lnTo>
                  <a:lnTo>
                    <a:pt x="68675" y="59531"/>
                  </a:lnTo>
                  <a:lnTo>
                    <a:pt x="70199" y="64103"/>
                  </a:lnTo>
                  <a:lnTo>
                    <a:pt x="70199" y="68675"/>
                  </a:lnTo>
                  <a:lnTo>
                    <a:pt x="73247" y="77819"/>
                  </a:lnTo>
                  <a:lnTo>
                    <a:pt x="74771" y="80867"/>
                  </a:lnTo>
                  <a:lnTo>
                    <a:pt x="76295" y="85439"/>
                  </a:lnTo>
                  <a:lnTo>
                    <a:pt x="80867" y="90011"/>
                  </a:lnTo>
                  <a:lnTo>
                    <a:pt x="86963" y="93059"/>
                  </a:lnTo>
                  <a:lnTo>
                    <a:pt x="125666" y="93059"/>
                  </a:lnTo>
                  <a:lnTo>
                    <a:pt x="123634" y="99155"/>
                  </a:lnTo>
                  <a:lnTo>
                    <a:pt x="120586" y="102203"/>
                  </a:lnTo>
                  <a:lnTo>
                    <a:pt x="117443" y="106775"/>
                  </a:lnTo>
                  <a:lnTo>
                    <a:pt x="114395" y="109823"/>
                  </a:lnTo>
                  <a:lnTo>
                    <a:pt x="100679" y="114395"/>
                  </a:lnTo>
                  <a:close/>
                </a:path>
                <a:path w="128270" h="114935">
                  <a:moveTo>
                    <a:pt x="125666" y="93059"/>
                  </a:moveTo>
                  <a:lnTo>
                    <a:pt x="99155" y="93059"/>
                  </a:lnTo>
                  <a:lnTo>
                    <a:pt x="100679" y="91535"/>
                  </a:lnTo>
                  <a:lnTo>
                    <a:pt x="103727" y="90011"/>
                  </a:lnTo>
                  <a:lnTo>
                    <a:pt x="106775" y="86963"/>
                  </a:lnTo>
                  <a:lnTo>
                    <a:pt x="108299" y="83915"/>
                  </a:lnTo>
                  <a:lnTo>
                    <a:pt x="108299" y="82391"/>
                  </a:lnTo>
                  <a:lnTo>
                    <a:pt x="109823" y="79343"/>
                  </a:lnTo>
                  <a:lnTo>
                    <a:pt x="109823" y="76295"/>
                  </a:lnTo>
                  <a:lnTo>
                    <a:pt x="111347" y="73247"/>
                  </a:lnTo>
                  <a:lnTo>
                    <a:pt x="111347" y="62579"/>
                  </a:lnTo>
                  <a:lnTo>
                    <a:pt x="106775" y="48863"/>
                  </a:lnTo>
                  <a:lnTo>
                    <a:pt x="103727" y="44291"/>
                  </a:lnTo>
                  <a:lnTo>
                    <a:pt x="96107" y="36671"/>
                  </a:lnTo>
                  <a:lnTo>
                    <a:pt x="91535" y="35147"/>
                  </a:lnTo>
                  <a:lnTo>
                    <a:pt x="85439" y="32099"/>
                  </a:lnTo>
                  <a:lnTo>
                    <a:pt x="109823" y="32099"/>
                  </a:lnTo>
                  <a:lnTo>
                    <a:pt x="115919" y="36671"/>
                  </a:lnTo>
                  <a:lnTo>
                    <a:pt x="120586" y="42767"/>
                  </a:lnTo>
                  <a:lnTo>
                    <a:pt x="126682" y="58007"/>
                  </a:lnTo>
                  <a:lnTo>
                    <a:pt x="128206" y="65627"/>
                  </a:lnTo>
                  <a:lnTo>
                    <a:pt x="128206" y="85439"/>
                  </a:lnTo>
                  <a:lnTo>
                    <a:pt x="125666" y="930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9664128" y="3754660"/>
              <a:ext cx="125730" cy="170815"/>
            </a:xfrm>
            <a:custGeom>
              <a:avLst/>
              <a:gdLst/>
              <a:ahLst/>
              <a:cxnLst/>
              <a:rect l="l" t="t" r="r" b="b"/>
              <a:pathLst>
                <a:path w="125729" h="170814">
                  <a:moveTo>
                    <a:pt x="47339" y="150971"/>
                  </a:moveTo>
                  <a:lnTo>
                    <a:pt x="21431" y="150971"/>
                  </a:lnTo>
                  <a:lnTo>
                    <a:pt x="12255" y="143279"/>
                  </a:lnTo>
                  <a:lnTo>
                    <a:pt x="5536" y="134016"/>
                  </a:lnTo>
                  <a:lnTo>
                    <a:pt x="1406" y="123324"/>
                  </a:lnTo>
                  <a:lnTo>
                    <a:pt x="0" y="111347"/>
                  </a:lnTo>
                  <a:lnTo>
                    <a:pt x="0" y="103727"/>
                  </a:lnTo>
                  <a:lnTo>
                    <a:pt x="9144" y="85439"/>
                  </a:lnTo>
                  <a:lnTo>
                    <a:pt x="13716" y="80867"/>
                  </a:lnTo>
                  <a:lnTo>
                    <a:pt x="21431" y="77819"/>
                  </a:lnTo>
                  <a:lnTo>
                    <a:pt x="15335" y="74771"/>
                  </a:lnTo>
                  <a:lnTo>
                    <a:pt x="9144" y="68580"/>
                  </a:lnTo>
                  <a:lnTo>
                    <a:pt x="6096" y="62484"/>
                  </a:lnTo>
                  <a:lnTo>
                    <a:pt x="0" y="47244"/>
                  </a:lnTo>
                  <a:lnTo>
                    <a:pt x="0" y="33528"/>
                  </a:lnTo>
                  <a:lnTo>
                    <a:pt x="1524" y="28956"/>
                  </a:lnTo>
                  <a:lnTo>
                    <a:pt x="3048" y="22860"/>
                  </a:lnTo>
                  <a:lnTo>
                    <a:pt x="6096" y="13716"/>
                  </a:lnTo>
                  <a:lnTo>
                    <a:pt x="12192" y="7620"/>
                  </a:lnTo>
                  <a:lnTo>
                    <a:pt x="15335" y="4571"/>
                  </a:lnTo>
                  <a:lnTo>
                    <a:pt x="19907" y="3047"/>
                  </a:lnTo>
                  <a:lnTo>
                    <a:pt x="24479" y="0"/>
                  </a:lnTo>
                  <a:lnTo>
                    <a:pt x="125158" y="0"/>
                  </a:lnTo>
                  <a:lnTo>
                    <a:pt x="125158" y="19812"/>
                  </a:lnTo>
                  <a:lnTo>
                    <a:pt x="35147" y="19812"/>
                  </a:lnTo>
                  <a:lnTo>
                    <a:pt x="26003" y="24384"/>
                  </a:lnTo>
                  <a:lnTo>
                    <a:pt x="24479" y="25908"/>
                  </a:lnTo>
                  <a:lnTo>
                    <a:pt x="21431" y="27432"/>
                  </a:lnTo>
                  <a:lnTo>
                    <a:pt x="19907" y="30480"/>
                  </a:lnTo>
                  <a:lnTo>
                    <a:pt x="19907" y="33528"/>
                  </a:lnTo>
                  <a:lnTo>
                    <a:pt x="18383" y="38100"/>
                  </a:lnTo>
                  <a:lnTo>
                    <a:pt x="18383" y="42672"/>
                  </a:lnTo>
                  <a:lnTo>
                    <a:pt x="39719" y="74771"/>
                  </a:lnTo>
                  <a:lnTo>
                    <a:pt x="125158" y="74771"/>
                  </a:lnTo>
                  <a:lnTo>
                    <a:pt x="125158" y="94583"/>
                  </a:lnTo>
                  <a:lnTo>
                    <a:pt x="41243" y="94583"/>
                  </a:lnTo>
                  <a:lnTo>
                    <a:pt x="38195" y="96107"/>
                  </a:lnTo>
                  <a:lnTo>
                    <a:pt x="32099" y="96107"/>
                  </a:lnTo>
                  <a:lnTo>
                    <a:pt x="22955" y="100679"/>
                  </a:lnTo>
                  <a:lnTo>
                    <a:pt x="18383" y="109823"/>
                  </a:lnTo>
                  <a:lnTo>
                    <a:pt x="18383" y="123539"/>
                  </a:lnTo>
                  <a:lnTo>
                    <a:pt x="21431" y="132683"/>
                  </a:lnTo>
                  <a:lnTo>
                    <a:pt x="24479" y="137255"/>
                  </a:lnTo>
                  <a:lnTo>
                    <a:pt x="30575" y="143351"/>
                  </a:lnTo>
                  <a:lnTo>
                    <a:pt x="33623" y="144875"/>
                  </a:lnTo>
                  <a:lnTo>
                    <a:pt x="36671" y="147923"/>
                  </a:lnTo>
                  <a:lnTo>
                    <a:pt x="41243" y="147923"/>
                  </a:lnTo>
                  <a:lnTo>
                    <a:pt x="47339" y="150971"/>
                  </a:lnTo>
                  <a:close/>
                </a:path>
                <a:path w="125729" h="170814">
                  <a:moveTo>
                    <a:pt x="125158" y="170783"/>
                  </a:moveTo>
                  <a:lnTo>
                    <a:pt x="3048" y="170783"/>
                  </a:lnTo>
                  <a:lnTo>
                    <a:pt x="3048" y="150971"/>
                  </a:lnTo>
                  <a:lnTo>
                    <a:pt x="125158" y="150971"/>
                  </a:lnTo>
                  <a:lnTo>
                    <a:pt x="125158" y="17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9664128" y="3617405"/>
              <a:ext cx="128206" cy="112871"/>
            </a:xfrm>
            <a:prstGeom prst="rect">
              <a:avLst/>
            </a:prstGeom>
            <a:blipFill>
              <a:blip r:embed="rId2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9621457" y="3510629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9667177" y="352053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9619932" y="3166014"/>
              <a:ext cx="172402" cy="312610"/>
            </a:xfrm>
            <a:prstGeom prst="rect">
              <a:avLst/>
            </a:prstGeom>
            <a:blipFill>
              <a:blip r:embed="rId2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9664128" y="2893028"/>
              <a:ext cx="125158" cy="250126"/>
            </a:xfrm>
            <a:prstGeom prst="rect">
              <a:avLst/>
            </a:prstGeom>
            <a:blipFill>
              <a:blip r:embed="rId2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9630600" y="2684049"/>
              <a:ext cx="161734" cy="186118"/>
            </a:xfrm>
            <a:prstGeom prst="rect">
              <a:avLst/>
            </a:prstGeom>
            <a:blipFill>
              <a:blip r:embed="rId2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9621457" y="264137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9667177" y="265128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9664128" y="2498027"/>
              <a:ext cx="128206" cy="118967"/>
            </a:xfrm>
            <a:prstGeom prst="rect">
              <a:avLst/>
            </a:prstGeom>
            <a:blipFill>
              <a:blip r:embed="rId2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9664128" y="2372964"/>
              <a:ext cx="125158" cy="100679"/>
            </a:xfrm>
            <a:prstGeom prst="rect">
              <a:avLst/>
            </a:prstGeom>
            <a:blipFill>
              <a:blip r:embed="rId2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9667272" y="2118265"/>
              <a:ext cx="122015" cy="170783"/>
            </a:xfrm>
            <a:prstGeom prst="rect">
              <a:avLst/>
            </a:prstGeom>
            <a:blipFill>
              <a:blip r:embed="rId2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9621456" y="1997774"/>
              <a:ext cx="167830" cy="100679"/>
            </a:xfrm>
            <a:prstGeom prst="rect">
              <a:avLst/>
            </a:prstGeom>
            <a:blipFill>
              <a:blip r:embed="rId2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9621457" y="194595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9667177" y="195586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9664128" y="1810227"/>
              <a:ext cx="128206" cy="111347"/>
            </a:xfrm>
            <a:prstGeom prst="rect">
              <a:avLst/>
            </a:prstGeom>
            <a:blipFill>
              <a:blip r:embed="rId2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9621456" y="1688211"/>
              <a:ext cx="167830" cy="100679"/>
            </a:xfrm>
            <a:prstGeom prst="rect">
              <a:avLst/>
            </a:prstGeom>
            <a:blipFill>
              <a:blip r:embed="rId2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9664128" y="1191102"/>
              <a:ext cx="128206" cy="411765"/>
            </a:xfrm>
            <a:prstGeom prst="rect">
              <a:avLst/>
            </a:prstGeom>
            <a:blipFill>
              <a:blip r:embed="rId2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9949402" y="9403366"/>
              <a:ext cx="128270" cy="104139"/>
            </a:xfrm>
            <a:custGeom>
              <a:avLst/>
              <a:gdLst/>
              <a:ahLst/>
              <a:cxnLst/>
              <a:rect l="l" t="t" r="r" b="b"/>
              <a:pathLst>
                <a:path w="128270" h="104140">
                  <a:moveTo>
                    <a:pt x="64103" y="80867"/>
                  </a:moveTo>
                  <a:lnTo>
                    <a:pt x="36576" y="80867"/>
                  </a:lnTo>
                  <a:lnTo>
                    <a:pt x="39624" y="79343"/>
                  </a:lnTo>
                  <a:lnTo>
                    <a:pt x="42672" y="76295"/>
                  </a:lnTo>
                  <a:lnTo>
                    <a:pt x="44291" y="74771"/>
                  </a:lnTo>
                  <a:lnTo>
                    <a:pt x="47339" y="71723"/>
                  </a:lnTo>
                  <a:lnTo>
                    <a:pt x="48863" y="67151"/>
                  </a:lnTo>
                  <a:lnTo>
                    <a:pt x="50387" y="64103"/>
                  </a:lnTo>
                  <a:lnTo>
                    <a:pt x="50387" y="59531"/>
                  </a:lnTo>
                  <a:lnTo>
                    <a:pt x="53435" y="50387"/>
                  </a:lnTo>
                  <a:lnTo>
                    <a:pt x="53435" y="45815"/>
                  </a:lnTo>
                  <a:lnTo>
                    <a:pt x="71723" y="6096"/>
                  </a:lnTo>
                  <a:lnTo>
                    <a:pt x="74771" y="4572"/>
                  </a:lnTo>
                  <a:lnTo>
                    <a:pt x="79343" y="1524"/>
                  </a:lnTo>
                  <a:lnTo>
                    <a:pt x="83915" y="0"/>
                  </a:lnTo>
                  <a:lnTo>
                    <a:pt x="97631" y="0"/>
                  </a:lnTo>
                  <a:lnTo>
                    <a:pt x="122777" y="21431"/>
                  </a:lnTo>
                  <a:lnTo>
                    <a:pt x="86963" y="21431"/>
                  </a:lnTo>
                  <a:lnTo>
                    <a:pt x="80867" y="27527"/>
                  </a:lnTo>
                  <a:lnTo>
                    <a:pt x="77819" y="32099"/>
                  </a:lnTo>
                  <a:lnTo>
                    <a:pt x="76295" y="36671"/>
                  </a:lnTo>
                  <a:lnTo>
                    <a:pt x="74771" y="42767"/>
                  </a:lnTo>
                  <a:lnTo>
                    <a:pt x="71723" y="48863"/>
                  </a:lnTo>
                  <a:lnTo>
                    <a:pt x="70199" y="54959"/>
                  </a:lnTo>
                  <a:lnTo>
                    <a:pt x="70199" y="61055"/>
                  </a:lnTo>
                  <a:lnTo>
                    <a:pt x="68675" y="68675"/>
                  </a:lnTo>
                  <a:lnTo>
                    <a:pt x="67151" y="74771"/>
                  </a:lnTo>
                  <a:lnTo>
                    <a:pt x="64103" y="80867"/>
                  </a:lnTo>
                  <a:close/>
                </a:path>
                <a:path w="128270" h="104140">
                  <a:moveTo>
                    <a:pt x="42672" y="102203"/>
                  </a:moveTo>
                  <a:lnTo>
                    <a:pt x="28956" y="102203"/>
                  </a:lnTo>
                  <a:lnTo>
                    <a:pt x="24384" y="100679"/>
                  </a:lnTo>
                  <a:lnTo>
                    <a:pt x="3048" y="71723"/>
                  </a:lnTo>
                  <a:lnTo>
                    <a:pt x="1524" y="67151"/>
                  </a:lnTo>
                  <a:lnTo>
                    <a:pt x="0" y="61055"/>
                  </a:lnTo>
                  <a:lnTo>
                    <a:pt x="0" y="48863"/>
                  </a:lnTo>
                  <a:lnTo>
                    <a:pt x="3048" y="36671"/>
                  </a:lnTo>
                  <a:lnTo>
                    <a:pt x="3048" y="30575"/>
                  </a:lnTo>
                  <a:lnTo>
                    <a:pt x="9144" y="21431"/>
                  </a:lnTo>
                  <a:lnTo>
                    <a:pt x="10668" y="16859"/>
                  </a:lnTo>
                  <a:lnTo>
                    <a:pt x="15240" y="13716"/>
                  </a:lnTo>
                  <a:lnTo>
                    <a:pt x="19812" y="10668"/>
                  </a:lnTo>
                  <a:lnTo>
                    <a:pt x="25908" y="7620"/>
                  </a:lnTo>
                  <a:lnTo>
                    <a:pt x="32004" y="6096"/>
                  </a:lnTo>
                  <a:lnTo>
                    <a:pt x="38100" y="6096"/>
                  </a:lnTo>
                  <a:lnTo>
                    <a:pt x="38100" y="26003"/>
                  </a:lnTo>
                  <a:lnTo>
                    <a:pt x="35052" y="26003"/>
                  </a:lnTo>
                  <a:lnTo>
                    <a:pt x="25908" y="30575"/>
                  </a:lnTo>
                  <a:lnTo>
                    <a:pt x="24384" y="33623"/>
                  </a:lnTo>
                  <a:lnTo>
                    <a:pt x="22860" y="35147"/>
                  </a:lnTo>
                  <a:lnTo>
                    <a:pt x="19812" y="41243"/>
                  </a:lnTo>
                  <a:lnTo>
                    <a:pt x="19812" y="44291"/>
                  </a:lnTo>
                  <a:lnTo>
                    <a:pt x="18288" y="47339"/>
                  </a:lnTo>
                  <a:lnTo>
                    <a:pt x="18288" y="64103"/>
                  </a:lnTo>
                  <a:lnTo>
                    <a:pt x="19812" y="67151"/>
                  </a:lnTo>
                  <a:lnTo>
                    <a:pt x="19812" y="68675"/>
                  </a:lnTo>
                  <a:lnTo>
                    <a:pt x="22860" y="74771"/>
                  </a:lnTo>
                  <a:lnTo>
                    <a:pt x="27432" y="79343"/>
                  </a:lnTo>
                  <a:lnTo>
                    <a:pt x="30480" y="80867"/>
                  </a:lnTo>
                  <a:lnTo>
                    <a:pt x="64103" y="80867"/>
                  </a:lnTo>
                  <a:lnTo>
                    <a:pt x="61055" y="86963"/>
                  </a:lnTo>
                  <a:lnTo>
                    <a:pt x="58007" y="91535"/>
                  </a:lnTo>
                  <a:lnTo>
                    <a:pt x="53435" y="96107"/>
                  </a:lnTo>
                  <a:lnTo>
                    <a:pt x="48863" y="99155"/>
                  </a:lnTo>
                  <a:lnTo>
                    <a:pt x="42672" y="102203"/>
                  </a:lnTo>
                  <a:close/>
                </a:path>
                <a:path w="128270" h="104140">
                  <a:moveTo>
                    <a:pt x="94583" y="103727"/>
                  </a:moveTo>
                  <a:lnTo>
                    <a:pt x="86963" y="103727"/>
                  </a:lnTo>
                  <a:lnTo>
                    <a:pt x="86963" y="83915"/>
                  </a:lnTo>
                  <a:lnTo>
                    <a:pt x="91535" y="83915"/>
                  </a:lnTo>
                  <a:lnTo>
                    <a:pt x="100679" y="79343"/>
                  </a:lnTo>
                  <a:lnTo>
                    <a:pt x="103727" y="76295"/>
                  </a:lnTo>
                  <a:lnTo>
                    <a:pt x="108299" y="67151"/>
                  </a:lnTo>
                  <a:lnTo>
                    <a:pt x="109823" y="62579"/>
                  </a:lnTo>
                  <a:lnTo>
                    <a:pt x="109823" y="38195"/>
                  </a:lnTo>
                  <a:lnTo>
                    <a:pt x="103727" y="26003"/>
                  </a:lnTo>
                  <a:lnTo>
                    <a:pt x="102203" y="24479"/>
                  </a:lnTo>
                  <a:lnTo>
                    <a:pt x="96107" y="21431"/>
                  </a:lnTo>
                  <a:lnTo>
                    <a:pt x="122777" y="21431"/>
                  </a:lnTo>
                  <a:lnTo>
                    <a:pt x="123539" y="22955"/>
                  </a:lnTo>
                  <a:lnTo>
                    <a:pt x="125063" y="27527"/>
                  </a:lnTo>
                  <a:lnTo>
                    <a:pt x="128111" y="39719"/>
                  </a:lnTo>
                  <a:lnTo>
                    <a:pt x="128111" y="59531"/>
                  </a:lnTo>
                  <a:lnTo>
                    <a:pt x="126587" y="65627"/>
                  </a:lnTo>
                  <a:lnTo>
                    <a:pt x="126587" y="71723"/>
                  </a:lnTo>
                  <a:lnTo>
                    <a:pt x="100679" y="102203"/>
                  </a:lnTo>
                  <a:lnTo>
                    <a:pt x="94583" y="103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9949402" y="9273826"/>
              <a:ext cx="128270" cy="114300"/>
            </a:xfrm>
            <a:custGeom>
              <a:avLst/>
              <a:gdLst/>
              <a:ahLst/>
              <a:cxnLst/>
              <a:rect l="l" t="t" r="r" b="b"/>
              <a:pathLst>
                <a:path w="128270" h="114300">
                  <a:moveTo>
                    <a:pt x="41243" y="109728"/>
                  </a:moveTo>
                  <a:lnTo>
                    <a:pt x="33528" y="109728"/>
                  </a:lnTo>
                  <a:lnTo>
                    <a:pt x="27432" y="108204"/>
                  </a:lnTo>
                  <a:lnTo>
                    <a:pt x="22860" y="105156"/>
                  </a:lnTo>
                  <a:lnTo>
                    <a:pt x="16764" y="102108"/>
                  </a:lnTo>
                  <a:lnTo>
                    <a:pt x="0" y="65532"/>
                  </a:lnTo>
                  <a:lnTo>
                    <a:pt x="0" y="53340"/>
                  </a:lnTo>
                  <a:lnTo>
                    <a:pt x="1524" y="47244"/>
                  </a:lnTo>
                  <a:lnTo>
                    <a:pt x="1524" y="41148"/>
                  </a:lnTo>
                  <a:lnTo>
                    <a:pt x="27432" y="12192"/>
                  </a:lnTo>
                  <a:lnTo>
                    <a:pt x="106775" y="12192"/>
                  </a:lnTo>
                  <a:lnTo>
                    <a:pt x="109823" y="10668"/>
                  </a:lnTo>
                  <a:lnTo>
                    <a:pt x="109823" y="0"/>
                  </a:lnTo>
                  <a:lnTo>
                    <a:pt x="125063" y="0"/>
                  </a:lnTo>
                  <a:lnTo>
                    <a:pt x="126587" y="3048"/>
                  </a:lnTo>
                  <a:lnTo>
                    <a:pt x="128111" y="7620"/>
                  </a:lnTo>
                  <a:lnTo>
                    <a:pt x="128111" y="19812"/>
                  </a:lnTo>
                  <a:lnTo>
                    <a:pt x="126587" y="22860"/>
                  </a:lnTo>
                  <a:lnTo>
                    <a:pt x="123539" y="27432"/>
                  </a:lnTo>
                  <a:lnTo>
                    <a:pt x="120491" y="30480"/>
                  </a:lnTo>
                  <a:lnTo>
                    <a:pt x="115919" y="32004"/>
                  </a:lnTo>
                  <a:lnTo>
                    <a:pt x="33528" y="32004"/>
                  </a:lnTo>
                  <a:lnTo>
                    <a:pt x="27432" y="35052"/>
                  </a:lnTo>
                  <a:lnTo>
                    <a:pt x="25908" y="36576"/>
                  </a:lnTo>
                  <a:lnTo>
                    <a:pt x="22860" y="38100"/>
                  </a:lnTo>
                  <a:lnTo>
                    <a:pt x="19812" y="44196"/>
                  </a:lnTo>
                  <a:lnTo>
                    <a:pt x="19812" y="47244"/>
                  </a:lnTo>
                  <a:lnTo>
                    <a:pt x="18288" y="50292"/>
                  </a:lnTo>
                  <a:lnTo>
                    <a:pt x="18288" y="68580"/>
                  </a:lnTo>
                  <a:lnTo>
                    <a:pt x="19812" y="74676"/>
                  </a:lnTo>
                  <a:lnTo>
                    <a:pt x="25908" y="86868"/>
                  </a:lnTo>
                  <a:lnTo>
                    <a:pt x="32004" y="89916"/>
                  </a:lnTo>
                  <a:lnTo>
                    <a:pt x="41243" y="89916"/>
                  </a:lnTo>
                  <a:lnTo>
                    <a:pt x="41243" y="109728"/>
                  </a:lnTo>
                  <a:close/>
                </a:path>
                <a:path w="128270" h="114300">
                  <a:moveTo>
                    <a:pt x="100679" y="114300"/>
                  </a:moveTo>
                  <a:lnTo>
                    <a:pt x="86963" y="114300"/>
                  </a:lnTo>
                  <a:lnTo>
                    <a:pt x="80867" y="112776"/>
                  </a:lnTo>
                  <a:lnTo>
                    <a:pt x="77819" y="111252"/>
                  </a:lnTo>
                  <a:lnTo>
                    <a:pt x="68675" y="105156"/>
                  </a:lnTo>
                  <a:lnTo>
                    <a:pt x="65627" y="102108"/>
                  </a:lnTo>
                  <a:lnTo>
                    <a:pt x="64103" y="97536"/>
                  </a:lnTo>
                  <a:lnTo>
                    <a:pt x="61055" y="92964"/>
                  </a:lnTo>
                  <a:lnTo>
                    <a:pt x="58007" y="83820"/>
                  </a:lnTo>
                  <a:lnTo>
                    <a:pt x="58007" y="77724"/>
                  </a:lnTo>
                  <a:lnTo>
                    <a:pt x="56483" y="73152"/>
                  </a:lnTo>
                  <a:lnTo>
                    <a:pt x="54959" y="67056"/>
                  </a:lnTo>
                  <a:lnTo>
                    <a:pt x="54959" y="62484"/>
                  </a:lnTo>
                  <a:lnTo>
                    <a:pt x="53435" y="57912"/>
                  </a:lnTo>
                  <a:lnTo>
                    <a:pt x="53435" y="48768"/>
                  </a:lnTo>
                  <a:lnTo>
                    <a:pt x="51911" y="44196"/>
                  </a:lnTo>
                  <a:lnTo>
                    <a:pt x="47339" y="35052"/>
                  </a:lnTo>
                  <a:lnTo>
                    <a:pt x="45815" y="33528"/>
                  </a:lnTo>
                  <a:lnTo>
                    <a:pt x="42767" y="32004"/>
                  </a:lnTo>
                  <a:lnTo>
                    <a:pt x="62579" y="32004"/>
                  </a:lnTo>
                  <a:lnTo>
                    <a:pt x="65627" y="38100"/>
                  </a:lnTo>
                  <a:lnTo>
                    <a:pt x="67151" y="42672"/>
                  </a:lnTo>
                  <a:lnTo>
                    <a:pt x="67151" y="45720"/>
                  </a:lnTo>
                  <a:lnTo>
                    <a:pt x="68675" y="50292"/>
                  </a:lnTo>
                  <a:lnTo>
                    <a:pt x="68675" y="59436"/>
                  </a:lnTo>
                  <a:lnTo>
                    <a:pt x="70199" y="64008"/>
                  </a:lnTo>
                  <a:lnTo>
                    <a:pt x="70199" y="68580"/>
                  </a:lnTo>
                  <a:lnTo>
                    <a:pt x="71723" y="73152"/>
                  </a:lnTo>
                  <a:lnTo>
                    <a:pt x="71723" y="77724"/>
                  </a:lnTo>
                  <a:lnTo>
                    <a:pt x="73247" y="80772"/>
                  </a:lnTo>
                  <a:lnTo>
                    <a:pt x="76295" y="85344"/>
                  </a:lnTo>
                  <a:lnTo>
                    <a:pt x="80867" y="89916"/>
                  </a:lnTo>
                  <a:lnTo>
                    <a:pt x="86963" y="92964"/>
                  </a:lnTo>
                  <a:lnTo>
                    <a:pt x="125571" y="92964"/>
                  </a:lnTo>
                  <a:lnTo>
                    <a:pt x="123539" y="99060"/>
                  </a:lnTo>
                  <a:lnTo>
                    <a:pt x="120491" y="102108"/>
                  </a:lnTo>
                  <a:lnTo>
                    <a:pt x="117443" y="106680"/>
                  </a:lnTo>
                  <a:lnTo>
                    <a:pt x="114395" y="109728"/>
                  </a:lnTo>
                  <a:lnTo>
                    <a:pt x="100679" y="114300"/>
                  </a:lnTo>
                  <a:close/>
                </a:path>
                <a:path w="128270" h="114300">
                  <a:moveTo>
                    <a:pt x="125571" y="92964"/>
                  </a:moveTo>
                  <a:lnTo>
                    <a:pt x="99155" y="92964"/>
                  </a:lnTo>
                  <a:lnTo>
                    <a:pt x="100679" y="91440"/>
                  </a:lnTo>
                  <a:lnTo>
                    <a:pt x="103727" y="89916"/>
                  </a:lnTo>
                  <a:lnTo>
                    <a:pt x="106775" y="86868"/>
                  </a:lnTo>
                  <a:lnTo>
                    <a:pt x="108299" y="83820"/>
                  </a:lnTo>
                  <a:lnTo>
                    <a:pt x="108299" y="82296"/>
                  </a:lnTo>
                  <a:lnTo>
                    <a:pt x="109823" y="79248"/>
                  </a:lnTo>
                  <a:lnTo>
                    <a:pt x="109823" y="57912"/>
                  </a:lnTo>
                  <a:lnTo>
                    <a:pt x="106775" y="48768"/>
                  </a:lnTo>
                  <a:lnTo>
                    <a:pt x="103727" y="44196"/>
                  </a:lnTo>
                  <a:lnTo>
                    <a:pt x="97631" y="38100"/>
                  </a:lnTo>
                  <a:lnTo>
                    <a:pt x="85439" y="32004"/>
                  </a:lnTo>
                  <a:lnTo>
                    <a:pt x="109823" y="32004"/>
                  </a:lnTo>
                  <a:lnTo>
                    <a:pt x="115919" y="36576"/>
                  </a:lnTo>
                  <a:lnTo>
                    <a:pt x="120491" y="42672"/>
                  </a:lnTo>
                  <a:lnTo>
                    <a:pt x="126587" y="57912"/>
                  </a:lnTo>
                  <a:lnTo>
                    <a:pt x="128111" y="65532"/>
                  </a:lnTo>
                  <a:lnTo>
                    <a:pt x="128111" y="79248"/>
                  </a:lnTo>
                  <a:lnTo>
                    <a:pt x="126587" y="85344"/>
                  </a:lnTo>
                  <a:lnTo>
                    <a:pt x="126587" y="89916"/>
                  </a:lnTo>
                  <a:lnTo>
                    <a:pt x="125571" y="92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9952356" y="9154858"/>
              <a:ext cx="122555" cy="113030"/>
            </a:xfrm>
            <a:custGeom>
              <a:avLst/>
              <a:gdLst/>
              <a:ahLst/>
              <a:cxnLst/>
              <a:rect l="l" t="t" r="r" b="b"/>
              <a:pathLst>
                <a:path w="122554" h="113029">
                  <a:moveTo>
                    <a:pt x="0" y="112776"/>
                  </a:moveTo>
                  <a:lnTo>
                    <a:pt x="0" y="89916"/>
                  </a:lnTo>
                  <a:lnTo>
                    <a:pt x="102203" y="54864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22110" y="45720"/>
                  </a:lnTo>
                  <a:lnTo>
                    <a:pt x="122110" y="67056"/>
                  </a:lnTo>
                  <a:lnTo>
                    <a:pt x="0" y="112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9949402" y="9031319"/>
              <a:ext cx="128270" cy="113030"/>
            </a:xfrm>
            <a:custGeom>
              <a:avLst/>
              <a:gdLst/>
              <a:ahLst/>
              <a:cxnLst/>
              <a:rect l="l" t="t" r="r" b="b"/>
              <a:pathLst>
                <a:path w="128270" h="113029">
                  <a:moveTo>
                    <a:pt x="64103" y="112871"/>
                  </a:moveTo>
                  <a:lnTo>
                    <a:pt x="12192" y="91535"/>
                  </a:lnTo>
                  <a:lnTo>
                    <a:pt x="9144" y="85439"/>
                  </a:lnTo>
                  <a:lnTo>
                    <a:pt x="4572" y="77724"/>
                  </a:lnTo>
                  <a:lnTo>
                    <a:pt x="1524" y="71628"/>
                  </a:lnTo>
                  <a:lnTo>
                    <a:pt x="0" y="64008"/>
                  </a:lnTo>
                  <a:lnTo>
                    <a:pt x="108" y="53340"/>
                  </a:lnTo>
                  <a:lnTo>
                    <a:pt x="16764" y="15240"/>
                  </a:lnTo>
                  <a:lnTo>
                    <a:pt x="47339" y="1524"/>
                  </a:lnTo>
                  <a:lnTo>
                    <a:pt x="54959" y="0"/>
                  </a:lnTo>
                  <a:lnTo>
                    <a:pt x="70199" y="0"/>
                  </a:lnTo>
                  <a:lnTo>
                    <a:pt x="70199" y="21336"/>
                  </a:lnTo>
                  <a:lnTo>
                    <a:pt x="47339" y="21336"/>
                  </a:lnTo>
                  <a:lnTo>
                    <a:pt x="44291" y="22860"/>
                  </a:lnTo>
                  <a:lnTo>
                    <a:pt x="35052" y="25908"/>
                  </a:lnTo>
                  <a:lnTo>
                    <a:pt x="22860" y="38100"/>
                  </a:lnTo>
                  <a:lnTo>
                    <a:pt x="18288" y="51816"/>
                  </a:lnTo>
                  <a:lnTo>
                    <a:pt x="18288" y="60960"/>
                  </a:lnTo>
                  <a:lnTo>
                    <a:pt x="22860" y="74676"/>
                  </a:lnTo>
                  <a:lnTo>
                    <a:pt x="28956" y="80772"/>
                  </a:lnTo>
                  <a:lnTo>
                    <a:pt x="32004" y="83915"/>
                  </a:lnTo>
                  <a:lnTo>
                    <a:pt x="35052" y="86963"/>
                  </a:lnTo>
                  <a:lnTo>
                    <a:pt x="44291" y="90011"/>
                  </a:lnTo>
                  <a:lnTo>
                    <a:pt x="47339" y="91535"/>
                  </a:lnTo>
                  <a:lnTo>
                    <a:pt x="117062" y="91535"/>
                  </a:lnTo>
                  <a:lnTo>
                    <a:pt x="115919" y="93059"/>
                  </a:lnTo>
                  <a:lnTo>
                    <a:pt x="77628" y="111728"/>
                  </a:lnTo>
                  <a:lnTo>
                    <a:pt x="70937" y="112585"/>
                  </a:lnTo>
                  <a:lnTo>
                    <a:pt x="64103" y="112871"/>
                  </a:lnTo>
                  <a:close/>
                </a:path>
                <a:path w="128270" h="113029">
                  <a:moveTo>
                    <a:pt x="117062" y="91535"/>
                  </a:moveTo>
                  <a:lnTo>
                    <a:pt x="76295" y="91535"/>
                  </a:lnTo>
                  <a:lnTo>
                    <a:pt x="80867" y="90011"/>
                  </a:lnTo>
                  <a:lnTo>
                    <a:pt x="85439" y="90011"/>
                  </a:lnTo>
                  <a:lnTo>
                    <a:pt x="90011" y="88487"/>
                  </a:lnTo>
                  <a:lnTo>
                    <a:pt x="94583" y="85439"/>
                  </a:lnTo>
                  <a:lnTo>
                    <a:pt x="97631" y="82296"/>
                  </a:lnTo>
                  <a:lnTo>
                    <a:pt x="102203" y="79248"/>
                  </a:lnTo>
                  <a:lnTo>
                    <a:pt x="105251" y="74676"/>
                  </a:lnTo>
                  <a:lnTo>
                    <a:pt x="106775" y="70104"/>
                  </a:lnTo>
                  <a:lnTo>
                    <a:pt x="109823" y="65532"/>
                  </a:lnTo>
                  <a:lnTo>
                    <a:pt x="109823" y="44196"/>
                  </a:lnTo>
                  <a:lnTo>
                    <a:pt x="108299" y="38100"/>
                  </a:lnTo>
                  <a:lnTo>
                    <a:pt x="105251" y="32004"/>
                  </a:lnTo>
                  <a:lnTo>
                    <a:pt x="100679" y="27432"/>
                  </a:lnTo>
                  <a:lnTo>
                    <a:pt x="94583" y="22860"/>
                  </a:lnTo>
                  <a:lnTo>
                    <a:pt x="86963" y="21336"/>
                  </a:lnTo>
                  <a:lnTo>
                    <a:pt x="86963" y="1524"/>
                  </a:lnTo>
                  <a:lnTo>
                    <a:pt x="122324" y="26979"/>
                  </a:lnTo>
                  <a:lnTo>
                    <a:pt x="128053" y="54864"/>
                  </a:lnTo>
                  <a:lnTo>
                    <a:pt x="127825" y="60817"/>
                  </a:lnTo>
                  <a:lnTo>
                    <a:pt x="126968" y="67437"/>
                  </a:lnTo>
                  <a:lnTo>
                    <a:pt x="125539" y="73485"/>
                  </a:lnTo>
                  <a:lnTo>
                    <a:pt x="123539" y="79248"/>
                  </a:lnTo>
                  <a:lnTo>
                    <a:pt x="120491" y="86963"/>
                  </a:lnTo>
                  <a:lnTo>
                    <a:pt x="117062" y="91535"/>
                  </a:lnTo>
                  <a:close/>
                </a:path>
                <a:path w="128270" h="113029">
                  <a:moveTo>
                    <a:pt x="70199" y="91535"/>
                  </a:moveTo>
                  <a:lnTo>
                    <a:pt x="53435" y="91535"/>
                  </a:lnTo>
                  <a:lnTo>
                    <a:pt x="53435" y="21336"/>
                  </a:lnTo>
                  <a:lnTo>
                    <a:pt x="70199" y="21336"/>
                  </a:lnTo>
                  <a:lnTo>
                    <a:pt x="70199" y="91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9906731" y="8901684"/>
              <a:ext cx="170815" cy="116205"/>
            </a:xfrm>
            <a:custGeom>
              <a:avLst/>
              <a:gdLst/>
              <a:ahLst/>
              <a:cxnLst/>
              <a:rect l="l" t="t" r="r" b="b"/>
              <a:pathLst>
                <a:path w="170814" h="116204">
                  <a:moveTo>
                    <a:pt x="167735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167735" y="0"/>
                  </a:lnTo>
                  <a:lnTo>
                    <a:pt x="167735" y="19812"/>
                  </a:lnTo>
                  <a:close/>
                </a:path>
                <a:path w="170814" h="116204">
                  <a:moveTo>
                    <a:pt x="115919" y="115919"/>
                  </a:moveTo>
                  <a:lnTo>
                    <a:pt x="97631" y="115919"/>
                  </a:lnTo>
                  <a:lnTo>
                    <a:pt x="90011" y="114395"/>
                  </a:lnTo>
                  <a:lnTo>
                    <a:pt x="82296" y="111347"/>
                  </a:lnTo>
                  <a:lnTo>
                    <a:pt x="74676" y="109823"/>
                  </a:lnTo>
                  <a:lnTo>
                    <a:pt x="67056" y="106775"/>
                  </a:lnTo>
                  <a:lnTo>
                    <a:pt x="62484" y="102203"/>
                  </a:lnTo>
                  <a:lnTo>
                    <a:pt x="56388" y="97631"/>
                  </a:lnTo>
                  <a:lnTo>
                    <a:pt x="51816" y="91535"/>
                  </a:lnTo>
                  <a:lnTo>
                    <a:pt x="48768" y="83915"/>
                  </a:lnTo>
                  <a:lnTo>
                    <a:pt x="44196" y="77819"/>
                  </a:lnTo>
                  <a:lnTo>
                    <a:pt x="42672" y="68580"/>
                  </a:lnTo>
                  <a:lnTo>
                    <a:pt x="42672" y="56388"/>
                  </a:lnTo>
                  <a:lnTo>
                    <a:pt x="44196" y="53340"/>
                  </a:lnTo>
                  <a:lnTo>
                    <a:pt x="44196" y="45720"/>
                  </a:lnTo>
                  <a:lnTo>
                    <a:pt x="45720" y="42672"/>
                  </a:lnTo>
                  <a:lnTo>
                    <a:pt x="47244" y="38100"/>
                  </a:lnTo>
                  <a:lnTo>
                    <a:pt x="50292" y="32004"/>
                  </a:lnTo>
                  <a:lnTo>
                    <a:pt x="62484" y="19812"/>
                  </a:lnTo>
                  <a:lnTo>
                    <a:pt x="96107" y="19812"/>
                  </a:lnTo>
                  <a:lnTo>
                    <a:pt x="83915" y="22860"/>
                  </a:lnTo>
                  <a:lnTo>
                    <a:pt x="79248" y="24384"/>
                  </a:lnTo>
                  <a:lnTo>
                    <a:pt x="74676" y="27432"/>
                  </a:lnTo>
                  <a:lnTo>
                    <a:pt x="67056" y="35052"/>
                  </a:lnTo>
                  <a:lnTo>
                    <a:pt x="65532" y="39624"/>
                  </a:lnTo>
                  <a:lnTo>
                    <a:pt x="62484" y="44196"/>
                  </a:lnTo>
                  <a:lnTo>
                    <a:pt x="60960" y="50292"/>
                  </a:lnTo>
                  <a:lnTo>
                    <a:pt x="60960" y="64008"/>
                  </a:lnTo>
                  <a:lnTo>
                    <a:pt x="62484" y="70104"/>
                  </a:lnTo>
                  <a:lnTo>
                    <a:pt x="65532" y="74771"/>
                  </a:lnTo>
                  <a:lnTo>
                    <a:pt x="67056" y="79343"/>
                  </a:lnTo>
                  <a:lnTo>
                    <a:pt x="71628" y="83915"/>
                  </a:lnTo>
                  <a:lnTo>
                    <a:pt x="76200" y="86963"/>
                  </a:lnTo>
                  <a:lnTo>
                    <a:pt x="85439" y="91535"/>
                  </a:lnTo>
                  <a:lnTo>
                    <a:pt x="90011" y="93059"/>
                  </a:lnTo>
                  <a:lnTo>
                    <a:pt x="96107" y="93059"/>
                  </a:lnTo>
                  <a:lnTo>
                    <a:pt x="102203" y="94583"/>
                  </a:lnTo>
                  <a:lnTo>
                    <a:pt x="158591" y="94583"/>
                  </a:lnTo>
                  <a:lnTo>
                    <a:pt x="157067" y="96107"/>
                  </a:lnTo>
                  <a:lnTo>
                    <a:pt x="150971" y="100679"/>
                  </a:lnTo>
                  <a:lnTo>
                    <a:pt x="146399" y="106775"/>
                  </a:lnTo>
                  <a:lnTo>
                    <a:pt x="138779" y="109823"/>
                  </a:lnTo>
                  <a:lnTo>
                    <a:pt x="131159" y="111347"/>
                  </a:lnTo>
                  <a:lnTo>
                    <a:pt x="123539" y="114395"/>
                  </a:lnTo>
                  <a:lnTo>
                    <a:pt x="115919" y="115919"/>
                  </a:lnTo>
                  <a:close/>
                </a:path>
                <a:path w="170814" h="116204">
                  <a:moveTo>
                    <a:pt x="158591" y="94583"/>
                  </a:moveTo>
                  <a:lnTo>
                    <a:pt x="114395" y="94583"/>
                  </a:lnTo>
                  <a:lnTo>
                    <a:pt x="118967" y="93059"/>
                  </a:lnTo>
                  <a:lnTo>
                    <a:pt x="125063" y="91535"/>
                  </a:lnTo>
                  <a:lnTo>
                    <a:pt x="129635" y="90011"/>
                  </a:lnTo>
                  <a:lnTo>
                    <a:pt x="135731" y="88487"/>
                  </a:lnTo>
                  <a:lnTo>
                    <a:pt x="138779" y="85439"/>
                  </a:lnTo>
                  <a:lnTo>
                    <a:pt x="143351" y="82391"/>
                  </a:lnTo>
                  <a:lnTo>
                    <a:pt x="149447" y="73247"/>
                  </a:lnTo>
                  <a:lnTo>
                    <a:pt x="152495" y="68580"/>
                  </a:lnTo>
                  <a:lnTo>
                    <a:pt x="152495" y="44196"/>
                  </a:lnTo>
                  <a:lnTo>
                    <a:pt x="143351" y="30480"/>
                  </a:lnTo>
                  <a:lnTo>
                    <a:pt x="134207" y="24384"/>
                  </a:lnTo>
                  <a:lnTo>
                    <a:pt x="129635" y="22860"/>
                  </a:lnTo>
                  <a:lnTo>
                    <a:pt x="123539" y="21336"/>
                  </a:lnTo>
                  <a:lnTo>
                    <a:pt x="118967" y="19812"/>
                  </a:lnTo>
                  <a:lnTo>
                    <a:pt x="150971" y="19812"/>
                  </a:lnTo>
                  <a:lnTo>
                    <a:pt x="158591" y="24384"/>
                  </a:lnTo>
                  <a:lnTo>
                    <a:pt x="163163" y="28956"/>
                  </a:lnTo>
                  <a:lnTo>
                    <a:pt x="166211" y="36576"/>
                  </a:lnTo>
                  <a:lnTo>
                    <a:pt x="169259" y="42672"/>
                  </a:lnTo>
                  <a:lnTo>
                    <a:pt x="170783" y="50292"/>
                  </a:lnTo>
                  <a:lnTo>
                    <a:pt x="170783" y="68580"/>
                  </a:lnTo>
                  <a:lnTo>
                    <a:pt x="169259" y="76295"/>
                  </a:lnTo>
                  <a:lnTo>
                    <a:pt x="166211" y="83915"/>
                  </a:lnTo>
                  <a:lnTo>
                    <a:pt x="161639" y="91535"/>
                  </a:lnTo>
                  <a:lnTo>
                    <a:pt x="158591" y="945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9949403" y="8582977"/>
              <a:ext cx="128111" cy="228694"/>
            </a:xfrm>
            <a:prstGeom prst="rect">
              <a:avLst/>
            </a:prstGeom>
            <a:blipFill>
              <a:blip r:embed="rId2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9949403" y="8149875"/>
              <a:ext cx="128111" cy="352234"/>
            </a:xfrm>
            <a:prstGeom prst="rect">
              <a:avLst/>
            </a:prstGeom>
            <a:blipFill>
              <a:blip r:embed="rId2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9905207" y="7975950"/>
              <a:ext cx="169259" cy="102203"/>
            </a:xfrm>
            <a:prstGeom prst="rect">
              <a:avLst/>
            </a:prstGeom>
            <a:blipFill>
              <a:blip r:embed="rId2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9905493" y="793394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9949403" y="7669434"/>
              <a:ext cx="128111" cy="228790"/>
            </a:xfrm>
            <a:prstGeom prst="rect">
              <a:avLst/>
            </a:prstGeom>
            <a:blipFill>
              <a:blip r:embed="rId2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9905207" y="7399496"/>
              <a:ext cx="172307" cy="195262"/>
            </a:xfrm>
            <a:prstGeom prst="rect">
              <a:avLst/>
            </a:prstGeom>
            <a:blipFill>
              <a:blip r:embed="rId2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9949403" y="7312628"/>
              <a:ext cx="125063" cy="64008"/>
            </a:xfrm>
            <a:prstGeom prst="rect">
              <a:avLst/>
            </a:prstGeom>
            <a:blipFill>
              <a:blip r:embed="rId2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9949402" y="6993826"/>
              <a:ext cx="128206" cy="245554"/>
            </a:xfrm>
            <a:prstGeom prst="rect">
              <a:avLst/>
            </a:prstGeom>
            <a:blipFill>
              <a:blip r:embed="rId2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9949403" y="6615683"/>
              <a:ext cx="128111" cy="355282"/>
            </a:xfrm>
            <a:prstGeom prst="rect">
              <a:avLst/>
            </a:prstGeom>
            <a:blipFill>
              <a:blip r:embed="rId2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9949403" y="6493668"/>
              <a:ext cx="125063" cy="100584"/>
            </a:xfrm>
            <a:prstGeom prst="rect">
              <a:avLst/>
            </a:prstGeom>
            <a:blipFill>
              <a:blip r:embed="rId2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9906731" y="6441757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9952451" y="6451663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9949403" y="6304503"/>
              <a:ext cx="128111" cy="112871"/>
            </a:xfrm>
            <a:prstGeom prst="rect">
              <a:avLst/>
            </a:prstGeom>
            <a:blipFill>
              <a:blip r:embed="rId2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9949403" y="6184106"/>
              <a:ext cx="125063" cy="100584"/>
            </a:xfrm>
            <a:prstGeom prst="rect">
              <a:avLst/>
            </a:prstGeom>
            <a:blipFill>
              <a:blip r:embed="rId2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9949403" y="5920264"/>
              <a:ext cx="128111" cy="239363"/>
            </a:xfrm>
            <a:prstGeom prst="rect">
              <a:avLst/>
            </a:prstGeom>
            <a:blipFill>
              <a:blip r:embed="rId2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9949403" y="5606033"/>
              <a:ext cx="128111" cy="234886"/>
            </a:xfrm>
            <a:prstGeom prst="rect">
              <a:avLst/>
            </a:prstGeom>
            <a:blipFill>
              <a:blip r:embed="rId2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9906730" y="5467255"/>
              <a:ext cx="170878" cy="115919"/>
            </a:xfrm>
            <a:prstGeom prst="rect">
              <a:avLst/>
            </a:prstGeom>
            <a:blipFill>
              <a:blip r:embed="rId2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9915780" y="5185219"/>
              <a:ext cx="161829" cy="198120"/>
            </a:xfrm>
            <a:prstGeom prst="rect">
              <a:avLst/>
            </a:prstGeom>
            <a:blipFill>
              <a:blip r:embed="rId2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9949403" y="5000626"/>
              <a:ext cx="128111" cy="102203"/>
            </a:xfrm>
            <a:prstGeom prst="rect">
              <a:avLst/>
            </a:prstGeom>
            <a:blipFill>
              <a:blip r:embed="rId2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9906731" y="4956428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9952451" y="4966334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9949403" y="4753547"/>
              <a:ext cx="125063" cy="172307"/>
            </a:xfrm>
            <a:prstGeom prst="rect">
              <a:avLst/>
            </a:prstGeom>
            <a:blipFill>
              <a:blip r:embed="rId2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9949402" y="4607148"/>
              <a:ext cx="172402" cy="115919"/>
            </a:xfrm>
            <a:prstGeom prst="rect">
              <a:avLst/>
            </a:prstGeom>
            <a:blipFill>
              <a:blip r:embed="rId2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9905493" y="457352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9952450" y="4430268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0" y="114395"/>
                  </a:moveTo>
                  <a:lnTo>
                    <a:pt x="0" y="91440"/>
                  </a:lnTo>
                  <a:lnTo>
                    <a:pt x="100679" y="56388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38779" y="53340"/>
                  </a:lnTo>
                  <a:lnTo>
                    <a:pt x="144970" y="56388"/>
                  </a:lnTo>
                  <a:lnTo>
                    <a:pt x="149542" y="57912"/>
                  </a:lnTo>
                  <a:lnTo>
                    <a:pt x="154114" y="60960"/>
                  </a:lnTo>
                  <a:lnTo>
                    <a:pt x="157162" y="62484"/>
                  </a:lnTo>
                  <a:lnTo>
                    <a:pt x="161734" y="65532"/>
                  </a:lnTo>
                  <a:lnTo>
                    <a:pt x="162496" y="67056"/>
                  </a:lnTo>
                  <a:lnTo>
                    <a:pt x="122015" y="67056"/>
                  </a:lnTo>
                  <a:lnTo>
                    <a:pt x="0" y="114395"/>
                  </a:lnTo>
                  <a:close/>
                </a:path>
                <a:path w="171450" h="114935">
                  <a:moveTo>
                    <a:pt x="169354" y="103727"/>
                  </a:moveTo>
                  <a:lnTo>
                    <a:pt x="151066" y="103727"/>
                  </a:lnTo>
                  <a:lnTo>
                    <a:pt x="151066" y="100679"/>
                  </a:lnTo>
                  <a:lnTo>
                    <a:pt x="152590" y="99155"/>
                  </a:lnTo>
                  <a:lnTo>
                    <a:pt x="152590" y="94583"/>
                  </a:lnTo>
                  <a:lnTo>
                    <a:pt x="154114" y="93059"/>
                  </a:lnTo>
                  <a:lnTo>
                    <a:pt x="154114" y="86868"/>
                  </a:lnTo>
                  <a:lnTo>
                    <a:pt x="151066" y="80772"/>
                  </a:lnTo>
                  <a:lnTo>
                    <a:pt x="146494" y="76200"/>
                  </a:lnTo>
                  <a:lnTo>
                    <a:pt x="141922" y="74676"/>
                  </a:lnTo>
                  <a:lnTo>
                    <a:pt x="122015" y="67056"/>
                  </a:lnTo>
                  <a:lnTo>
                    <a:pt x="162496" y="67056"/>
                  </a:lnTo>
                  <a:lnTo>
                    <a:pt x="163258" y="68580"/>
                  </a:lnTo>
                  <a:lnTo>
                    <a:pt x="166306" y="71628"/>
                  </a:lnTo>
                  <a:lnTo>
                    <a:pt x="170878" y="80772"/>
                  </a:lnTo>
                  <a:lnTo>
                    <a:pt x="170878" y="99155"/>
                  </a:lnTo>
                  <a:lnTo>
                    <a:pt x="169354" y="100679"/>
                  </a:lnTo>
                  <a:lnTo>
                    <a:pt x="169354" y="103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9915875" y="4296060"/>
              <a:ext cx="158591" cy="65532"/>
            </a:xfrm>
            <a:prstGeom prst="rect">
              <a:avLst/>
            </a:prstGeom>
            <a:blipFill>
              <a:blip r:embed="rId2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9906731" y="4172522"/>
              <a:ext cx="167735" cy="102203"/>
            </a:xfrm>
            <a:prstGeom prst="rect">
              <a:avLst/>
            </a:prstGeom>
            <a:blipFill>
              <a:blip r:embed="rId2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9949403" y="4036791"/>
              <a:ext cx="128053" cy="112871"/>
            </a:xfrm>
            <a:prstGeom prst="rect">
              <a:avLst/>
            </a:prstGeom>
            <a:blipFill>
              <a:blip r:embed="rId2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9949403" y="3769900"/>
              <a:ext cx="128111" cy="181451"/>
            </a:xfrm>
            <a:prstGeom prst="rect">
              <a:avLst/>
            </a:prstGeom>
            <a:blipFill>
              <a:blip r:embed="rId2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9949402" y="3498533"/>
              <a:ext cx="172402" cy="250031"/>
            </a:xfrm>
            <a:prstGeom prst="rect">
              <a:avLst/>
            </a:prstGeom>
            <a:blipFill>
              <a:blip r:embed="rId2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9915875" y="3342895"/>
              <a:ext cx="158591" cy="132683"/>
            </a:xfrm>
            <a:prstGeom prst="rect">
              <a:avLst/>
            </a:prstGeom>
            <a:blipFill>
              <a:blip r:embed="rId2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0048748" y="329031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9902159" y="2299812"/>
              <a:ext cx="176879" cy="895159"/>
            </a:xfrm>
            <a:prstGeom prst="rect">
              <a:avLst/>
            </a:prstGeom>
            <a:blipFill>
              <a:blip r:embed="rId2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9949403" y="1814799"/>
              <a:ext cx="128111" cy="411765"/>
            </a:xfrm>
            <a:prstGeom prst="rect">
              <a:avLst/>
            </a:prstGeom>
            <a:blipFill>
              <a:blip r:embed="rId2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9949403" y="1615059"/>
              <a:ext cx="128111" cy="118872"/>
            </a:xfrm>
            <a:prstGeom prst="rect">
              <a:avLst/>
            </a:prstGeom>
            <a:blipFill>
              <a:blip r:embed="rId2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9906731" y="1268825"/>
              <a:ext cx="170783" cy="321754"/>
            </a:xfrm>
            <a:prstGeom prst="rect">
              <a:avLst/>
            </a:prstGeom>
            <a:blipFill>
              <a:blip r:embed="rId2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9906731" y="1229201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9952451" y="123910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9949403" y="1098137"/>
              <a:ext cx="125063" cy="100584"/>
            </a:xfrm>
            <a:prstGeom prst="rect">
              <a:avLst/>
            </a:prstGeom>
            <a:blipFill>
              <a:blip r:embed="rId2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9906731" y="831151"/>
              <a:ext cx="170783" cy="242506"/>
            </a:xfrm>
            <a:prstGeom prst="rect">
              <a:avLst/>
            </a:prstGeom>
            <a:blipFill>
              <a:blip r:embed="rId2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0191909" y="9258587"/>
              <a:ext cx="216693" cy="240887"/>
            </a:xfrm>
            <a:prstGeom prst="rect">
              <a:avLst/>
            </a:prstGeom>
            <a:blipFill>
              <a:blip r:embed="rId2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0191908" y="8805578"/>
              <a:ext cx="170878" cy="376713"/>
            </a:xfrm>
            <a:prstGeom prst="rect">
              <a:avLst/>
            </a:prstGeom>
            <a:blipFill>
              <a:blip r:embed="rId2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0192004" y="8753761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0237724" y="876366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0234676" y="8621078"/>
              <a:ext cx="125063" cy="100679"/>
            </a:xfrm>
            <a:prstGeom prst="rect">
              <a:avLst/>
            </a:prstGeom>
            <a:blipFill>
              <a:blip r:embed="rId2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0234675" y="8485347"/>
              <a:ext cx="173926" cy="112871"/>
            </a:xfrm>
            <a:prstGeom prst="rect">
              <a:avLst/>
            </a:prstGeom>
            <a:blipFill>
              <a:blip r:embed="rId2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0234676" y="8282558"/>
              <a:ext cx="128111" cy="114300"/>
            </a:xfrm>
            <a:prstGeom prst="rect">
              <a:avLst/>
            </a:prstGeom>
            <a:blipFill>
              <a:blip r:embed="rId2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0234675" y="8081201"/>
              <a:ext cx="172402" cy="115919"/>
            </a:xfrm>
            <a:prstGeom prst="rect">
              <a:avLst/>
            </a:prstGeom>
            <a:blipFill>
              <a:blip r:embed="rId2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0234581" y="7742682"/>
              <a:ext cx="174021" cy="315658"/>
            </a:xfrm>
            <a:prstGeom prst="rect">
              <a:avLst/>
            </a:prstGeom>
            <a:blipFill>
              <a:blip r:embed="rId2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0234676" y="7337011"/>
              <a:ext cx="128111" cy="376618"/>
            </a:xfrm>
            <a:prstGeom prst="rect">
              <a:avLst/>
            </a:prstGeom>
            <a:blipFill>
              <a:blip r:embed="rId2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0201148" y="7054881"/>
              <a:ext cx="161639" cy="198214"/>
            </a:xfrm>
            <a:prstGeom prst="rect">
              <a:avLst/>
            </a:prstGeom>
            <a:blipFill>
              <a:blip r:embed="rId2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0237724" y="6864192"/>
              <a:ext cx="125063" cy="100679"/>
            </a:xfrm>
            <a:prstGeom prst="rect">
              <a:avLst/>
            </a:prstGeom>
            <a:blipFill>
              <a:blip r:embed="rId2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10234676" y="6609589"/>
              <a:ext cx="128111" cy="231743"/>
            </a:xfrm>
            <a:prstGeom prst="rect">
              <a:avLst/>
            </a:prstGeom>
            <a:blipFill>
              <a:blip r:embed="rId2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0191908" y="6386894"/>
              <a:ext cx="167830" cy="134207"/>
            </a:xfrm>
            <a:prstGeom prst="rect">
              <a:avLst/>
            </a:prstGeom>
            <a:blipFill>
              <a:blip r:embed="rId2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0234677" y="6242019"/>
              <a:ext cx="128111" cy="117443"/>
            </a:xfrm>
            <a:prstGeom prst="rect">
              <a:avLst/>
            </a:prstGeom>
            <a:blipFill>
              <a:blip r:embed="rId2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0234676" y="6046852"/>
              <a:ext cx="125063" cy="170783"/>
            </a:xfrm>
            <a:prstGeom prst="rect">
              <a:avLst/>
            </a:prstGeom>
            <a:blipFill>
              <a:blip r:embed="rId2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10191909" y="5994939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47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10237724" y="600560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10234675" y="5863781"/>
              <a:ext cx="125158" cy="10067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10201148" y="5654898"/>
              <a:ext cx="161639" cy="184499"/>
            </a:xfrm>
            <a:prstGeom prst="rect">
              <a:avLst/>
            </a:prstGeom>
            <a:blipFill>
              <a:blip r:embed="rId2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10192004" y="5610605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10237724" y="5620511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10234676" y="5409344"/>
              <a:ext cx="125063" cy="170783"/>
            </a:xfrm>
            <a:prstGeom prst="rect">
              <a:avLst/>
            </a:prstGeom>
            <a:blipFill>
              <a:blip r:embed="rId2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10201148" y="5127212"/>
              <a:ext cx="161639" cy="198215"/>
            </a:xfrm>
            <a:prstGeom prst="rect">
              <a:avLst/>
            </a:prstGeom>
            <a:blipFill>
              <a:blip r:embed="rId2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10234675" y="4931950"/>
              <a:ext cx="173926" cy="112871"/>
            </a:xfrm>
            <a:prstGeom prst="rect">
              <a:avLst/>
            </a:prstGeom>
            <a:blipFill>
              <a:blip r:embed="rId2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10201148" y="4723067"/>
              <a:ext cx="161639" cy="186023"/>
            </a:xfrm>
            <a:prstGeom prst="rect">
              <a:avLst/>
            </a:prstGeom>
            <a:blipFill>
              <a:blip r:embed="rId2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0190481" y="462381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0201148" y="4404360"/>
              <a:ext cx="161639" cy="186023"/>
            </a:xfrm>
            <a:prstGeom prst="rect">
              <a:avLst/>
            </a:prstGeom>
            <a:blipFill>
              <a:blip r:embed="rId2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0192004" y="4277773"/>
              <a:ext cx="167735" cy="103631"/>
            </a:xfrm>
            <a:prstGeom prst="rect">
              <a:avLst/>
            </a:prstGeom>
            <a:blipFill>
              <a:blip r:embed="rId2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0237724" y="4154234"/>
              <a:ext cx="125063" cy="102203"/>
            </a:xfrm>
            <a:prstGeom prst="rect">
              <a:avLst/>
            </a:prstGeom>
            <a:blipFill>
              <a:blip r:embed="rId2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0191908" y="4015455"/>
              <a:ext cx="170878" cy="115919"/>
            </a:xfrm>
            <a:prstGeom prst="rect">
              <a:avLst/>
            </a:prstGeom>
            <a:blipFill>
              <a:blip r:embed="rId2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0234677" y="3878199"/>
              <a:ext cx="128111" cy="112871"/>
            </a:xfrm>
            <a:prstGeom prst="rect">
              <a:avLst/>
            </a:prstGeom>
            <a:blipFill>
              <a:blip r:embed="rId2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10234676" y="3565589"/>
              <a:ext cx="128111" cy="233267"/>
            </a:xfrm>
            <a:prstGeom prst="rect">
              <a:avLst/>
            </a:prstGeom>
            <a:blipFill>
              <a:blip r:embed="rId2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10191908" y="3425285"/>
              <a:ext cx="170878" cy="115824"/>
            </a:xfrm>
            <a:prstGeom prst="rect">
              <a:avLst/>
            </a:prstGeom>
            <a:blipFill>
              <a:blip r:embed="rId2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10190481" y="3319272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10234677" y="3164491"/>
              <a:ext cx="128111" cy="118967"/>
            </a:xfrm>
            <a:prstGeom prst="rect">
              <a:avLst/>
            </a:prstGeom>
            <a:blipFill>
              <a:blip r:embed="rId3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10234676" y="3040952"/>
              <a:ext cx="125063" cy="100679"/>
            </a:xfrm>
            <a:prstGeom prst="rect">
              <a:avLst/>
            </a:prstGeom>
            <a:blipFill>
              <a:blip r:embed="rId3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0234675" y="2905221"/>
              <a:ext cx="173926" cy="111347"/>
            </a:xfrm>
            <a:prstGeom prst="rect">
              <a:avLst/>
            </a:prstGeom>
            <a:blipFill>
              <a:blip r:embed="rId3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0192004" y="2771014"/>
              <a:ext cx="167735" cy="102203"/>
            </a:xfrm>
            <a:prstGeom prst="rect">
              <a:avLst/>
            </a:prstGeom>
            <a:blipFill>
              <a:blip r:embed="rId3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0237724" y="2647474"/>
              <a:ext cx="125063" cy="100679"/>
            </a:xfrm>
            <a:prstGeom prst="rect">
              <a:avLst/>
            </a:prstGeom>
            <a:blipFill>
              <a:blip r:embed="rId3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0191908" y="2508695"/>
              <a:ext cx="170878" cy="114395"/>
            </a:xfrm>
            <a:prstGeom prst="rect">
              <a:avLst/>
            </a:prstGeom>
            <a:blipFill>
              <a:blip r:embed="rId3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0234677" y="2371440"/>
              <a:ext cx="128111" cy="112871"/>
            </a:xfrm>
            <a:prstGeom prst="rect">
              <a:avLst/>
            </a:prstGeom>
            <a:blipFill>
              <a:blip r:embed="rId3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10188861" y="2093881"/>
              <a:ext cx="173926" cy="198215"/>
            </a:xfrm>
            <a:prstGeom prst="rect">
              <a:avLst/>
            </a:prstGeom>
            <a:blipFill>
              <a:blip r:embed="rId3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10234676" y="1918526"/>
              <a:ext cx="128111" cy="103727"/>
            </a:xfrm>
            <a:prstGeom prst="rect">
              <a:avLst/>
            </a:prstGeom>
            <a:blipFill>
              <a:blip r:embed="rId3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10237724" y="1794987"/>
              <a:ext cx="125063" cy="100679"/>
            </a:xfrm>
            <a:prstGeom prst="rect">
              <a:avLst/>
            </a:prstGeom>
            <a:blipFill>
              <a:blip r:embed="rId3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10191908" y="1648587"/>
              <a:ext cx="171450" cy="116205"/>
            </a:xfrm>
            <a:custGeom>
              <a:avLst/>
              <a:gdLst/>
              <a:ahLst/>
              <a:cxnLst/>
              <a:rect l="l" t="t" r="r" b="b"/>
              <a:pathLst>
                <a:path w="171450" h="116205">
                  <a:moveTo>
                    <a:pt x="96107" y="96107"/>
                  </a:moveTo>
                  <a:lnTo>
                    <a:pt x="62579" y="96107"/>
                  </a:lnTo>
                  <a:lnTo>
                    <a:pt x="62579" y="94583"/>
                  </a:lnTo>
                  <a:lnTo>
                    <a:pt x="56483" y="91535"/>
                  </a:lnTo>
                  <a:lnTo>
                    <a:pt x="50387" y="86868"/>
                  </a:lnTo>
                  <a:lnTo>
                    <a:pt x="44291" y="71628"/>
                  </a:lnTo>
                  <a:lnTo>
                    <a:pt x="42767" y="64008"/>
                  </a:lnTo>
                  <a:lnTo>
                    <a:pt x="42767" y="47244"/>
                  </a:lnTo>
                  <a:lnTo>
                    <a:pt x="44291" y="38100"/>
                  </a:lnTo>
                  <a:lnTo>
                    <a:pt x="48863" y="32004"/>
                  </a:lnTo>
                  <a:lnTo>
                    <a:pt x="51911" y="24384"/>
                  </a:lnTo>
                  <a:lnTo>
                    <a:pt x="90011" y="1524"/>
                  </a:lnTo>
                  <a:lnTo>
                    <a:pt x="99155" y="0"/>
                  </a:lnTo>
                  <a:lnTo>
                    <a:pt x="116014" y="0"/>
                  </a:lnTo>
                  <a:lnTo>
                    <a:pt x="152590" y="13716"/>
                  </a:lnTo>
                  <a:lnTo>
                    <a:pt x="159448" y="21336"/>
                  </a:lnTo>
                  <a:lnTo>
                    <a:pt x="94583" y="21336"/>
                  </a:lnTo>
                  <a:lnTo>
                    <a:pt x="90011" y="22860"/>
                  </a:lnTo>
                  <a:lnTo>
                    <a:pt x="61055" y="51816"/>
                  </a:lnTo>
                  <a:lnTo>
                    <a:pt x="61055" y="65532"/>
                  </a:lnTo>
                  <a:lnTo>
                    <a:pt x="62579" y="71628"/>
                  </a:lnTo>
                  <a:lnTo>
                    <a:pt x="65627" y="76200"/>
                  </a:lnTo>
                  <a:lnTo>
                    <a:pt x="67151" y="80772"/>
                  </a:lnTo>
                  <a:lnTo>
                    <a:pt x="74771" y="88392"/>
                  </a:lnTo>
                  <a:lnTo>
                    <a:pt x="79343" y="91535"/>
                  </a:lnTo>
                  <a:lnTo>
                    <a:pt x="83915" y="93059"/>
                  </a:lnTo>
                  <a:lnTo>
                    <a:pt x="96107" y="96107"/>
                  </a:lnTo>
                  <a:close/>
                </a:path>
                <a:path w="171450" h="116205">
                  <a:moveTo>
                    <a:pt x="151066" y="96107"/>
                  </a:moveTo>
                  <a:lnTo>
                    <a:pt x="119062" y="96107"/>
                  </a:lnTo>
                  <a:lnTo>
                    <a:pt x="123634" y="94583"/>
                  </a:lnTo>
                  <a:lnTo>
                    <a:pt x="129730" y="93059"/>
                  </a:lnTo>
                  <a:lnTo>
                    <a:pt x="134302" y="89916"/>
                  </a:lnTo>
                  <a:lnTo>
                    <a:pt x="143446" y="83820"/>
                  </a:lnTo>
                  <a:lnTo>
                    <a:pt x="146494" y="80772"/>
                  </a:lnTo>
                  <a:lnTo>
                    <a:pt x="149542" y="74676"/>
                  </a:lnTo>
                  <a:lnTo>
                    <a:pt x="152590" y="70104"/>
                  </a:lnTo>
                  <a:lnTo>
                    <a:pt x="152590" y="45720"/>
                  </a:lnTo>
                  <a:lnTo>
                    <a:pt x="149542" y="41148"/>
                  </a:lnTo>
                  <a:lnTo>
                    <a:pt x="146494" y="35052"/>
                  </a:lnTo>
                  <a:lnTo>
                    <a:pt x="143446" y="32004"/>
                  </a:lnTo>
                  <a:lnTo>
                    <a:pt x="134302" y="25908"/>
                  </a:lnTo>
                  <a:lnTo>
                    <a:pt x="129730" y="24384"/>
                  </a:lnTo>
                  <a:lnTo>
                    <a:pt x="117538" y="21336"/>
                  </a:lnTo>
                  <a:lnTo>
                    <a:pt x="159448" y="21336"/>
                  </a:lnTo>
                  <a:lnTo>
                    <a:pt x="161734" y="24384"/>
                  </a:lnTo>
                  <a:lnTo>
                    <a:pt x="166306" y="32004"/>
                  </a:lnTo>
                  <a:lnTo>
                    <a:pt x="169354" y="38100"/>
                  </a:lnTo>
                  <a:lnTo>
                    <a:pt x="170878" y="45720"/>
                  </a:lnTo>
                  <a:lnTo>
                    <a:pt x="170878" y="62484"/>
                  </a:lnTo>
                  <a:lnTo>
                    <a:pt x="169354" y="65532"/>
                  </a:lnTo>
                  <a:lnTo>
                    <a:pt x="169354" y="70104"/>
                  </a:lnTo>
                  <a:lnTo>
                    <a:pt x="166306" y="76200"/>
                  </a:lnTo>
                  <a:lnTo>
                    <a:pt x="164782" y="80772"/>
                  </a:lnTo>
                  <a:lnTo>
                    <a:pt x="163258" y="83820"/>
                  </a:lnTo>
                  <a:lnTo>
                    <a:pt x="160210" y="86868"/>
                  </a:lnTo>
                  <a:lnTo>
                    <a:pt x="158686" y="89916"/>
                  </a:lnTo>
                  <a:lnTo>
                    <a:pt x="155638" y="93059"/>
                  </a:lnTo>
                  <a:lnTo>
                    <a:pt x="151066" y="94583"/>
                  </a:lnTo>
                  <a:lnTo>
                    <a:pt x="151066" y="96107"/>
                  </a:lnTo>
                  <a:close/>
                </a:path>
                <a:path w="171450" h="116205">
                  <a:moveTo>
                    <a:pt x="167830" y="115919"/>
                  </a:moveTo>
                  <a:lnTo>
                    <a:pt x="0" y="115919"/>
                  </a:lnTo>
                  <a:lnTo>
                    <a:pt x="0" y="96107"/>
                  </a:lnTo>
                  <a:lnTo>
                    <a:pt x="167830" y="96107"/>
                  </a:lnTo>
                  <a:lnTo>
                    <a:pt x="167830" y="115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10237724" y="1465612"/>
              <a:ext cx="122555" cy="170815"/>
            </a:xfrm>
            <a:custGeom>
              <a:avLst/>
              <a:gdLst/>
              <a:ahLst/>
              <a:cxnLst/>
              <a:rect l="l" t="t" r="r" b="b"/>
              <a:pathLst>
                <a:path w="122554" h="170814">
                  <a:moveTo>
                    <a:pt x="0" y="170783"/>
                  </a:moveTo>
                  <a:lnTo>
                    <a:pt x="0" y="147923"/>
                  </a:lnTo>
                  <a:lnTo>
                    <a:pt x="100679" y="120396"/>
                  </a:lnTo>
                  <a:lnTo>
                    <a:pt x="0" y="96012"/>
                  </a:lnTo>
                  <a:lnTo>
                    <a:pt x="0" y="73152"/>
                  </a:lnTo>
                  <a:lnTo>
                    <a:pt x="100679" y="48768"/>
                  </a:lnTo>
                  <a:lnTo>
                    <a:pt x="100679" y="47244"/>
                  </a:lnTo>
                  <a:lnTo>
                    <a:pt x="0" y="19812"/>
                  </a:lnTo>
                  <a:lnTo>
                    <a:pt x="0" y="0"/>
                  </a:lnTo>
                  <a:lnTo>
                    <a:pt x="122015" y="38100"/>
                  </a:lnTo>
                  <a:lnTo>
                    <a:pt x="122015" y="59436"/>
                  </a:lnTo>
                  <a:lnTo>
                    <a:pt x="25908" y="83820"/>
                  </a:lnTo>
                  <a:lnTo>
                    <a:pt x="25908" y="85344"/>
                  </a:lnTo>
                  <a:lnTo>
                    <a:pt x="122015" y="109728"/>
                  </a:lnTo>
                  <a:lnTo>
                    <a:pt x="122015" y="131159"/>
                  </a:lnTo>
                  <a:lnTo>
                    <a:pt x="0" y="17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10234675" y="1337501"/>
              <a:ext cx="128270" cy="116205"/>
            </a:xfrm>
            <a:custGeom>
              <a:avLst/>
              <a:gdLst/>
              <a:ahLst/>
              <a:cxnLst/>
              <a:rect l="l" t="t" r="r" b="b"/>
              <a:pathLst>
                <a:path w="128270" h="116205">
                  <a:moveTo>
                    <a:pt x="41148" y="111252"/>
                  </a:moveTo>
                  <a:lnTo>
                    <a:pt x="33528" y="109728"/>
                  </a:lnTo>
                  <a:lnTo>
                    <a:pt x="27432" y="108204"/>
                  </a:lnTo>
                  <a:lnTo>
                    <a:pt x="22860" y="105156"/>
                  </a:lnTo>
                  <a:lnTo>
                    <a:pt x="16764" y="103632"/>
                  </a:lnTo>
                  <a:lnTo>
                    <a:pt x="12192" y="99060"/>
                  </a:lnTo>
                  <a:lnTo>
                    <a:pt x="6096" y="89916"/>
                  </a:lnTo>
                  <a:lnTo>
                    <a:pt x="0" y="65532"/>
                  </a:lnTo>
                  <a:lnTo>
                    <a:pt x="0" y="53340"/>
                  </a:lnTo>
                  <a:lnTo>
                    <a:pt x="1524" y="47244"/>
                  </a:lnTo>
                  <a:lnTo>
                    <a:pt x="1524" y="42672"/>
                  </a:lnTo>
                  <a:lnTo>
                    <a:pt x="27432" y="13716"/>
                  </a:lnTo>
                  <a:lnTo>
                    <a:pt x="100679" y="13716"/>
                  </a:lnTo>
                  <a:lnTo>
                    <a:pt x="105251" y="12192"/>
                  </a:lnTo>
                  <a:lnTo>
                    <a:pt x="109823" y="12192"/>
                  </a:lnTo>
                  <a:lnTo>
                    <a:pt x="109823" y="0"/>
                  </a:lnTo>
                  <a:lnTo>
                    <a:pt x="125063" y="0"/>
                  </a:lnTo>
                  <a:lnTo>
                    <a:pt x="128111" y="9144"/>
                  </a:lnTo>
                  <a:lnTo>
                    <a:pt x="128111" y="19812"/>
                  </a:lnTo>
                  <a:lnTo>
                    <a:pt x="126587" y="24384"/>
                  </a:lnTo>
                  <a:lnTo>
                    <a:pt x="120491" y="30480"/>
                  </a:lnTo>
                  <a:lnTo>
                    <a:pt x="115919" y="32004"/>
                  </a:lnTo>
                  <a:lnTo>
                    <a:pt x="109823" y="32004"/>
                  </a:lnTo>
                  <a:lnTo>
                    <a:pt x="111347" y="33528"/>
                  </a:lnTo>
                  <a:lnTo>
                    <a:pt x="30480" y="33528"/>
                  </a:lnTo>
                  <a:lnTo>
                    <a:pt x="27432" y="35052"/>
                  </a:lnTo>
                  <a:lnTo>
                    <a:pt x="21336" y="41148"/>
                  </a:lnTo>
                  <a:lnTo>
                    <a:pt x="19812" y="44196"/>
                  </a:lnTo>
                  <a:lnTo>
                    <a:pt x="19812" y="47244"/>
                  </a:lnTo>
                  <a:lnTo>
                    <a:pt x="18288" y="50292"/>
                  </a:lnTo>
                  <a:lnTo>
                    <a:pt x="18288" y="68580"/>
                  </a:lnTo>
                  <a:lnTo>
                    <a:pt x="19812" y="76200"/>
                  </a:lnTo>
                  <a:lnTo>
                    <a:pt x="22860" y="80772"/>
                  </a:lnTo>
                  <a:lnTo>
                    <a:pt x="25908" y="86868"/>
                  </a:lnTo>
                  <a:lnTo>
                    <a:pt x="32004" y="89916"/>
                  </a:lnTo>
                  <a:lnTo>
                    <a:pt x="41148" y="89916"/>
                  </a:lnTo>
                  <a:lnTo>
                    <a:pt x="41148" y="111252"/>
                  </a:lnTo>
                  <a:close/>
                </a:path>
                <a:path w="128270" h="116205">
                  <a:moveTo>
                    <a:pt x="100679" y="115824"/>
                  </a:moveTo>
                  <a:lnTo>
                    <a:pt x="86963" y="115824"/>
                  </a:lnTo>
                  <a:lnTo>
                    <a:pt x="80867" y="114300"/>
                  </a:lnTo>
                  <a:lnTo>
                    <a:pt x="76295" y="111252"/>
                  </a:lnTo>
                  <a:lnTo>
                    <a:pt x="73247" y="109728"/>
                  </a:lnTo>
                  <a:lnTo>
                    <a:pt x="68675" y="106680"/>
                  </a:lnTo>
                  <a:lnTo>
                    <a:pt x="65532" y="102108"/>
                  </a:lnTo>
                  <a:lnTo>
                    <a:pt x="64008" y="99060"/>
                  </a:lnTo>
                  <a:lnTo>
                    <a:pt x="60960" y="94488"/>
                  </a:lnTo>
                  <a:lnTo>
                    <a:pt x="59436" y="89916"/>
                  </a:lnTo>
                  <a:lnTo>
                    <a:pt x="57912" y="83820"/>
                  </a:lnTo>
                  <a:lnTo>
                    <a:pt x="57912" y="79248"/>
                  </a:lnTo>
                  <a:lnTo>
                    <a:pt x="56388" y="74676"/>
                  </a:lnTo>
                  <a:lnTo>
                    <a:pt x="54864" y="68580"/>
                  </a:lnTo>
                  <a:lnTo>
                    <a:pt x="54864" y="62484"/>
                  </a:lnTo>
                  <a:lnTo>
                    <a:pt x="53340" y="57912"/>
                  </a:lnTo>
                  <a:lnTo>
                    <a:pt x="53340" y="53340"/>
                  </a:lnTo>
                  <a:lnTo>
                    <a:pt x="51816" y="48768"/>
                  </a:lnTo>
                  <a:lnTo>
                    <a:pt x="51816" y="45720"/>
                  </a:lnTo>
                  <a:lnTo>
                    <a:pt x="50292" y="41148"/>
                  </a:lnTo>
                  <a:lnTo>
                    <a:pt x="48768" y="38100"/>
                  </a:lnTo>
                  <a:lnTo>
                    <a:pt x="47244" y="36576"/>
                  </a:lnTo>
                  <a:lnTo>
                    <a:pt x="45720" y="33528"/>
                  </a:lnTo>
                  <a:lnTo>
                    <a:pt x="62484" y="33528"/>
                  </a:lnTo>
                  <a:lnTo>
                    <a:pt x="64008" y="35052"/>
                  </a:lnTo>
                  <a:lnTo>
                    <a:pt x="65532" y="39624"/>
                  </a:lnTo>
                  <a:lnTo>
                    <a:pt x="67151" y="42672"/>
                  </a:lnTo>
                  <a:lnTo>
                    <a:pt x="67151" y="47244"/>
                  </a:lnTo>
                  <a:lnTo>
                    <a:pt x="68675" y="51816"/>
                  </a:lnTo>
                  <a:lnTo>
                    <a:pt x="68675" y="60960"/>
                  </a:lnTo>
                  <a:lnTo>
                    <a:pt x="70199" y="65532"/>
                  </a:lnTo>
                  <a:lnTo>
                    <a:pt x="70199" y="70104"/>
                  </a:lnTo>
                  <a:lnTo>
                    <a:pt x="71723" y="74676"/>
                  </a:lnTo>
                  <a:lnTo>
                    <a:pt x="71723" y="77724"/>
                  </a:lnTo>
                  <a:lnTo>
                    <a:pt x="73247" y="82296"/>
                  </a:lnTo>
                  <a:lnTo>
                    <a:pt x="74771" y="85344"/>
                  </a:lnTo>
                  <a:lnTo>
                    <a:pt x="77819" y="88392"/>
                  </a:lnTo>
                  <a:lnTo>
                    <a:pt x="80867" y="89916"/>
                  </a:lnTo>
                  <a:lnTo>
                    <a:pt x="83915" y="92964"/>
                  </a:lnTo>
                  <a:lnTo>
                    <a:pt x="86963" y="94488"/>
                  </a:lnTo>
                  <a:lnTo>
                    <a:pt x="125444" y="94488"/>
                  </a:lnTo>
                  <a:lnTo>
                    <a:pt x="125063" y="96012"/>
                  </a:lnTo>
                  <a:lnTo>
                    <a:pt x="123539" y="100584"/>
                  </a:lnTo>
                  <a:lnTo>
                    <a:pt x="114395" y="109728"/>
                  </a:lnTo>
                  <a:lnTo>
                    <a:pt x="109823" y="112776"/>
                  </a:lnTo>
                  <a:lnTo>
                    <a:pt x="100679" y="115824"/>
                  </a:lnTo>
                  <a:close/>
                </a:path>
                <a:path w="128270" h="116205">
                  <a:moveTo>
                    <a:pt x="125444" y="94488"/>
                  </a:moveTo>
                  <a:lnTo>
                    <a:pt x="96107" y="94488"/>
                  </a:lnTo>
                  <a:lnTo>
                    <a:pt x="99155" y="92964"/>
                  </a:lnTo>
                  <a:lnTo>
                    <a:pt x="100679" y="91440"/>
                  </a:lnTo>
                  <a:lnTo>
                    <a:pt x="103727" y="91440"/>
                  </a:lnTo>
                  <a:lnTo>
                    <a:pt x="105251" y="88392"/>
                  </a:lnTo>
                  <a:lnTo>
                    <a:pt x="108299" y="85344"/>
                  </a:lnTo>
                  <a:lnTo>
                    <a:pt x="108299" y="82296"/>
                  </a:lnTo>
                  <a:lnTo>
                    <a:pt x="109823" y="79248"/>
                  </a:lnTo>
                  <a:lnTo>
                    <a:pt x="109823" y="57912"/>
                  </a:lnTo>
                  <a:lnTo>
                    <a:pt x="108299" y="53340"/>
                  </a:lnTo>
                  <a:lnTo>
                    <a:pt x="105251" y="48768"/>
                  </a:lnTo>
                  <a:lnTo>
                    <a:pt x="103727" y="44196"/>
                  </a:lnTo>
                  <a:lnTo>
                    <a:pt x="100679" y="42672"/>
                  </a:lnTo>
                  <a:lnTo>
                    <a:pt x="94583" y="36576"/>
                  </a:lnTo>
                  <a:lnTo>
                    <a:pt x="88487" y="33528"/>
                  </a:lnTo>
                  <a:lnTo>
                    <a:pt x="111347" y="33528"/>
                  </a:lnTo>
                  <a:lnTo>
                    <a:pt x="115919" y="38100"/>
                  </a:lnTo>
                  <a:lnTo>
                    <a:pt x="120491" y="44196"/>
                  </a:lnTo>
                  <a:lnTo>
                    <a:pt x="123539" y="51816"/>
                  </a:lnTo>
                  <a:lnTo>
                    <a:pt x="126587" y="57912"/>
                  </a:lnTo>
                  <a:lnTo>
                    <a:pt x="128111" y="67056"/>
                  </a:lnTo>
                  <a:lnTo>
                    <a:pt x="128111" y="80772"/>
                  </a:lnTo>
                  <a:lnTo>
                    <a:pt x="126587" y="85344"/>
                  </a:lnTo>
                  <a:lnTo>
                    <a:pt x="126587" y="89916"/>
                  </a:lnTo>
                  <a:lnTo>
                    <a:pt x="125444" y="944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10237723" y="1218534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4">
                  <a:moveTo>
                    <a:pt x="0" y="114395"/>
                  </a:moveTo>
                  <a:lnTo>
                    <a:pt x="0" y="91440"/>
                  </a:lnTo>
                  <a:lnTo>
                    <a:pt x="100679" y="56388"/>
                  </a:lnTo>
                  <a:lnTo>
                    <a:pt x="100679" y="54864"/>
                  </a:lnTo>
                  <a:lnTo>
                    <a:pt x="0" y="21336"/>
                  </a:lnTo>
                  <a:lnTo>
                    <a:pt x="0" y="0"/>
                  </a:lnTo>
                  <a:lnTo>
                    <a:pt x="138779" y="53340"/>
                  </a:lnTo>
                  <a:lnTo>
                    <a:pt x="144875" y="54864"/>
                  </a:lnTo>
                  <a:lnTo>
                    <a:pt x="149447" y="57912"/>
                  </a:lnTo>
                  <a:lnTo>
                    <a:pt x="154019" y="59436"/>
                  </a:lnTo>
                  <a:lnTo>
                    <a:pt x="157067" y="62484"/>
                  </a:lnTo>
                  <a:lnTo>
                    <a:pt x="161639" y="65532"/>
                  </a:lnTo>
                  <a:lnTo>
                    <a:pt x="122015" y="65532"/>
                  </a:lnTo>
                  <a:lnTo>
                    <a:pt x="0" y="114395"/>
                  </a:lnTo>
                  <a:close/>
                </a:path>
                <a:path w="171450" h="114934">
                  <a:moveTo>
                    <a:pt x="169354" y="102108"/>
                  </a:moveTo>
                  <a:lnTo>
                    <a:pt x="150971" y="102108"/>
                  </a:lnTo>
                  <a:lnTo>
                    <a:pt x="150971" y="100584"/>
                  </a:lnTo>
                  <a:lnTo>
                    <a:pt x="152495" y="99060"/>
                  </a:lnTo>
                  <a:lnTo>
                    <a:pt x="152495" y="94488"/>
                  </a:lnTo>
                  <a:lnTo>
                    <a:pt x="154019" y="91440"/>
                  </a:lnTo>
                  <a:lnTo>
                    <a:pt x="154019" y="86868"/>
                  </a:lnTo>
                  <a:lnTo>
                    <a:pt x="150971" y="80772"/>
                  </a:lnTo>
                  <a:lnTo>
                    <a:pt x="147923" y="77724"/>
                  </a:lnTo>
                  <a:lnTo>
                    <a:pt x="141827" y="74676"/>
                  </a:lnTo>
                  <a:lnTo>
                    <a:pt x="122015" y="65532"/>
                  </a:lnTo>
                  <a:lnTo>
                    <a:pt x="161639" y="65532"/>
                  </a:lnTo>
                  <a:lnTo>
                    <a:pt x="166211" y="70104"/>
                  </a:lnTo>
                  <a:lnTo>
                    <a:pt x="167830" y="73152"/>
                  </a:lnTo>
                  <a:lnTo>
                    <a:pt x="169354" y="76200"/>
                  </a:lnTo>
                  <a:lnTo>
                    <a:pt x="170878" y="80772"/>
                  </a:lnTo>
                  <a:lnTo>
                    <a:pt x="170878" y="97536"/>
                  </a:lnTo>
                  <a:lnTo>
                    <a:pt x="169354" y="100584"/>
                  </a:lnTo>
                  <a:lnTo>
                    <a:pt x="169354" y="1021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10486326" y="9128856"/>
              <a:ext cx="161734" cy="378237"/>
            </a:xfrm>
            <a:prstGeom prst="rect">
              <a:avLst/>
            </a:prstGeom>
            <a:blipFill>
              <a:blip r:embed="rId3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10477183" y="9084659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90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0524427" y="909532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10519950" y="8942832"/>
              <a:ext cx="128111" cy="117443"/>
            </a:xfrm>
            <a:prstGeom prst="rect">
              <a:avLst/>
            </a:prstGeom>
            <a:blipFill>
              <a:blip r:embed="rId3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10519950" y="8817864"/>
              <a:ext cx="125063" cy="1005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10519950" y="8691182"/>
              <a:ext cx="128111" cy="103727"/>
            </a:xfrm>
            <a:prstGeom prst="rect">
              <a:avLst/>
            </a:prstGeom>
            <a:blipFill>
              <a:blip r:embed="rId3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0519950" y="8377046"/>
              <a:ext cx="128111" cy="233362"/>
            </a:xfrm>
            <a:prstGeom prst="rect">
              <a:avLst/>
            </a:prstGeom>
            <a:blipFill>
              <a:blip r:embed="rId3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0477183" y="8236840"/>
              <a:ext cx="170783" cy="115919"/>
            </a:xfrm>
            <a:prstGeom prst="rect">
              <a:avLst/>
            </a:prstGeom>
            <a:blipFill>
              <a:blip r:embed="rId3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10519949" y="8032433"/>
              <a:ext cx="128270" cy="114935"/>
            </a:xfrm>
            <a:custGeom>
              <a:avLst/>
              <a:gdLst/>
              <a:ahLst/>
              <a:cxnLst/>
              <a:rect l="l" t="t" r="r" b="b"/>
              <a:pathLst>
                <a:path w="128270" h="114934">
                  <a:moveTo>
                    <a:pt x="41148" y="109823"/>
                  </a:moveTo>
                  <a:lnTo>
                    <a:pt x="33528" y="109823"/>
                  </a:lnTo>
                  <a:lnTo>
                    <a:pt x="27432" y="108299"/>
                  </a:lnTo>
                  <a:lnTo>
                    <a:pt x="21336" y="105156"/>
                  </a:lnTo>
                  <a:lnTo>
                    <a:pt x="12192" y="99060"/>
                  </a:lnTo>
                  <a:lnTo>
                    <a:pt x="6096" y="89916"/>
                  </a:lnTo>
                  <a:lnTo>
                    <a:pt x="0" y="65532"/>
                  </a:lnTo>
                  <a:lnTo>
                    <a:pt x="0" y="47244"/>
                  </a:lnTo>
                  <a:lnTo>
                    <a:pt x="1524" y="42672"/>
                  </a:lnTo>
                  <a:lnTo>
                    <a:pt x="1524" y="36576"/>
                  </a:lnTo>
                  <a:lnTo>
                    <a:pt x="4572" y="32004"/>
                  </a:lnTo>
                  <a:lnTo>
                    <a:pt x="6096" y="27432"/>
                  </a:lnTo>
                  <a:lnTo>
                    <a:pt x="9144" y="22860"/>
                  </a:lnTo>
                  <a:lnTo>
                    <a:pt x="12192" y="19812"/>
                  </a:lnTo>
                  <a:lnTo>
                    <a:pt x="21336" y="13716"/>
                  </a:lnTo>
                  <a:lnTo>
                    <a:pt x="27432" y="12192"/>
                  </a:lnTo>
                  <a:lnTo>
                    <a:pt x="106775" y="12192"/>
                  </a:lnTo>
                  <a:lnTo>
                    <a:pt x="109823" y="10668"/>
                  </a:lnTo>
                  <a:lnTo>
                    <a:pt x="109823" y="0"/>
                  </a:lnTo>
                  <a:lnTo>
                    <a:pt x="125063" y="0"/>
                  </a:lnTo>
                  <a:lnTo>
                    <a:pt x="126587" y="3048"/>
                  </a:lnTo>
                  <a:lnTo>
                    <a:pt x="128111" y="9144"/>
                  </a:lnTo>
                  <a:lnTo>
                    <a:pt x="128111" y="19812"/>
                  </a:lnTo>
                  <a:lnTo>
                    <a:pt x="126587" y="24384"/>
                  </a:lnTo>
                  <a:lnTo>
                    <a:pt x="120491" y="30480"/>
                  </a:lnTo>
                  <a:lnTo>
                    <a:pt x="115919" y="32004"/>
                  </a:lnTo>
                  <a:lnTo>
                    <a:pt x="33528" y="32004"/>
                  </a:lnTo>
                  <a:lnTo>
                    <a:pt x="24384" y="36576"/>
                  </a:lnTo>
                  <a:lnTo>
                    <a:pt x="22860" y="38100"/>
                  </a:lnTo>
                  <a:lnTo>
                    <a:pt x="19812" y="44196"/>
                  </a:lnTo>
                  <a:lnTo>
                    <a:pt x="19812" y="47244"/>
                  </a:lnTo>
                  <a:lnTo>
                    <a:pt x="18288" y="50292"/>
                  </a:lnTo>
                  <a:lnTo>
                    <a:pt x="18288" y="68580"/>
                  </a:lnTo>
                  <a:lnTo>
                    <a:pt x="19812" y="74676"/>
                  </a:lnTo>
                  <a:lnTo>
                    <a:pt x="25908" y="86868"/>
                  </a:lnTo>
                  <a:lnTo>
                    <a:pt x="32004" y="89916"/>
                  </a:lnTo>
                  <a:lnTo>
                    <a:pt x="41148" y="89916"/>
                  </a:lnTo>
                  <a:lnTo>
                    <a:pt x="41148" y="109823"/>
                  </a:lnTo>
                  <a:close/>
                </a:path>
                <a:path w="128270" h="114934">
                  <a:moveTo>
                    <a:pt x="105251" y="114395"/>
                  </a:moveTo>
                  <a:lnTo>
                    <a:pt x="80772" y="114395"/>
                  </a:lnTo>
                  <a:lnTo>
                    <a:pt x="76200" y="111347"/>
                  </a:lnTo>
                  <a:lnTo>
                    <a:pt x="71628" y="109823"/>
                  </a:lnTo>
                  <a:lnTo>
                    <a:pt x="68580" y="105156"/>
                  </a:lnTo>
                  <a:lnTo>
                    <a:pt x="65532" y="102108"/>
                  </a:lnTo>
                  <a:lnTo>
                    <a:pt x="62484" y="97536"/>
                  </a:lnTo>
                  <a:lnTo>
                    <a:pt x="57912" y="83820"/>
                  </a:lnTo>
                  <a:lnTo>
                    <a:pt x="57912" y="79248"/>
                  </a:lnTo>
                  <a:lnTo>
                    <a:pt x="56388" y="73152"/>
                  </a:lnTo>
                  <a:lnTo>
                    <a:pt x="54864" y="68580"/>
                  </a:lnTo>
                  <a:lnTo>
                    <a:pt x="54864" y="62484"/>
                  </a:lnTo>
                  <a:lnTo>
                    <a:pt x="53340" y="57912"/>
                  </a:lnTo>
                  <a:lnTo>
                    <a:pt x="53340" y="53340"/>
                  </a:lnTo>
                  <a:lnTo>
                    <a:pt x="51816" y="48768"/>
                  </a:lnTo>
                  <a:lnTo>
                    <a:pt x="51816" y="44196"/>
                  </a:lnTo>
                  <a:lnTo>
                    <a:pt x="48768" y="38100"/>
                  </a:lnTo>
                  <a:lnTo>
                    <a:pt x="42672" y="32004"/>
                  </a:lnTo>
                  <a:lnTo>
                    <a:pt x="109823" y="32004"/>
                  </a:lnTo>
                  <a:lnTo>
                    <a:pt x="111855" y="33528"/>
                  </a:lnTo>
                  <a:lnTo>
                    <a:pt x="62484" y="33528"/>
                  </a:lnTo>
                  <a:lnTo>
                    <a:pt x="64008" y="35052"/>
                  </a:lnTo>
                  <a:lnTo>
                    <a:pt x="65532" y="38100"/>
                  </a:lnTo>
                  <a:lnTo>
                    <a:pt x="65532" y="42672"/>
                  </a:lnTo>
                  <a:lnTo>
                    <a:pt x="67056" y="47244"/>
                  </a:lnTo>
                  <a:lnTo>
                    <a:pt x="67056" y="51816"/>
                  </a:lnTo>
                  <a:lnTo>
                    <a:pt x="68580" y="54864"/>
                  </a:lnTo>
                  <a:lnTo>
                    <a:pt x="68580" y="59436"/>
                  </a:lnTo>
                  <a:lnTo>
                    <a:pt x="70104" y="64008"/>
                  </a:lnTo>
                  <a:lnTo>
                    <a:pt x="70104" y="68580"/>
                  </a:lnTo>
                  <a:lnTo>
                    <a:pt x="71628" y="73152"/>
                  </a:lnTo>
                  <a:lnTo>
                    <a:pt x="71628" y="77724"/>
                  </a:lnTo>
                  <a:lnTo>
                    <a:pt x="73152" y="80772"/>
                  </a:lnTo>
                  <a:lnTo>
                    <a:pt x="74676" y="85344"/>
                  </a:lnTo>
                  <a:lnTo>
                    <a:pt x="77724" y="88392"/>
                  </a:lnTo>
                  <a:lnTo>
                    <a:pt x="80772" y="89916"/>
                  </a:lnTo>
                  <a:lnTo>
                    <a:pt x="83820" y="92964"/>
                  </a:lnTo>
                  <a:lnTo>
                    <a:pt x="125063" y="92964"/>
                  </a:lnTo>
                  <a:lnTo>
                    <a:pt x="125063" y="94488"/>
                  </a:lnTo>
                  <a:lnTo>
                    <a:pt x="122015" y="99060"/>
                  </a:lnTo>
                  <a:lnTo>
                    <a:pt x="120491" y="103632"/>
                  </a:lnTo>
                  <a:lnTo>
                    <a:pt x="117443" y="106680"/>
                  </a:lnTo>
                  <a:lnTo>
                    <a:pt x="114395" y="109823"/>
                  </a:lnTo>
                  <a:lnTo>
                    <a:pt x="109823" y="111347"/>
                  </a:lnTo>
                  <a:lnTo>
                    <a:pt x="105251" y="114395"/>
                  </a:lnTo>
                  <a:close/>
                </a:path>
                <a:path w="128270" h="114934">
                  <a:moveTo>
                    <a:pt x="125063" y="92964"/>
                  </a:moveTo>
                  <a:lnTo>
                    <a:pt x="99155" y="92964"/>
                  </a:lnTo>
                  <a:lnTo>
                    <a:pt x="102203" y="89916"/>
                  </a:lnTo>
                  <a:lnTo>
                    <a:pt x="105251" y="88392"/>
                  </a:lnTo>
                  <a:lnTo>
                    <a:pt x="106775" y="86868"/>
                  </a:lnTo>
                  <a:lnTo>
                    <a:pt x="108299" y="83820"/>
                  </a:lnTo>
                  <a:lnTo>
                    <a:pt x="108299" y="82296"/>
                  </a:lnTo>
                  <a:lnTo>
                    <a:pt x="109823" y="79248"/>
                  </a:lnTo>
                  <a:lnTo>
                    <a:pt x="109823" y="57912"/>
                  </a:lnTo>
                  <a:lnTo>
                    <a:pt x="108299" y="53340"/>
                  </a:lnTo>
                  <a:lnTo>
                    <a:pt x="105251" y="48768"/>
                  </a:lnTo>
                  <a:lnTo>
                    <a:pt x="103727" y="44196"/>
                  </a:lnTo>
                  <a:lnTo>
                    <a:pt x="97631" y="38100"/>
                  </a:lnTo>
                  <a:lnTo>
                    <a:pt x="94583" y="36576"/>
                  </a:lnTo>
                  <a:lnTo>
                    <a:pt x="91440" y="35052"/>
                  </a:lnTo>
                  <a:lnTo>
                    <a:pt x="88392" y="33528"/>
                  </a:lnTo>
                  <a:lnTo>
                    <a:pt x="111855" y="33528"/>
                  </a:lnTo>
                  <a:lnTo>
                    <a:pt x="115919" y="36576"/>
                  </a:lnTo>
                  <a:lnTo>
                    <a:pt x="120491" y="44196"/>
                  </a:lnTo>
                  <a:lnTo>
                    <a:pt x="123539" y="50292"/>
                  </a:lnTo>
                  <a:lnTo>
                    <a:pt x="126587" y="57912"/>
                  </a:lnTo>
                  <a:lnTo>
                    <a:pt x="128111" y="65532"/>
                  </a:lnTo>
                  <a:lnTo>
                    <a:pt x="128111" y="79248"/>
                  </a:lnTo>
                  <a:lnTo>
                    <a:pt x="126587" y="85344"/>
                  </a:lnTo>
                  <a:lnTo>
                    <a:pt x="125063" y="89916"/>
                  </a:lnTo>
                  <a:lnTo>
                    <a:pt x="125063" y="92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10475468" y="800404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10519950" y="7732015"/>
              <a:ext cx="128111" cy="237839"/>
            </a:xfrm>
            <a:prstGeom prst="rect">
              <a:avLst/>
            </a:prstGeom>
            <a:blipFill>
              <a:blip r:embed="rId3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10474231" y="7460551"/>
              <a:ext cx="173831" cy="195262"/>
            </a:xfrm>
            <a:prstGeom prst="rect">
              <a:avLst/>
            </a:prstGeom>
            <a:blipFill>
              <a:blip r:embed="rId3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10519950" y="7373587"/>
              <a:ext cx="125063" cy="640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10519854" y="6935914"/>
              <a:ext cx="128206" cy="364522"/>
            </a:xfrm>
            <a:prstGeom prst="rect">
              <a:avLst/>
            </a:prstGeom>
            <a:blipFill>
              <a:blip r:embed="rId3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10477182" y="6812376"/>
              <a:ext cx="167830" cy="100679"/>
            </a:xfrm>
            <a:prstGeom prst="rect">
              <a:avLst/>
            </a:prstGeom>
            <a:blipFill>
              <a:blip r:embed="rId3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10474231" y="6525673"/>
              <a:ext cx="173831" cy="198215"/>
            </a:xfrm>
            <a:prstGeom prst="rect">
              <a:avLst/>
            </a:prstGeom>
            <a:blipFill>
              <a:blip r:embed="rId3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10472610" y="6315171"/>
              <a:ext cx="219646" cy="134207"/>
            </a:xfrm>
            <a:prstGeom prst="rect">
              <a:avLst/>
            </a:prstGeom>
            <a:blipFill>
              <a:blip r:embed="rId3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10477182" y="6016371"/>
              <a:ext cx="167830" cy="245458"/>
            </a:xfrm>
            <a:prstGeom prst="rect">
              <a:avLst/>
            </a:prstGeom>
            <a:blipFill>
              <a:blip r:embed="rId3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10522998" y="5824157"/>
              <a:ext cx="125063" cy="100679"/>
            </a:xfrm>
            <a:prstGeom prst="rect">
              <a:avLst/>
            </a:prstGeom>
            <a:blipFill>
              <a:blip r:embed="rId3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10519950" y="5693092"/>
              <a:ext cx="125063" cy="100584"/>
            </a:xfrm>
            <a:prstGeom prst="rect">
              <a:avLst/>
            </a:prstGeom>
            <a:blipFill>
              <a:blip r:embed="rId3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10472610" y="5383434"/>
              <a:ext cx="219646" cy="279082"/>
            </a:xfrm>
            <a:prstGeom prst="rect">
              <a:avLst/>
            </a:prstGeom>
            <a:blipFill>
              <a:blip r:embed="rId3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10486326" y="5240083"/>
              <a:ext cx="158686" cy="65532"/>
            </a:xfrm>
            <a:prstGeom prst="rect">
              <a:avLst/>
            </a:prstGeom>
            <a:blipFill>
              <a:blip r:embed="rId3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10477182" y="5116543"/>
              <a:ext cx="167830" cy="100584"/>
            </a:xfrm>
            <a:prstGeom prst="rect">
              <a:avLst/>
            </a:prstGeom>
            <a:blipFill>
              <a:blip r:embed="rId3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10519950" y="4980813"/>
              <a:ext cx="128111" cy="112871"/>
            </a:xfrm>
            <a:prstGeom prst="rect">
              <a:avLst/>
            </a:prstGeom>
            <a:blipFill>
              <a:blip r:embed="rId3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10486326" y="3719607"/>
              <a:ext cx="205930" cy="1181862"/>
            </a:xfrm>
            <a:prstGeom prst="rect">
              <a:avLst/>
            </a:prstGeom>
            <a:blipFill>
              <a:blip r:embed="rId3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10474134" y="3449573"/>
              <a:ext cx="173926" cy="193738"/>
            </a:xfrm>
            <a:prstGeom prst="rect">
              <a:avLst/>
            </a:prstGeom>
            <a:blipFill>
              <a:blip r:embed="rId3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10519950" y="3362706"/>
              <a:ext cx="125063" cy="64103"/>
            </a:xfrm>
            <a:prstGeom prst="rect">
              <a:avLst/>
            </a:prstGeom>
            <a:blipFill>
              <a:blip r:embed="rId3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10519950" y="3101911"/>
              <a:ext cx="128111" cy="180022"/>
            </a:xfrm>
            <a:prstGeom prst="rect">
              <a:avLst/>
            </a:prstGeom>
            <a:blipFill>
              <a:blip r:embed="rId3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10486326" y="2897504"/>
              <a:ext cx="158686" cy="183070"/>
            </a:xfrm>
            <a:prstGeom prst="rect">
              <a:avLst/>
            </a:prstGeom>
            <a:blipFill>
              <a:blip r:embed="rId3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10475468" y="279806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10477183" y="273596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10522998" y="274586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10477182" y="2276856"/>
              <a:ext cx="170878" cy="436149"/>
            </a:xfrm>
            <a:prstGeom prst="rect">
              <a:avLst/>
            </a:prstGeom>
            <a:blipFill>
              <a:blip r:embed="rId3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10617200" y="221437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10757884" y="9350027"/>
              <a:ext cx="175450" cy="154019"/>
            </a:xfrm>
            <a:prstGeom prst="rect">
              <a:avLst/>
            </a:prstGeom>
            <a:blipFill>
              <a:blip r:embed="rId3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10805128" y="9081611"/>
              <a:ext cx="128206" cy="245554"/>
            </a:xfrm>
            <a:prstGeom prst="rect">
              <a:avLst/>
            </a:prstGeom>
            <a:blipFill>
              <a:blip r:embed="rId3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10760932" y="8573834"/>
              <a:ext cx="218122" cy="483393"/>
            </a:xfrm>
            <a:prstGeom prst="rect">
              <a:avLst/>
            </a:prstGeom>
            <a:blipFill>
              <a:blip r:embed="rId3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10760932" y="8521922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10808177" y="853187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10771600" y="8070533"/>
              <a:ext cx="161734" cy="428529"/>
            </a:xfrm>
            <a:prstGeom prst="rect">
              <a:avLst/>
            </a:prstGeom>
            <a:blipFill>
              <a:blip r:embed="rId3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10805128" y="7808214"/>
              <a:ext cx="128206" cy="239458"/>
            </a:xfrm>
            <a:prstGeom prst="rect">
              <a:avLst/>
            </a:prstGeom>
            <a:blipFill>
              <a:blip r:embed="rId3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10805128" y="7494079"/>
              <a:ext cx="128206" cy="233362"/>
            </a:xfrm>
            <a:prstGeom prst="rect">
              <a:avLst/>
            </a:prstGeom>
            <a:blipFill>
              <a:blip r:embed="rId3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10760932" y="7355300"/>
              <a:ext cx="172402" cy="114395"/>
            </a:xfrm>
            <a:prstGeom prst="rect">
              <a:avLst/>
            </a:prstGeom>
            <a:blipFill>
              <a:blip r:embed="rId3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10760932" y="7120415"/>
              <a:ext cx="169354" cy="134207"/>
            </a:xfrm>
            <a:prstGeom prst="rect">
              <a:avLst/>
            </a:prstGeom>
            <a:blipFill>
              <a:blip r:embed="rId3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10805128" y="6975539"/>
              <a:ext cx="128206" cy="118967"/>
            </a:xfrm>
            <a:prstGeom prst="rect">
              <a:avLst/>
            </a:prstGeom>
            <a:blipFill>
              <a:blip r:embed="rId3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10805128" y="6781896"/>
              <a:ext cx="125158" cy="170783"/>
            </a:xfrm>
            <a:prstGeom prst="rect">
              <a:avLst/>
            </a:prstGeom>
            <a:blipFill>
              <a:blip r:embed="rId3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10760932" y="6729983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10808177" y="673993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10805128" y="6597301"/>
              <a:ext cx="125158" cy="102203"/>
            </a:xfrm>
            <a:prstGeom prst="rect">
              <a:avLst/>
            </a:prstGeom>
            <a:blipFill>
              <a:blip r:embed="rId3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10771600" y="6388417"/>
              <a:ext cx="161734" cy="186022"/>
            </a:xfrm>
            <a:prstGeom prst="rect">
              <a:avLst/>
            </a:prstGeom>
            <a:blipFill>
              <a:blip r:embed="rId3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10760932" y="6345745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20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10808177" y="6355698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10805128" y="6142863"/>
              <a:ext cx="125158" cy="170783"/>
            </a:xfrm>
            <a:prstGeom prst="rect">
              <a:avLst/>
            </a:prstGeom>
            <a:blipFill>
              <a:blip r:embed="rId3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10805128" y="5763102"/>
              <a:ext cx="128206" cy="295941"/>
            </a:xfrm>
            <a:prstGeom prst="rect">
              <a:avLst/>
            </a:prstGeom>
            <a:blipFill>
              <a:blip r:embed="rId3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10805128" y="5561838"/>
              <a:ext cx="128206" cy="181451"/>
            </a:xfrm>
            <a:prstGeom prst="rect">
              <a:avLst/>
            </a:prstGeom>
            <a:blipFill>
              <a:blip r:embed="rId3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10808176" y="5374290"/>
              <a:ext cx="125158" cy="100584"/>
            </a:xfrm>
            <a:prstGeom prst="rect">
              <a:avLst/>
            </a:prstGeom>
            <a:blipFill>
              <a:blip r:embed="rId3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10760932" y="4990053"/>
              <a:ext cx="172402" cy="361283"/>
            </a:xfrm>
            <a:prstGeom prst="rect">
              <a:avLst/>
            </a:prstGeom>
            <a:blipFill>
              <a:blip r:embed="rId3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10771600" y="4707827"/>
              <a:ext cx="161734" cy="199739"/>
            </a:xfrm>
            <a:prstGeom prst="rect">
              <a:avLst/>
            </a:prstGeom>
            <a:blipFill>
              <a:blip r:embed="rId3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10771600" y="4192334"/>
              <a:ext cx="161734" cy="433101"/>
            </a:xfrm>
            <a:prstGeom prst="rect">
              <a:avLst/>
            </a:prstGeom>
            <a:blipFill>
              <a:blip r:embed="rId3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10760932" y="4056603"/>
              <a:ext cx="172402" cy="115919"/>
            </a:xfrm>
            <a:prstGeom prst="rect">
              <a:avLst/>
            </a:prstGeom>
            <a:blipFill>
              <a:blip r:embed="rId3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10760456" y="4021835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10762361" y="3958971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479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21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10808177" y="396963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10805128" y="3832478"/>
              <a:ext cx="128206" cy="103632"/>
            </a:xfrm>
            <a:prstGeom prst="rect">
              <a:avLst/>
            </a:prstGeom>
            <a:blipFill>
              <a:blip r:embed="rId3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10760932" y="3710463"/>
              <a:ext cx="169354" cy="100584"/>
            </a:xfrm>
            <a:prstGeom prst="rect">
              <a:avLst/>
            </a:prstGeom>
            <a:blipFill>
              <a:blip r:embed="rId3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10805128" y="3432906"/>
              <a:ext cx="128206" cy="181451"/>
            </a:xfrm>
            <a:prstGeom prst="rect">
              <a:avLst/>
            </a:prstGeom>
            <a:blipFill>
              <a:blip r:embed="rId3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10760456" y="3403092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10771600" y="3181255"/>
              <a:ext cx="161734" cy="186023"/>
            </a:xfrm>
            <a:prstGeom prst="rect">
              <a:avLst/>
            </a:prstGeom>
            <a:blipFill>
              <a:blip r:embed="rId3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10760932" y="3138582"/>
              <a:ext cx="26034" cy="20320"/>
            </a:xfrm>
            <a:custGeom>
              <a:avLst/>
              <a:gdLst/>
              <a:ahLst/>
              <a:cxnLst/>
              <a:rect l="l" t="t" r="r" b="b"/>
              <a:pathLst>
                <a:path w="26035" h="20319">
                  <a:moveTo>
                    <a:pt x="25908" y="19907"/>
                  </a:moveTo>
                  <a:lnTo>
                    <a:pt x="0" y="19907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10808177" y="314853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10805128" y="2882361"/>
              <a:ext cx="128206" cy="236315"/>
            </a:xfrm>
            <a:prstGeom prst="rect">
              <a:avLst/>
            </a:prstGeom>
            <a:blipFill>
              <a:blip r:embed="rId3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10760932" y="2688622"/>
              <a:ext cx="172402" cy="114395"/>
            </a:xfrm>
            <a:prstGeom prst="rect">
              <a:avLst/>
            </a:prstGeom>
            <a:blipFill>
              <a:blip r:embed="rId3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10762361" y="1805655"/>
              <a:ext cx="170973" cy="850963"/>
            </a:xfrm>
            <a:prstGeom prst="rect">
              <a:avLst/>
            </a:prstGeom>
            <a:blipFill>
              <a:blip r:embed="rId3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10902188" y="1752600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10757884" y="786860"/>
              <a:ext cx="175450" cy="870870"/>
            </a:xfrm>
            <a:prstGeom prst="rect">
              <a:avLst/>
            </a:prstGeom>
            <a:blipFill>
              <a:blip r:embed="rId3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11090402" y="9394317"/>
              <a:ext cx="173926" cy="112776"/>
            </a:xfrm>
            <a:prstGeom prst="rect">
              <a:avLst/>
            </a:prstGeom>
            <a:blipFill>
              <a:blip r:embed="rId3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11090403" y="9177719"/>
              <a:ext cx="128111" cy="187547"/>
            </a:xfrm>
            <a:prstGeom prst="rect">
              <a:avLst/>
            </a:prstGeom>
            <a:blipFill>
              <a:blip r:embed="rId3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11090402" y="9043512"/>
              <a:ext cx="170878" cy="114395"/>
            </a:xfrm>
            <a:prstGeom prst="rect">
              <a:avLst/>
            </a:prstGeom>
            <a:blipFill>
              <a:blip r:embed="rId3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11046206" y="8918448"/>
              <a:ext cx="169259" cy="100679"/>
            </a:xfrm>
            <a:prstGeom prst="rect">
              <a:avLst/>
            </a:prstGeom>
            <a:blipFill>
              <a:blip r:embed="rId3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11046206" y="8866632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11093545" y="8876538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11090402" y="8730901"/>
              <a:ext cx="128111" cy="111347"/>
            </a:xfrm>
            <a:prstGeom prst="rect">
              <a:avLst/>
            </a:prstGeom>
            <a:blipFill>
              <a:blip r:embed="rId3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11090403" y="8242840"/>
              <a:ext cx="128111" cy="411765"/>
            </a:xfrm>
            <a:prstGeom prst="rect">
              <a:avLst/>
            </a:prstGeom>
            <a:blipFill>
              <a:blip r:embed="rId3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11093451" y="8053769"/>
              <a:ext cx="125063" cy="100679"/>
            </a:xfrm>
            <a:prstGeom prst="rect">
              <a:avLst/>
            </a:prstGeom>
            <a:blipFill>
              <a:blip r:embed="rId3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11046206" y="7669435"/>
              <a:ext cx="172307" cy="361473"/>
            </a:xfrm>
            <a:prstGeom prst="rect">
              <a:avLst/>
            </a:prstGeom>
            <a:blipFill>
              <a:blip r:embed="rId3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11044682" y="7391876"/>
              <a:ext cx="173831" cy="193738"/>
            </a:xfrm>
            <a:prstGeom prst="rect">
              <a:avLst/>
            </a:prstGeom>
            <a:blipFill>
              <a:blip r:embed="rId3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11090403" y="7305008"/>
              <a:ext cx="125063" cy="64008"/>
            </a:xfrm>
            <a:prstGeom prst="rect">
              <a:avLst/>
            </a:prstGeom>
            <a:blipFill>
              <a:blip r:embed="rId3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11090402" y="7118891"/>
              <a:ext cx="173926" cy="111347"/>
            </a:xfrm>
            <a:prstGeom prst="rect">
              <a:avLst/>
            </a:prstGeom>
            <a:blipFill>
              <a:blip r:embed="rId3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11090403" y="6981635"/>
              <a:ext cx="128111" cy="112871"/>
            </a:xfrm>
            <a:prstGeom prst="rect">
              <a:avLst/>
            </a:prstGeom>
            <a:blipFill>
              <a:blip r:embed="rId3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11090403" y="6723889"/>
              <a:ext cx="128111" cy="112871"/>
            </a:xfrm>
            <a:prstGeom prst="rect">
              <a:avLst/>
            </a:prstGeom>
            <a:blipFill>
              <a:blip r:embed="rId3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11090403" y="6861144"/>
              <a:ext cx="125063" cy="100679"/>
            </a:xfrm>
            <a:prstGeom prst="rect">
              <a:avLst/>
            </a:prstGeom>
            <a:blipFill>
              <a:blip r:embed="rId3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11046968" y="6477000"/>
              <a:ext cx="171545" cy="227076"/>
            </a:xfrm>
            <a:prstGeom prst="rect">
              <a:avLst/>
            </a:prstGeom>
            <a:blipFill>
              <a:blip r:embed="rId3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11056778" y="6010180"/>
              <a:ext cx="161734" cy="378237"/>
            </a:xfrm>
            <a:prstGeom prst="rect">
              <a:avLst/>
            </a:prstGeom>
            <a:blipFill>
              <a:blip r:embed="rId3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11046206" y="596598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11093545" y="597588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11056874" y="5764625"/>
              <a:ext cx="161639" cy="178498"/>
            </a:xfrm>
            <a:prstGeom prst="rect">
              <a:avLst/>
            </a:prstGeom>
            <a:blipFill>
              <a:blip r:embed="rId3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11046206" y="572195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384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11093545" y="573185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11090402" y="5467254"/>
              <a:ext cx="128111" cy="230314"/>
            </a:xfrm>
            <a:prstGeom prst="rect">
              <a:avLst/>
            </a:prstGeom>
            <a:blipFill>
              <a:blip r:embed="rId3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11090402" y="5269040"/>
              <a:ext cx="128111" cy="117443"/>
            </a:xfrm>
            <a:prstGeom prst="rect">
              <a:avLst/>
            </a:prstGeom>
            <a:blipFill>
              <a:blip r:embed="rId3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11090403" y="5143977"/>
              <a:ext cx="125063" cy="100679"/>
            </a:xfrm>
            <a:prstGeom prst="rect">
              <a:avLst/>
            </a:prstGeom>
            <a:blipFill>
              <a:blip r:embed="rId3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11090403" y="4867942"/>
              <a:ext cx="128111" cy="181451"/>
            </a:xfrm>
            <a:prstGeom prst="rect">
              <a:avLst/>
            </a:prstGeom>
            <a:blipFill>
              <a:blip r:embed="rId3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11056874" y="4533995"/>
              <a:ext cx="161639" cy="312610"/>
            </a:xfrm>
            <a:prstGeom prst="rect">
              <a:avLst/>
            </a:prstGeom>
            <a:blipFill>
              <a:blip r:embed="rId3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11046968" y="450342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11046206" y="4288441"/>
              <a:ext cx="172307" cy="114395"/>
            </a:xfrm>
            <a:prstGeom prst="rect">
              <a:avLst/>
            </a:prstGeom>
            <a:blipFill>
              <a:blip r:embed="rId3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11056874" y="3948303"/>
              <a:ext cx="161639" cy="315753"/>
            </a:xfrm>
            <a:prstGeom prst="rect">
              <a:avLst/>
            </a:prstGeom>
            <a:blipFill>
              <a:blip r:embed="rId3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11188700" y="3898392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0" y="0"/>
                  </a:moveTo>
                  <a:lnTo>
                    <a:pt x="27432" y="0"/>
                  </a:lnTo>
                  <a:lnTo>
                    <a:pt x="27432" y="27432"/>
                  </a:lnTo>
                  <a:lnTo>
                    <a:pt x="0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11331384" y="9328690"/>
              <a:ext cx="169354" cy="167735"/>
            </a:xfrm>
            <a:prstGeom prst="rect">
              <a:avLst/>
            </a:prstGeom>
            <a:blipFill>
              <a:blip r:embed="rId3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11375676" y="9186863"/>
              <a:ext cx="126587" cy="114395"/>
            </a:xfrm>
            <a:prstGeom prst="rect">
              <a:avLst/>
            </a:prstGeom>
            <a:blipFill>
              <a:blip r:embed="rId3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11375676" y="8932164"/>
              <a:ext cx="170783" cy="234886"/>
            </a:xfrm>
            <a:prstGeom prst="rect">
              <a:avLst/>
            </a:prstGeom>
            <a:blipFill>
              <a:blip r:embed="rId3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11378724" y="8685181"/>
              <a:ext cx="122015" cy="170783"/>
            </a:xfrm>
            <a:prstGeom prst="rect">
              <a:avLst/>
            </a:prstGeom>
            <a:blipFill>
              <a:blip r:embed="rId3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11331384" y="8561642"/>
              <a:ext cx="169354" cy="102107"/>
            </a:xfrm>
            <a:prstGeom prst="rect">
              <a:avLst/>
            </a:prstGeom>
            <a:blipFill>
              <a:blip r:embed="rId3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11331385" y="8438008"/>
              <a:ext cx="169259" cy="100679"/>
            </a:xfrm>
            <a:prstGeom prst="rect">
              <a:avLst/>
            </a:prstGeom>
            <a:blipFill>
              <a:blip r:embed="rId3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11375676" y="8090344"/>
              <a:ext cx="170783" cy="251650"/>
            </a:xfrm>
            <a:prstGeom prst="rect">
              <a:avLst/>
            </a:prstGeom>
            <a:blipFill>
              <a:blip r:embed="rId3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11375676" y="7950042"/>
              <a:ext cx="170783" cy="115919"/>
            </a:xfrm>
            <a:prstGeom prst="rect">
              <a:avLst/>
            </a:prstGeom>
            <a:blipFill>
              <a:blip r:embed="rId3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11378724" y="7826503"/>
              <a:ext cx="123539" cy="100679"/>
            </a:xfrm>
            <a:prstGeom prst="rect">
              <a:avLst/>
            </a:prstGeom>
            <a:blipFill>
              <a:blip r:embed="rId3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11375676" y="7559611"/>
              <a:ext cx="170783" cy="234886"/>
            </a:xfrm>
            <a:prstGeom prst="rect">
              <a:avLst/>
            </a:prstGeom>
            <a:blipFill>
              <a:blip r:embed="rId3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11331956" y="745998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11331384" y="7047261"/>
              <a:ext cx="170878" cy="379666"/>
            </a:xfrm>
            <a:prstGeom prst="rect">
              <a:avLst/>
            </a:prstGeom>
            <a:blipFill>
              <a:blip r:embed="rId3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11331956" y="7014971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11375676" y="6877908"/>
              <a:ext cx="126587" cy="103727"/>
            </a:xfrm>
            <a:prstGeom prst="rect">
              <a:avLst/>
            </a:prstGeom>
            <a:blipFill>
              <a:blip r:embed="rId3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11375676" y="6682741"/>
              <a:ext cx="126587" cy="114395"/>
            </a:xfrm>
            <a:prstGeom prst="rect">
              <a:avLst/>
            </a:prstGeom>
            <a:blipFill>
              <a:blip r:embed="rId3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11331956" y="665226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11331956" y="6600444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11375676" y="6263354"/>
              <a:ext cx="126587" cy="301942"/>
            </a:xfrm>
            <a:prstGeom prst="rect">
              <a:avLst/>
            </a:prstGeom>
            <a:blipFill>
              <a:blip r:embed="rId3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11375676" y="6069710"/>
              <a:ext cx="170783" cy="115824"/>
            </a:xfrm>
            <a:prstGeom prst="rect">
              <a:avLst/>
            </a:prstGeom>
            <a:blipFill>
              <a:blip r:embed="rId3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11378724" y="5938552"/>
              <a:ext cx="123539" cy="100679"/>
            </a:xfrm>
            <a:prstGeom prst="rect">
              <a:avLst/>
            </a:prstGeom>
            <a:blipFill>
              <a:blip r:embed="rId4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11331385" y="5886640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11378724" y="5896546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11375676" y="5750910"/>
              <a:ext cx="126587" cy="111347"/>
            </a:xfrm>
            <a:prstGeom prst="rect">
              <a:avLst/>
            </a:prstGeom>
            <a:blipFill>
              <a:blip r:embed="rId4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11331384" y="5621274"/>
              <a:ext cx="169354" cy="106775"/>
            </a:xfrm>
            <a:prstGeom prst="rect">
              <a:avLst/>
            </a:prstGeom>
            <a:blipFill>
              <a:blip r:embed="rId4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11331385" y="5520689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11378724" y="553059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11331384" y="5380387"/>
              <a:ext cx="170878" cy="115919"/>
            </a:xfrm>
            <a:prstGeom prst="rect">
              <a:avLst/>
            </a:prstGeom>
            <a:blipFill>
              <a:blip r:embed="rId4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11375676" y="5243131"/>
              <a:ext cx="126587" cy="112776"/>
            </a:xfrm>
            <a:prstGeom prst="rect">
              <a:avLst/>
            </a:prstGeom>
            <a:blipFill>
              <a:blip r:embed="rId4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11342148" y="5038725"/>
              <a:ext cx="158591" cy="183070"/>
            </a:xfrm>
            <a:prstGeom prst="rect">
              <a:avLst/>
            </a:prstGeom>
            <a:blipFill>
              <a:blip r:embed="rId4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11331385" y="4996053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11378724" y="5005959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11329860" y="4874038"/>
              <a:ext cx="170878" cy="102203"/>
            </a:xfrm>
            <a:prstGeom prst="rect">
              <a:avLst/>
            </a:prstGeom>
            <a:blipFill>
              <a:blip r:embed="rId4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11342148" y="4536949"/>
              <a:ext cx="160115" cy="312705"/>
            </a:xfrm>
            <a:prstGeom prst="rect">
              <a:avLst/>
            </a:prstGeom>
            <a:blipFill>
              <a:blip r:embed="rId4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11331385" y="4492752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4" h="21589">
                  <a:moveTo>
                    <a:pt x="24479" y="21431"/>
                  </a:moveTo>
                  <a:lnTo>
                    <a:pt x="0" y="21431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2143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11378724" y="4503467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431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11375676" y="4350925"/>
              <a:ext cx="126587" cy="117443"/>
            </a:xfrm>
            <a:prstGeom prst="rect">
              <a:avLst/>
            </a:prstGeom>
            <a:blipFill>
              <a:blip r:embed="rId4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11375675" y="4225956"/>
              <a:ext cx="125158" cy="100584"/>
            </a:xfrm>
            <a:prstGeom prst="rect">
              <a:avLst/>
            </a:prstGeom>
            <a:blipFill>
              <a:blip r:embed="rId4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11329860" y="3939159"/>
              <a:ext cx="172402" cy="198310"/>
            </a:xfrm>
            <a:prstGeom prst="rect">
              <a:avLst/>
            </a:prstGeom>
            <a:blipFill>
              <a:blip r:embed="rId4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11331956" y="3848100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4" y="0"/>
                  </a:lnTo>
                </a:path>
              </a:pathLst>
            </a:custGeom>
            <a:ln w="2133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11342148" y="3365755"/>
              <a:ext cx="160115" cy="448341"/>
            </a:xfrm>
            <a:prstGeom prst="rect">
              <a:avLst/>
            </a:prstGeom>
            <a:blipFill>
              <a:blip r:embed="rId4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11331385" y="3323082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20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11378724" y="3332988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11375676" y="3179731"/>
              <a:ext cx="126587" cy="118967"/>
            </a:xfrm>
            <a:prstGeom prst="rect">
              <a:avLst/>
            </a:prstGeom>
            <a:blipFill>
              <a:blip r:embed="rId4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11375676" y="3054668"/>
              <a:ext cx="125063" cy="100679"/>
            </a:xfrm>
            <a:prstGeom prst="rect">
              <a:avLst/>
            </a:prstGeom>
            <a:blipFill>
              <a:blip r:embed="rId4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11474830" y="2993707"/>
              <a:ext cx="59690" cy="27940"/>
            </a:xfrm>
            <a:custGeom>
              <a:avLst/>
              <a:gdLst/>
              <a:ahLst/>
              <a:cxnLst/>
              <a:rect l="l" t="t" r="r" b="b"/>
              <a:pathLst>
                <a:path w="59689" h="27939">
                  <a:moveTo>
                    <a:pt x="25908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9624" y="3048"/>
                  </a:lnTo>
                  <a:lnTo>
                    <a:pt x="45720" y="6096"/>
                  </a:lnTo>
                  <a:lnTo>
                    <a:pt x="53340" y="10668"/>
                  </a:lnTo>
                  <a:lnTo>
                    <a:pt x="54483" y="12192"/>
                  </a:lnTo>
                  <a:lnTo>
                    <a:pt x="25908" y="12192"/>
                  </a:lnTo>
                  <a:lnTo>
                    <a:pt x="25908" y="27432"/>
                  </a:lnTo>
                  <a:close/>
                </a:path>
                <a:path w="59689" h="27939">
                  <a:moveTo>
                    <a:pt x="59436" y="25908"/>
                  </a:moveTo>
                  <a:lnTo>
                    <a:pt x="48768" y="25908"/>
                  </a:lnTo>
                  <a:lnTo>
                    <a:pt x="47244" y="24384"/>
                  </a:lnTo>
                  <a:lnTo>
                    <a:pt x="45720" y="21336"/>
                  </a:lnTo>
                  <a:lnTo>
                    <a:pt x="42672" y="18288"/>
                  </a:lnTo>
                  <a:lnTo>
                    <a:pt x="39624" y="16764"/>
                  </a:lnTo>
                  <a:lnTo>
                    <a:pt x="36576" y="13716"/>
                  </a:lnTo>
                  <a:lnTo>
                    <a:pt x="32004" y="13716"/>
                  </a:lnTo>
                  <a:lnTo>
                    <a:pt x="28956" y="12192"/>
                  </a:lnTo>
                  <a:lnTo>
                    <a:pt x="54483" y="12192"/>
                  </a:lnTo>
                  <a:lnTo>
                    <a:pt x="57912" y="16764"/>
                  </a:lnTo>
                  <a:lnTo>
                    <a:pt x="59436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11375676" y="2777110"/>
              <a:ext cx="170783" cy="115919"/>
            </a:xfrm>
            <a:prstGeom prst="rect">
              <a:avLst/>
            </a:prstGeom>
            <a:blipFill>
              <a:blip r:embed="rId4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11375676" y="2690146"/>
              <a:ext cx="125095" cy="64135"/>
            </a:xfrm>
            <a:custGeom>
              <a:avLst/>
              <a:gdLst/>
              <a:ahLst/>
              <a:cxnLst/>
              <a:rect l="l" t="t" r="r" b="b"/>
              <a:pathLst>
                <a:path w="125095" h="64135">
                  <a:moveTo>
                    <a:pt x="125063" y="64103"/>
                  </a:moveTo>
                  <a:lnTo>
                    <a:pt x="3048" y="64103"/>
                  </a:lnTo>
                  <a:lnTo>
                    <a:pt x="3048" y="45815"/>
                  </a:lnTo>
                  <a:lnTo>
                    <a:pt x="28956" y="45815"/>
                  </a:lnTo>
                  <a:lnTo>
                    <a:pt x="28956" y="44291"/>
                  </a:lnTo>
                  <a:lnTo>
                    <a:pt x="1333" y="14870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55" y="7716"/>
                  </a:lnTo>
                  <a:lnTo>
                    <a:pt x="22860" y="15240"/>
                  </a:lnTo>
                  <a:lnTo>
                    <a:pt x="50292" y="41243"/>
                  </a:lnTo>
                  <a:lnTo>
                    <a:pt x="56388" y="44291"/>
                  </a:lnTo>
                  <a:lnTo>
                    <a:pt x="125063" y="44291"/>
                  </a:lnTo>
                  <a:lnTo>
                    <a:pt x="125063" y="64103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11331385" y="2653569"/>
              <a:ext cx="24765" cy="20320"/>
            </a:xfrm>
            <a:custGeom>
              <a:avLst/>
              <a:gdLst/>
              <a:ahLst/>
              <a:cxnLst/>
              <a:rect l="l" t="t" r="r" b="b"/>
              <a:pathLst>
                <a:path w="24764" h="20319">
                  <a:moveTo>
                    <a:pt x="24479" y="19812"/>
                  </a:moveTo>
                  <a:lnTo>
                    <a:pt x="0" y="19812"/>
                  </a:lnTo>
                  <a:lnTo>
                    <a:pt x="0" y="0"/>
                  </a:lnTo>
                  <a:lnTo>
                    <a:pt x="24479" y="0"/>
                  </a:lnTo>
                  <a:lnTo>
                    <a:pt x="24479" y="19812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11378724" y="2663475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19812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11375676" y="2389727"/>
              <a:ext cx="126587" cy="239458"/>
            </a:xfrm>
            <a:prstGeom prst="rect">
              <a:avLst/>
            </a:prstGeom>
            <a:blipFill>
              <a:blip r:embed="rId4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11375676" y="2075592"/>
              <a:ext cx="126587" cy="234886"/>
            </a:xfrm>
            <a:prstGeom prst="rect">
              <a:avLst/>
            </a:prstGeom>
            <a:blipFill>
              <a:blip r:embed="rId4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11331384" y="1936814"/>
              <a:ext cx="170878" cy="115919"/>
            </a:xfrm>
            <a:prstGeom prst="rect">
              <a:avLst/>
            </a:prstGeom>
            <a:blipFill>
              <a:blip r:embed="rId4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11329860" y="1465611"/>
              <a:ext cx="172402" cy="387286"/>
            </a:xfrm>
            <a:prstGeom prst="rect">
              <a:avLst/>
            </a:prstGeom>
            <a:blipFill>
              <a:blip r:embed="rId4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11378724" y="1342072"/>
              <a:ext cx="123539" cy="100584"/>
            </a:xfrm>
            <a:prstGeom prst="rect">
              <a:avLst/>
            </a:prstGeom>
            <a:blipFill>
              <a:blip r:embed="rId4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11375676" y="1131570"/>
              <a:ext cx="126587" cy="181451"/>
            </a:xfrm>
            <a:prstGeom prst="rect">
              <a:avLst/>
            </a:prstGeom>
            <a:blipFill>
              <a:blip r:embed="rId4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11474830" y="1079753"/>
              <a:ext cx="59690" cy="27940"/>
            </a:xfrm>
            <a:custGeom>
              <a:avLst/>
              <a:gdLst/>
              <a:ahLst/>
              <a:cxnLst/>
              <a:rect l="l" t="t" r="r" b="b"/>
              <a:pathLst>
                <a:path w="59689" h="27940">
                  <a:moveTo>
                    <a:pt x="25908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9624" y="3048"/>
                  </a:lnTo>
                  <a:lnTo>
                    <a:pt x="45720" y="6096"/>
                  </a:lnTo>
                  <a:lnTo>
                    <a:pt x="53340" y="10668"/>
                  </a:lnTo>
                  <a:lnTo>
                    <a:pt x="54483" y="12192"/>
                  </a:lnTo>
                  <a:lnTo>
                    <a:pt x="25908" y="12192"/>
                  </a:lnTo>
                  <a:lnTo>
                    <a:pt x="25908" y="27432"/>
                  </a:lnTo>
                  <a:close/>
                </a:path>
                <a:path w="59689" h="27940">
                  <a:moveTo>
                    <a:pt x="59436" y="25908"/>
                  </a:moveTo>
                  <a:lnTo>
                    <a:pt x="48768" y="25908"/>
                  </a:lnTo>
                  <a:lnTo>
                    <a:pt x="47244" y="24384"/>
                  </a:lnTo>
                  <a:lnTo>
                    <a:pt x="45720" y="21336"/>
                  </a:lnTo>
                  <a:lnTo>
                    <a:pt x="42672" y="18288"/>
                  </a:lnTo>
                  <a:lnTo>
                    <a:pt x="39624" y="16764"/>
                  </a:lnTo>
                  <a:lnTo>
                    <a:pt x="36576" y="13716"/>
                  </a:lnTo>
                  <a:lnTo>
                    <a:pt x="32004" y="13716"/>
                  </a:lnTo>
                  <a:lnTo>
                    <a:pt x="28956" y="12192"/>
                  </a:lnTo>
                  <a:lnTo>
                    <a:pt x="54483" y="12192"/>
                  </a:lnTo>
                  <a:lnTo>
                    <a:pt x="57912" y="16764"/>
                  </a:lnTo>
                  <a:lnTo>
                    <a:pt x="59436" y="2590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11342147" y="927164"/>
              <a:ext cx="158686" cy="65627"/>
            </a:xfrm>
            <a:prstGeom prst="rect">
              <a:avLst/>
            </a:prstGeom>
            <a:blipFill>
              <a:blip r:embed="rId4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11331385" y="805338"/>
              <a:ext cx="169259" cy="100584"/>
            </a:xfrm>
            <a:prstGeom prst="rect">
              <a:avLst/>
            </a:prstGeom>
            <a:blipFill>
              <a:blip r:embed="rId4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11378724" y="674085"/>
              <a:ext cx="123539" cy="100679"/>
            </a:xfrm>
            <a:prstGeom prst="rect">
              <a:avLst/>
            </a:prstGeom>
            <a:blipFill>
              <a:blip r:embed="rId4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11375676" y="547498"/>
              <a:ext cx="126587" cy="103727"/>
            </a:xfrm>
            <a:prstGeom prst="rect">
              <a:avLst/>
            </a:prstGeom>
            <a:blipFill>
              <a:blip r:embed="rId4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11660950" y="9328690"/>
              <a:ext cx="125063" cy="170783"/>
            </a:xfrm>
            <a:prstGeom prst="rect">
              <a:avLst/>
            </a:prstGeom>
            <a:blipFill>
              <a:blip r:embed="rId4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11660950" y="9189911"/>
              <a:ext cx="126587" cy="115919"/>
            </a:xfrm>
            <a:prstGeom prst="rect">
              <a:avLst/>
            </a:prstGeom>
            <a:blipFill>
              <a:blip r:embed="rId4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11616658" y="9028272"/>
              <a:ext cx="169354" cy="141827"/>
            </a:xfrm>
            <a:prstGeom prst="rect">
              <a:avLst/>
            </a:prstGeom>
            <a:blipFill>
              <a:blip r:embed="rId4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11660950" y="8895589"/>
              <a:ext cx="125063" cy="102203"/>
            </a:xfrm>
            <a:prstGeom prst="rect">
              <a:avLst/>
            </a:prstGeom>
            <a:blipFill>
              <a:blip r:embed="rId4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11660950" y="8761381"/>
              <a:ext cx="173831" cy="111347"/>
            </a:xfrm>
            <a:prstGeom prst="rect">
              <a:avLst/>
            </a:prstGeom>
            <a:blipFill>
              <a:blip r:embed="rId4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11627326" y="8613457"/>
              <a:ext cx="158686" cy="64008"/>
            </a:xfrm>
            <a:prstGeom prst="rect">
              <a:avLst/>
            </a:prstGeom>
            <a:blipFill>
              <a:blip r:embed="rId4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11660950" y="8352664"/>
              <a:ext cx="126587" cy="112871"/>
            </a:xfrm>
            <a:prstGeom prst="rect">
              <a:avLst/>
            </a:prstGeom>
            <a:blipFill>
              <a:blip r:embed="rId4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11616658" y="8489919"/>
              <a:ext cx="169354" cy="100679"/>
            </a:xfrm>
            <a:prstGeom prst="rect">
              <a:avLst/>
            </a:prstGeom>
            <a:blipFill>
              <a:blip r:embed="rId4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11660950" y="8043101"/>
              <a:ext cx="126587" cy="231743"/>
            </a:xfrm>
            <a:prstGeom prst="rect">
              <a:avLst/>
            </a:prstGeom>
            <a:blipFill>
              <a:blip r:embed="rId4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11616945" y="8011668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5">
                  <a:moveTo>
                    <a:pt x="0" y="0"/>
                  </a:moveTo>
                  <a:lnTo>
                    <a:pt x="169163" y="0"/>
                  </a:lnTo>
                </a:path>
              </a:pathLst>
            </a:custGeom>
            <a:ln w="21335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11627326" y="7664863"/>
              <a:ext cx="160210" cy="312610"/>
            </a:xfrm>
            <a:prstGeom prst="rect">
              <a:avLst/>
            </a:prstGeom>
            <a:blipFill>
              <a:blip r:embed="rId4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11616659" y="7620666"/>
              <a:ext cx="24765" cy="21590"/>
            </a:xfrm>
            <a:custGeom>
              <a:avLst/>
              <a:gdLst/>
              <a:ahLst/>
              <a:cxnLst/>
              <a:rect l="l" t="t" r="r" b="b"/>
              <a:pathLst>
                <a:path w="24765" h="21590">
                  <a:moveTo>
                    <a:pt x="24384" y="21336"/>
                  </a:moveTo>
                  <a:lnTo>
                    <a:pt x="0" y="2133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24384" y="2133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11663903" y="7631334"/>
              <a:ext cx="122555" cy="0"/>
            </a:xfrm>
            <a:custGeom>
              <a:avLst/>
              <a:gdLst/>
              <a:ahLst/>
              <a:cxnLst/>
              <a:rect l="l" t="t" r="r" b="b"/>
              <a:pathLst>
                <a:path w="122554">
                  <a:moveTo>
                    <a:pt x="0" y="0"/>
                  </a:moveTo>
                  <a:lnTo>
                    <a:pt x="122015" y="0"/>
                  </a:lnTo>
                </a:path>
              </a:pathLst>
            </a:custGeom>
            <a:ln w="21336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11660950" y="7478840"/>
              <a:ext cx="126587" cy="117443"/>
            </a:xfrm>
            <a:prstGeom prst="rect">
              <a:avLst/>
            </a:prstGeom>
            <a:blipFill>
              <a:blip r:embed="rId4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11660950" y="7353776"/>
              <a:ext cx="125063" cy="100679"/>
            </a:xfrm>
            <a:prstGeom prst="rect">
              <a:avLst/>
            </a:prstGeom>
            <a:blipFill>
              <a:blip r:embed="rId4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11660950" y="7033546"/>
              <a:ext cx="126587" cy="236315"/>
            </a:xfrm>
            <a:prstGeom prst="rect">
              <a:avLst/>
            </a:prstGeom>
            <a:blipFill>
              <a:blip r:embed="rId4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11660950" y="6833711"/>
              <a:ext cx="173831" cy="179927"/>
            </a:xfrm>
            <a:prstGeom prst="rect">
              <a:avLst/>
            </a:prstGeom>
            <a:blipFill>
              <a:blip r:embed="rId4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11660950" y="6278690"/>
              <a:ext cx="173831" cy="478821"/>
            </a:xfrm>
            <a:prstGeom prst="rect">
              <a:avLst/>
            </a:prstGeom>
            <a:blipFill>
              <a:blip r:embed="rId4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87D53BE-939D-4E8C-9FCA-94E9FBC33AB3}"/>
              </a:ext>
            </a:extLst>
          </p:cNvPr>
          <p:cNvGrpSpPr/>
          <p:nvPr/>
        </p:nvGrpSpPr>
        <p:grpSpPr>
          <a:xfrm rot="5400000">
            <a:off x="8193658" y="2415636"/>
            <a:ext cx="343837" cy="5470586"/>
            <a:chOff x="8193658" y="2415636"/>
            <a:chExt cx="343837" cy="5470586"/>
          </a:xfrm>
        </p:grpSpPr>
        <p:sp>
          <p:nvSpPr>
            <p:cNvPr id="2" name="object 2"/>
            <p:cNvSpPr/>
            <p:nvPr/>
          </p:nvSpPr>
          <p:spPr>
            <a:xfrm>
              <a:off x="8196708" y="7655718"/>
              <a:ext cx="334645" cy="230504"/>
            </a:xfrm>
            <a:custGeom>
              <a:avLst/>
              <a:gdLst/>
              <a:ahLst/>
              <a:cxnLst/>
              <a:rect l="l" t="t" r="r" b="b"/>
              <a:pathLst>
                <a:path w="334645" h="230504">
                  <a:moveTo>
                    <a:pt x="256317" y="45720"/>
                  </a:moveTo>
                  <a:lnTo>
                    <a:pt x="221170" y="45720"/>
                  </a:lnTo>
                  <a:lnTo>
                    <a:pt x="221170" y="0"/>
                  </a:lnTo>
                  <a:lnTo>
                    <a:pt x="256317" y="0"/>
                  </a:lnTo>
                  <a:lnTo>
                    <a:pt x="256317" y="45720"/>
                  </a:lnTo>
                  <a:close/>
                </a:path>
                <a:path w="334645" h="230504">
                  <a:moveTo>
                    <a:pt x="256317" y="230314"/>
                  </a:moveTo>
                  <a:lnTo>
                    <a:pt x="218122" y="230314"/>
                  </a:lnTo>
                  <a:lnTo>
                    <a:pt x="0" y="77819"/>
                  </a:lnTo>
                  <a:lnTo>
                    <a:pt x="0" y="45720"/>
                  </a:lnTo>
                  <a:lnTo>
                    <a:pt x="334041" y="45720"/>
                  </a:lnTo>
                  <a:lnTo>
                    <a:pt x="334041" y="83915"/>
                  </a:lnTo>
                  <a:lnTo>
                    <a:pt x="56483" y="83915"/>
                  </a:lnTo>
                  <a:lnTo>
                    <a:pt x="221170" y="195167"/>
                  </a:lnTo>
                  <a:lnTo>
                    <a:pt x="256317" y="195167"/>
                  </a:lnTo>
                  <a:lnTo>
                    <a:pt x="256317" y="230314"/>
                  </a:lnTo>
                  <a:close/>
                </a:path>
                <a:path w="334645" h="230504">
                  <a:moveTo>
                    <a:pt x="256317" y="195167"/>
                  </a:moveTo>
                  <a:lnTo>
                    <a:pt x="221170" y="195167"/>
                  </a:lnTo>
                  <a:lnTo>
                    <a:pt x="221170" y="83915"/>
                  </a:lnTo>
                  <a:lnTo>
                    <a:pt x="256317" y="83915"/>
                  </a:lnTo>
                  <a:lnTo>
                    <a:pt x="256317" y="195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8479028" y="7543800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0" y="0"/>
                  </a:moveTo>
                  <a:lnTo>
                    <a:pt x="53340" y="0"/>
                  </a:lnTo>
                  <a:lnTo>
                    <a:pt x="53340" y="53339"/>
                  </a:lnTo>
                  <a:lnTo>
                    <a:pt x="0" y="53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96707" y="7263766"/>
              <a:ext cx="340360" cy="222885"/>
            </a:xfrm>
            <a:custGeom>
              <a:avLst/>
              <a:gdLst/>
              <a:ahLst/>
              <a:cxnLst/>
              <a:rect l="l" t="t" r="r" b="b"/>
              <a:pathLst>
                <a:path w="340360" h="222884">
                  <a:moveTo>
                    <a:pt x="170878" y="222694"/>
                  </a:moveTo>
                  <a:lnTo>
                    <a:pt x="161496" y="222456"/>
                  </a:lnTo>
                  <a:lnTo>
                    <a:pt x="142160" y="221408"/>
                  </a:lnTo>
                  <a:lnTo>
                    <a:pt x="122460" y="220884"/>
                  </a:lnTo>
                  <a:lnTo>
                    <a:pt x="83939" y="214288"/>
                  </a:lnTo>
                  <a:lnTo>
                    <a:pt x="41624" y="197167"/>
                  </a:lnTo>
                  <a:lnTo>
                    <a:pt x="11574" y="164379"/>
                  </a:lnTo>
                  <a:lnTo>
                    <a:pt x="547" y="123610"/>
                  </a:lnTo>
                  <a:lnTo>
                    <a:pt x="0" y="111347"/>
                  </a:lnTo>
                  <a:lnTo>
                    <a:pt x="547" y="98202"/>
                  </a:lnTo>
                  <a:lnTo>
                    <a:pt x="11574" y="56791"/>
                  </a:lnTo>
                  <a:lnTo>
                    <a:pt x="41624" y="24002"/>
                  </a:lnTo>
                  <a:lnTo>
                    <a:pt x="83939" y="6881"/>
                  </a:lnTo>
                  <a:lnTo>
                    <a:pt x="132778" y="0"/>
                  </a:lnTo>
                  <a:lnTo>
                    <a:pt x="208978" y="0"/>
                  </a:lnTo>
                  <a:lnTo>
                    <a:pt x="247173" y="4571"/>
                  </a:lnTo>
                  <a:lnTo>
                    <a:pt x="290845" y="19192"/>
                  </a:lnTo>
                  <a:lnTo>
                    <a:pt x="318259" y="41243"/>
                  </a:lnTo>
                  <a:lnTo>
                    <a:pt x="169354" y="41243"/>
                  </a:lnTo>
                  <a:lnTo>
                    <a:pt x="163377" y="41267"/>
                  </a:lnTo>
                  <a:lnTo>
                    <a:pt x="156972" y="41433"/>
                  </a:lnTo>
                  <a:lnTo>
                    <a:pt x="150280" y="41886"/>
                  </a:lnTo>
                  <a:lnTo>
                    <a:pt x="143446" y="42767"/>
                  </a:lnTo>
                  <a:lnTo>
                    <a:pt x="135668" y="42791"/>
                  </a:lnTo>
                  <a:lnTo>
                    <a:pt x="91011" y="48363"/>
                  </a:lnTo>
                  <a:lnTo>
                    <a:pt x="59531" y="62579"/>
                  </a:lnTo>
                  <a:lnTo>
                    <a:pt x="54125" y="66532"/>
                  </a:lnTo>
                  <a:lnTo>
                    <a:pt x="49434" y="71342"/>
                  </a:lnTo>
                  <a:lnTo>
                    <a:pt x="45600" y="76723"/>
                  </a:lnTo>
                  <a:lnTo>
                    <a:pt x="42767" y="82391"/>
                  </a:lnTo>
                  <a:lnTo>
                    <a:pt x="39647" y="88415"/>
                  </a:lnTo>
                  <a:lnTo>
                    <a:pt x="37242" y="95154"/>
                  </a:lnTo>
                  <a:lnTo>
                    <a:pt x="35694" y="102750"/>
                  </a:lnTo>
                  <a:lnTo>
                    <a:pt x="35147" y="111347"/>
                  </a:lnTo>
                  <a:lnTo>
                    <a:pt x="35694" y="119062"/>
                  </a:lnTo>
                  <a:lnTo>
                    <a:pt x="37242" y="126206"/>
                  </a:lnTo>
                  <a:lnTo>
                    <a:pt x="39647" y="132778"/>
                  </a:lnTo>
                  <a:lnTo>
                    <a:pt x="42767" y="138779"/>
                  </a:lnTo>
                  <a:lnTo>
                    <a:pt x="45600" y="145089"/>
                  </a:lnTo>
                  <a:lnTo>
                    <a:pt x="49434" y="150399"/>
                  </a:lnTo>
                  <a:lnTo>
                    <a:pt x="54125" y="154852"/>
                  </a:lnTo>
                  <a:lnTo>
                    <a:pt x="59531" y="158591"/>
                  </a:lnTo>
                  <a:lnTo>
                    <a:pt x="64627" y="162639"/>
                  </a:lnTo>
                  <a:lnTo>
                    <a:pt x="105775" y="175712"/>
                  </a:lnTo>
                  <a:lnTo>
                    <a:pt x="135668" y="179022"/>
                  </a:lnTo>
                  <a:lnTo>
                    <a:pt x="143446" y="179927"/>
                  </a:lnTo>
                  <a:lnTo>
                    <a:pt x="318259" y="179927"/>
                  </a:lnTo>
                  <a:lnTo>
                    <a:pt x="312705" y="186118"/>
                  </a:lnTo>
                  <a:lnTo>
                    <a:pt x="273962" y="209097"/>
                  </a:lnTo>
                  <a:lnTo>
                    <a:pt x="228076" y="220027"/>
                  </a:lnTo>
                  <a:lnTo>
                    <a:pt x="198953" y="221408"/>
                  </a:lnTo>
                  <a:lnTo>
                    <a:pt x="180046" y="222456"/>
                  </a:lnTo>
                  <a:lnTo>
                    <a:pt x="170878" y="222694"/>
                  </a:lnTo>
                  <a:close/>
                </a:path>
                <a:path w="340360" h="222884">
                  <a:moveTo>
                    <a:pt x="318259" y="179927"/>
                  </a:moveTo>
                  <a:lnTo>
                    <a:pt x="169354" y="179927"/>
                  </a:lnTo>
                  <a:lnTo>
                    <a:pt x="179665" y="179689"/>
                  </a:lnTo>
                  <a:lnTo>
                    <a:pt x="200858" y="178641"/>
                  </a:lnTo>
                  <a:lnTo>
                    <a:pt x="245753" y="173688"/>
                  </a:lnTo>
                  <a:lnTo>
                    <a:pt x="283321" y="157281"/>
                  </a:lnTo>
                  <a:lnTo>
                    <a:pt x="304228" y="123110"/>
                  </a:lnTo>
                  <a:lnTo>
                    <a:pt x="305085" y="111347"/>
                  </a:lnTo>
                  <a:lnTo>
                    <a:pt x="304228" y="98726"/>
                  </a:lnTo>
                  <a:lnTo>
                    <a:pt x="283321" y="64531"/>
                  </a:lnTo>
                  <a:lnTo>
                    <a:pt x="245753" y="47482"/>
                  </a:lnTo>
                  <a:lnTo>
                    <a:pt x="200858" y="42529"/>
                  </a:lnTo>
                  <a:lnTo>
                    <a:pt x="179665" y="41481"/>
                  </a:lnTo>
                  <a:lnTo>
                    <a:pt x="169354" y="41243"/>
                  </a:lnTo>
                  <a:lnTo>
                    <a:pt x="318259" y="41243"/>
                  </a:lnTo>
                  <a:lnTo>
                    <a:pt x="335652" y="75342"/>
                  </a:lnTo>
                  <a:lnTo>
                    <a:pt x="340233" y="111347"/>
                  </a:lnTo>
                  <a:lnTo>
                    <a:pt x="339670" y="123610"/>
                  </a:lnTo>
                  <a:lnTo>
                    <a:pt x="328564" y="164379"/>
                  </a:lnTo>
                  <a:lnTo>
                    <a:pt x="318373" y="179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12460" y="6841331"/>
              <a:ext cx="0" cy="189230"/>
            </a:xfrm>
            <a:custGeom>
              <a:avLst/>
              <a:gdLst/>
              <a:ahLst/>
              <a:cxnLst/>
              <a:rect l="l" t="t" r="r" b="b"/>
              <a:pathLst>
                <a:path h="189229">
                  <a:moveTo>
                    <a:pt x="0" y="0"/>
                  </a:moveTo>
                  <a:lnTo>
                    <a:pt x="0" y="189166"/>
                  </a:lnTo>
                </a:path>
              </a:pathLst>
            </a:custGeom>
            <a:ln w="3657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12756" y="6842283"/>
              <a:ext cx="0" cy="187960"/>
            </a:xfrm>
            <a:custGeom>
              <a:avLst/>
              <a:gdLst/>
              <a:ahLst/>
              <a:cxnLst/>
              <a:rect l="l" t="t" r="r" b="b"/>
              <a:pathLst>
                <a:path h="187959">
                  <a:moveTo>
                    <a:pt x="0" y="0"/>
                  </a:moveTo>
                  <a:lnTo>
                    <a:pt x="0" y="187959"/>
                  </a:lnTo>
                </a:path>
              </a:pathLst>
            </a:custGeom>
            <a:ln w="381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93659" y="7052468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5">
                  <a:moveTo>
                    <a:pt x="0" y="0"/>
                  </a:moveTo>
                  <a:lnTo>
                    <a:pt x="337089" y="0"/>
                  </a:lnTo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57679" y="6855048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h="175895">
                  <a:moveTo>
                    <a:pt x="0" y="0"/>
                  </a:moveTo>
                  <a:lnTo>
                    <a:pt x="0" y="17545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86718" y="6583584"/>
              <a:ext cx="244030" cy="2364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82146" y="6337530"/>
              <a:ext cx="255270" cy="224790"/>
            </a:xfrm>
            <a:custGeom>
              <a:avLst/>
              <a:gdLst/>
              <a:ahLst/>
              <a:cxnLst/>
              <a:rect l="l" t="t" r="r" b="b"/>
              <a:pathLst>
                <a:path w="255270" h="224790">
                  <a:moveTo>
                    <a:pt x="126587" y="224718"/>
                  </a:moveTo>
                  <a:lnTo>
                    <a:pt x="87368" y="220218"/>
                  </a:lnTo>
                  <a:lnTo>
                    <a:pt x="44298" y="200167"/>
                  </a:lnTo>
                  <a:lnTo>
                    <a:pt x="14263" y="166139"/>
                  </a:lnTo>
                  <a:lnTo>
                    <a:pt x="571" y="122625"/>
                  </a:lnTo>
                  <a:lnTo>
                    <a:pt x="0" y="110323"/>
                  </a:lnTo>
                  <a:lnTo>
                    <a:pt x="833" y="94916"/>
                  </a:lnTo>
                  <a:lnTo>
                    <a:pt x="12192" y="56983"/>
                  </a:lnTo>
                  <a:lnTo>
                    <a:pt x="47339" y="21931"/>
                  </a:lnTo>
                  <a:lnTo>
                    <a:pt x="93059" y="3643"/>
                  </a:lnTo>
                  <a:lnTo>
                    <a:pt x="127992" y="0"/>
                  </a:lnTo>
                  <a:lnTo>
                    <a:pt x="138779" y="595"/>
                  </a:lnTo>
                  <a:lnTo>
                    <a:pt x="138779" y="41743"/>
                  </a:lnTo>
                  <a:lnTo>
                    <a:pt x="103727" y="41743"/>
                  </a:lnTo>
                  <a:lnTo>
                    <a:pt x="96869" y="42933"/>
                  </a:lnTo>
                  <a:lnTo>
                    <a:pt x="90011" y="44410"/>
                  </a:lnTo>
                  <a:lnTo>
                    <a:pt x="83153" y="46458"/>
                  </a:lnTo>
                  <a:lnTo>
                    <a:pt x="76295" y="49363"/>
                  </a:lnTo>
                  <a:lnTo>
                    <a:pt x="68675" y="52411"/>
                  </a:lnTo>
                  <a:lnTo>
                    <a:pt x="39624" y="84415"/>
                  </a:lnTo>
                  <a:lnTo>
                    <a:pt x="35147" y="115730"/>
                  </a:lnTo>
                  <a:lnTo>
                    <a:pt x="35337" y="120458"/>
                  </a:lnTo>
                  <a:lnTo>
                    <a:pt x="50634" y="157400"/>
                  </a:lnTo>
                  <a:lnTo>
                    <a:pt x="77819" y="175950"/>
                  </a:lnTo>
                  <a:lnTo>
                    <a:pt x="83796" y="178831"/>
                  </a:lnTo>
                  <a:lnTo>
                    <a:pt x="90201" y="180713"/>
                  </a:lnTo>
                  <a:lnTo>
                    <a:pt x="96893" y="181737"/>
                  </a:lnTo>
                  <a:lnTo>
                    <a:pt x="103727" y="182046"/>
                  </a:lnTo>
                  <a:lnTo>
                    <a:pt x="138779" y="182046"/>
                  </a:lnTo>
                  <a:lnTo>
                    <a:pt x="146811" y="182641"/>
                  </a:lnTo>
                  <a:lnTo>
                    <a:pt x="230006" y="182641"/>
                  </a:lnTo>
                  <a:lnTo>
                    <a:pt x="226480" y="186832"/>
                  </a:lnTo>
                  <a:lnTo>
                    <a:pt x="189618" y="213098"/>
                  </a:lnTo>
                  <a:lnTo>
                    <a:pt x="140056" y="224170"/>
                  </a:lnTo>
                  <a:lnTo>
                    <a:pt x="126587" y="224718"/>
                  </a:lnTo>
                  <a:close/>
                </a:path>
                <a:path w="255270" h="224790">
                  <a:moveTo>
                    <a:pt x="230006" y="182641"/>
                  </a:moveTo>
                  <a:lnTo>
                    <a:pt x="146811" y="182641"/>
                  </a:lnTo>
                  <a:lnTo>
                    <a:pt x="154674" y="182237"/>
                  </a:lnTo>
                  <a:lnTo>
                    <a:pt x="162233" y="180975"/>
                  </a:lnTo>
                  <a:lnTo>
                    <a:pt x="200691" y="160186"/>
                  </a:lnTo>
                  <a:lnTo>
                    <a:pt x="217741" y="125003"/>
                  </a:lnTo>
                  <a:lnTo>
                    <a:pt x="219638" y="105632"/>
                  </a:lnTo>
                  <a:lnTo>
                    <a:pt x="218813" y="93749"/>
                  </a:lnTo>
                  <a:lnTo>
                    <a:pt x="200906" y="57197"/>
                  </a:lnTo>
                  <a:lnTo>
                    <a:pt x="172402" y="43267"/>
                  </a:lnTo>
                  <a:lnTo>
                    <a:pt x="172402" y="3643"/>
                  </a:lnTo>
                  <a:lnTo>
                    <a:pt x="221908" y="26360"/>
                  </a:lnTo>
                  <a:lnTo>
                    <a:pt x="249221" y="69556"/>
                  </a:lnTo>
                  <a:lnTo>
                    <a:pt x="254675" y="105632"/>
                  </a:lnTo>
                  <a:lnTo>
                    <a:pt x="254669" y="110323"/>
                  </a:lnTo>
                  <a:lnTo>
                    <a:pt x="245554" y="159186"/>
                  </a:lnTo>
                  <a:lnTo>
                    <a:pt x="233553" y="178427"/>
                  </a:lnTo>
                  <a:lnTo>
                    <a:pt x="230006" y="182641"/>
                  </a:lnTo>
                  <a:close/>
                </a:path>
                <a:path w="255270" h="224790">
                  <a:moveTo>
                    <a:pt x="138779" y="182046"/>
                  </a:moveTo>
                  <a:lnTo>
                    <a:pt x="103727" y="182046"/>
                  </a:lnTo>
                  <a:lnTo>
                    <a:pt x="103727" y="41743"/>
                  </a:lnTo>
                  <a:lnTo>
                    <a:pt x="138779" y="41743"/>
                  </a:lnTo>
                  <a:lnTo>
                    <a:pt x="138779" y="182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207" y="6088000"/>
              <a:ext cx="255270" cy="221615"/>
            </a:xfrm>
            <a:custGeom>
              <a:avLst/>
              <a:gdLst/>
              <a:ahLst/>
              <a:cxnLst/>
              <a:rect l="l" t="t" r="r" b="b"/>
              <a:pathLst>
                <a:path w="255270" h="221614">
                  <a:moveTo>
                    <a:pt x="232514" y="178403"/>
                  </a:moveTo>
                  <a:lnTo>
                    <a:pt x="129574" y="178403"/>
                  </a:lnTo>
                  <a:lnTo>
                    <a:pt x="138471" y="178141"/>
                  </a:lnTo>
                  <a:lnTo>
                    <a:pt x="146957" y="177450"/>
                  </a:lnTo>
                  <a:lnTo>
                    <a:pt x="185271" y="165925"/>
                  </a:lnTo>
                  <a:lnTo>
                    <a:pt x="215085" y="133135"/>
                  </a:lnTo>
                  <a:lnTo>
                    <a:pt x="219585" y="106775"/>
                  </a:lnTo>
                  <a:lnTo>
                    <a:pt x="218490" y="92718"/>
                  </a:lnTo>
                  <a:lnTo>
                    <a:pt x="195511" y="53578"/>
                  </a:lnTo>
                  <a:lnTo>
                    <a:pt x="160149" y="41148"/>
                  </a:lnTo>
                  <a:lnTo>
                    <a:pt x="160149" y="0"/>
                  </a:lnTo>
                  <a:lnTo>
                    <a:pt x="200345" y="11049"/>
                  </a:lnTo>
                  <a:lnTo>
                    <a:pt x="240507" y="48388"/>
                  </a:lnTo>
                  <a:lnTo>
                    <a:pt x="253051" y="85003"/>
                  </a:lnTo>
                  <a:lnTo>
                    <a:pt x="254732" y="106775"/>
                  </a:lnTo>
                  <a:lnTo>
                    <a:pt x="254146" y="120205"/>
                  </a:lnTo>
                  <a:lnTo>
                    <a:pt x="240373" y="167044"/>
                  </a:lnTo>
                  <a:lnTo>
                    <a:pt x="234254" y="176307"/>
                  </a:lnTo>
                  <a:lnTo>
                    <a:pt x="232514" y="178403"/>
                  </a:lnTo>
                  <a:close/>
                </a:path>
                <a:path w="255270" h="221614">
                  <a:moveTo>
                    <a:pt x="129574" y="221075"/>
                  </a:moveTo>
                  <a:lnTo>
                    <a:pt x="90998" y="216574"/>
                  </a:lnTo>
                  <a:lnTo>
                    <a:pt x="46666" y="199310"/>
                  </a:lnTo>
                  <a:lnTo>
                    <a:pt x="15107" y="167044"/>
                  </a:lnTo>
                  <a:lnTo>
                    <a:pt x="510" y="119562"/>
                  </a:lnTo>
                  <a:lnTo>
                    <a:pt x="0" y="106775"/>
                  </a:lnTo>
                  <a:lnTo>
                    <a:pt x="28" y="102108"/>
                  </a:lnTo>
                  <a:lnTo>
                    <a:pt x="7106" y="58197"/>
                  </a:lnTo>
                  <a:lnTo>
                    <a:pt x="31002" y="22479"/>
                  </a:lnTo>
                  <a:lnTo>
                    <a:pt x="72972" y="2976"/>
                  </a:lnTo>
                  <a:lnTo>
                    <a:pt x="83854" y="1524"/>
                  </a:lnTo>
                  <a:lnTo>
                    <a:pt x="83854" y="42672"/>
                  </a:lnTo>
                  <a:lnTo>
                    <a:pt x="72995" y="45553"/>
                  </a:lnTo>
                  <a:lnTo>
                    <a:pt x="63280" y="49720"/>
                  </a:lnTo>
                  <a:lnTo>
                    <a:pt x="38241" y="79438"/>
                  </a:lnTo>
                  <a:lnTo>
                    <a:pt x="34991" y="102108"/>
                  </a:lnTo>
                  <a:lnTo>
                    <a:pt x="35538" y="113021"/>
                  </a:lnTo>
                  <a:lnTo>
                    <a:pt x="52219" y="152685"/>
                  </a:lnTo>
                  <a:lnTo>
                    <a:pt x="85902" y="172807"/>
                  </a:lnTo>
                  <a:lnTo>
                    <a:pt x="129574" y="178403"/>
                  </a:lnTo>
                  <a:lnTo>
                    <a:pt x="232514" y="178403"/>
                  </a:lnTo>
                  <a:lnTo>
                    <a:pt x="227277" y="184713"/>
                  </a:lnTo>
                  <a:lnTo>
                    <a:pt x="191082" y="209478"/>
                  </a:lnTo>
                  <a:lnTo>
                    <a:pt x="143019" y="220527"/>
                  </a:lnTo>
                  <a:lnTo>
                    <a:pt x="129574" y="2210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6719" y="5840921"/>
              <a:ext cx="250221" cy="201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13470" y="5676233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9823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9823" y="0"/>
                  </a:lnTo>
                  <a:lnTo>
                    <a:pt x="109823" y="48768"/>
                  </a:lnTo>
                  <a:close/>
                </a:path>
                <a:path w="317500" h="130175">
                  <a:moveTo>
                    <a:pt x="263937" y="88392"/>
                  </a:moveTo>
                  <a:lnTo>
                    <a:pt x="0" y="88392"/>
                  </a:lnTo>
                  <a:lnTo>
                    <a:pt x="0" y="48768"/>
                  </a:lnTo>
                  <a:lnTo>
                    <a:pt x="265461" y="48768"/>
                  </a:lnTo>
                  <a:lnTo>
                    <a:pt x="268509" y="47244"/>
                  </a:lnTo>
                  <a:lnTo>
                    <a:pt x="271557" y="47244"/>
                  </a:lnTo>
                  <a:lnTo>
                    <a:pt x="277653" y="44196"/>
                  </a:lnTo>
                  <a:lnTo>
                    <a:pt x="279177" y="42672"/>
                  </a:lnTo>
                  <a:lnTo>
                    <a:pt x="280701" y="39624"/>
                  </a:lnTo>
                  <a:lnTo>
                    <a:pt x="280701" y="38100"/>
                  </a:lnTo>
                  <a:lnTo>
                    <a:pt x="282225" y="33528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219" y="39624"/>
                  </a:lnTo>
                  <a:lnTo>
                    <a:pt x="303561" y="79248"/>
                  </a:lnTo>
                  <a:lnTo>
                    <a:pt x="272510" y="88130"/>
                  </a:lnTo>
                  <a:lnTo>
                    <a:pt x="263937" y="88392"/>
                  </a:lnTo>
                  <a:close/>
                </a:path>
                <a:path w="317500" h="130175">
                  <a:moveTo>
                    <a:pt x="109823" y="129635"/>
                  </a:moveTo>
                  <a:lnTo>
                    <a:pt x="73247" y="129635"/>
                  </a:lnTo>
                  <a:lnTo>
                    <a:pt x="73247" y="88392"/>
                  </a:lnTo>
                  <a:lnTo>
                    <a:pt x="109823" y="88392"/>
                  </a:lnTo>
                  <a:lnTo>
                    <a:pt x="109823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93658" y="5589271"/>
              <a:ext cx="50800" cy="40005"/>
            </a:xfrm>
            <a:custGeom>
              <a:avLst/>
              <a:gdLst/>
              <a:ahLst/>
              <a:cxnLst/>
              <a:rect l="l" t="t" r="r" b="b"/>
              <a:pathLst>
                <a:path w="50800" h="40004">
                  <a:moveTo>
                    <a:pt x="50387" y="39624"/>
                  </a:moveTo>
                  <a:lnTo>
                    <a:pt x="0" y="39624"/>
                  </a:lnTo>
                  <a:lnTo>
                    <a:pt x="0" y="0"/>
                  </a:lnTo>
                  <a:lnTo>
                    <a:pt x="50387" y="0"/>
                  </a:lnTo>
                  <a:lnTo>
                    <a:pt x="50387" y="39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86719" y="5609082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030" y="0"/>
                  </a:lnTo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2146" y="5302568"/>
              <a:ext cx="255270" cy="238125"/>
            </a:xfrm>
            <a:custGeom>
              <a:avLst/>
              <a:gdLst/>
              <a:ahLst/>
              <a:cxnLst/>
              <a:rect l="l" t="t" r="r" b="b"/>
              <a:pathLst>
                <a:path w="255270" h="238125">
                  <a:moveTo>
                    <a:pt x="126587" y="237934"/>
                  </a:moveTo>
                  <a:lnTo>
                    <a:pt x="77819" y="230314"/>
                  </a:lnTo>
                  <a:lnTo>
                    <a:pt x="36576" y="207454"/>
                  </a:lnTo>
                  <a:lnTo>
                    <a:pt x="9144" y="169259"/>
                  </a:lnTo>
                  <a:lnTo>
                    <a:pt x="0" y="118967"/>
                  </a:lnTo>
                  <a:lnTo>
                    <a:pt x="571" y="104655"/>
                  </a:lnTo>
                  <a:lnTo>
                    <a:pt x="9144" y="67151"/>
                  </a:lnTo>
                  <a:lnTo>
                    <a:pt x="36576" y="30480"/>
                  </a:lnTo>
                  <a:lnTo>
                    <a:pt x="77819" y="7619"/>
                  </a:lnTo>
                  <a:lnTo>
                    <a:pt x="126587" y="0"/>
                  </a:lnTo>
                  <a:lnTo>
                    <a:pt x="140032" y="547"/>
                  </a:lnTo>
                  <a:lnTo>
                    <a:pt x="188118" y="12477"/>
                  </a:lnTo>
                  <a:lnTo>
                    <a:pt x="225813" y="38768"/>
                  </a:lnTo>
                  <a:lnTo>
                    <a:pt x="228885" y="42672"/>
                  </a:lnTo>
                  <a:lnTo>
                    <a:pt x="126587" y="42672"/>
                  </a:lnTo>
                  <a:lnTo>
                    <a:pt x="116347" y="43195"/>
                  </a:lnTo>
                  <a:lnTo>
                    <a:pt x="72294" y="56054"/>
                  </a:lnTo>
                  <a:lnTo>
                    <a:pt x="59531" y="65627"/>
                  </a:lnTo>
                  <a:lnTo>
                    <a:pt x="53457" y="70723"/>
                  </a:lnTo>
                  <a:lnTo>
                    <a:pt x="35361" y="111228"/>
                  </a:lnTo>
                  <a:lnTo>
                    <a:pt x="35052" y="118967"/>
                  </a:lnTo>
                  <a:lnTo>
                    <a:pt x="35361" y="126706"/>
                  </a:lnTo>
                  <a:lnTo>
                    <a:pt x="54100" y="167211"/>
                  </a:lnTo>
                  <a:lnTo>
                    <a:pt x="88487" y="189071"/>
                  </a:lnTo>
                  <a:lnTo>
                    <a:pt x="126587" y="195262"/>
                  </a:lnTo>
                  <a:lnTo>
                    <a:pt x="228792" y="195262"/>
                  </a:lnTo>
                  <a:lnTo>
                    <a:pt x="225813" y="199129"/>
                  </a:lnTo>
                  <a:lnTo>
                    <a:pt x="188118" y="225671"/>
                  </a:lnTo>
                  <a:lnTo>
                    <a:pt x="140032" y="237386"/>
                  </a:lnTo>
                  <a:lnTo>
                    <a:pt x="126587" y="237934"/>
                  </a:lnTo>
                  <a:close/>
                </a:path>
                <a:path w="255270" h="238125">
                  <a:moveTo>
                    <a:pt x="228792" y="195262"/>
                  </a:moveTo>
                  <a:lnTo>
                    <a:pt x="126587" y="195262"/>
                  </a:lnTo>
                  <a:lnTo>
                    <a:pt x="137722" y="194951"/>
                  </a:lnTo>
                  <a:lnTo>
                    <a:pt x="148161" y="193917"/>
                  </a:lnTo>
                  <a:lnTo>
                    <a:pt x="189237" y="177498"/>
                  </a:lnTo>
                  <a:lnTo>
                    <a:pt x="213550" y="147923"/>
                  </a:lnTo>
                  <a:lnTo>
                    <a:pt x="219646" y="118967"/>
                  </a:lnTo>
                  <a:lnTo>
                    <a:pt x="219122" y="111228"/>
                  </a:lnTo>
                  <a:lnTo>
                    <a:pt x="200691" y="70723"/>
                  </a:lnTo>
                  <a:lnTo>
                    <a:pt x="166306" y="48768"/>
                  </a:lnTo>
                  <a:lnTo>
                    <a:pt x="126587" y="42672"/>
                  </a:lnTo>
                  <a:lnTo>
                    <a:pt x="228885" y="42672"/>
                  </a:lnTo>
                  <a:lnTo>
                    <a:pt x="248926" y="78890"/>
                  </a:lnTo>
                  <a:lnTo>
                    <a:pt x="254793" y="118967"/>
                  </a:lnTo>
                  <a:lnTo>
                    <a:pt x="254183" y="133254"/>
                  </a:lnTo>
                  <a:lnTo>
                    <a:pt x="238910" y="180156"/>
                  </a:lnTo>
                  <a:lnTo>
                    <a:pt x="232791" y="190071"/>
                  </a:lnTo>
                  <a:lnTo>
                    <a:pt x="228792" y="195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82146" y="5053964"/>
              <a:ext cx="248602" cy="2013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82225" y="4646772"/>
              <a:ext cx="255270" cy="229235"/>
            </a:xfrm>
            <a:custGeom>
              <a:avLst/>
              <a:gdLst/>
              <a:ahLst/>
              <a:cxnLst/>
              <a:rect l="l" t="t" r="r" b="b"/>
              <a:pathLst>
                <a:path w="255270" h="229235">
                  <a:moveTo>
                    <a:pt x="80787" y="219646"/>
                  </a:moveTo>
                  <a:lnTo>
                    <a:pt x="42556" y="210478"/>
                  </a:lnTo>
                  <a:lnTo>
                    <a:pt x="13041" y="180498"/>
                  </a:lnTo>
                  <a:lnTo>
                    <a:pt x="873" y="136314"/>
                  </a:lnTo>
                  <a:lnTo>
                    <a:pt x="0" y="105251"/>
                  </a:lnTo>
                  <a:lnTo>
                    <a:pt x="91" y="100869"/>
                  </a:lnTo>
                  <a:lnTo>
                    <a:pt x="8088" y="60555"/>
                  </a:lnTo>
                  <a:lnTo>
                    <a:pt x="39130" y="28979"/>
                  </a:lnTo>
                  <a:lnTo>
                    <a:pt x="67071" y="24479"/>
                  </a:lnTo>
                  <a:lnTo>
                    <a:pt x="208899" y="24479"/>
                  </a:lnTo>
                  <a:lnTo>
                    <a:pt x="213471" y="22955"/>
                  </a:lnTo>
                  <a:lnTo>
                    <a:pt x="216519" y="21431"/>
                  </a:lnTo>
                  <a:lnTo>
                    <a:pt x="219567" y="18383"/>
                  </a:lnTo>
                  <a:lnTo>
                    <a:pt x="219567" y="9144"/>
                  </a:lnTo>
                  <a:lnTo>
                    <a:pt x="216519" y="0"/>
                  </a:lnTo>
                  <a:lnTo>
                    <a:pt x="248523" y="0"/>
                  </a:lnTo>
                  <a:lnTo>
                    <a:pt x="250776" y="5396"/>
                  </a:lnTo>
                  <a:lnTo>
                    <a:pt x="252761" y="12239"/>
                  </a:lnTo>
                  <a:lnTo>
                    <a:pt x="254175" y="20225"/>
                  </a:lnTo>
                  <a:lnTo>
                    <a:pt x="254714" y="29051"/>
                  </a:lnTo>
                  <a:lnTo>
                    <a:pt x="254128" y="35861"/>
                  </a:lnTo>
                  <a:lnTo>
                    <a:pt x="225972" y="62007"/>
                  </a:lnTo>
                  <a:lnTo>
                    <a:pt x="216519" y="62579"/>
                  </a:lnTo>
                  <a:lnTo>
                    <a:pt x="218252" y="64103"/>
                  </a:lnTo>
                  <a:lnTo>
                    <a:pt x="67071" y="64103"/>
                  </a:lnTo>
                  <a:lnTo>
                    <a:pt x="59451" y="65627"/>
                  </a:lnTo>
                  <a:lnTo>
                    <a:pt x="54879" y="68675"/>
                  </a:lnTo>
                  <a:lnTo>
                    <a:pt x="48783" y="71723"/>
                  </a:lnTo>
                  <a:lnTo>
                    <a:pt x="44116" y="76295"/>
                  </a:lnTo>
                  <a:lnTo>
                    <a:pt x="41068" y="82391"/>
                  </a:lnTo>
                  <a:lnTo>
                    <a:pt x="39544" y="86963"/>
                  </a:lnTo>
                  <a:lnTo>
                    <a:pt x="36496" y="93059"/>
                  </a:lnTo>
                  <a:lnTo>
                    <a:pt x="36496" y="99155"/>
                  </a:lnTo>
                  <a:lnTo>
                    <a:pt x="34972" y="105251"/>
                  </a:lnTo>
                  <a:lnTo>
                    <a:pt x="35063" y="120872"/>
                  </a:lnTo>
                  <a:lnTo>
                    <a:pt x="44116" y="161734"/>
                  </a:lnTo>
                  <a:lnTo>
                    <a:pt x="80787" y="180022"/>
                  </a:lnTo>
                  <a:lnTo>
                    <a:pt x="80787" y="219646"/>
                  </a:lnTo>
                  <a:close/>
                </a:path>
                <a:path w="255270" h="229235">
                  <a:moveTo>
                    <a:pt x="186039" y="228790"/>
                  </a:moveTo>
                  <a:lnTo>
                    <a:pt x="145907" y="218098"/>
                  </a:lnTo>
                  <a:lnTo>
                    <a:pt x="120578" y="183808"/>
                  </a:lnTo>
                  <a:lnTo>
                    <a:pt x="118887" y="176974"/>
                  </a:lnTo>
                  <a:lnTo>
                    <a:pt x="116531" y="168878"/>
                  </a:lnTo>
                  <a:lnTo>
                    <a:pt x="114506" y="161722"/>
                  </a:lnTo>
                  <a:lnTo>
                    <a:pt x="112672" y="154217"/>
                  </a:lnTo>
                  <a:lnTo>
                    <a:pt x="111230" y="146177"/>
                  </a:lnTo>
                  <a:lnTo>
                    <a:pt x="109910" y="138398"/>
                  </a:lnTo>
                  <a:lnTo>
                    <a:pt x="108410" y="130397"/>
                  </a:lnTo>
                  <a:lnTo>
                    <a:pt x="107195" y="122396"/>
                  </a:lnTo>
                  <a:lnTo>
                    <a:pt x="106695" y="114395"/>
                  </a:lnTo>
                  <a:lnTo>
                    <a:pt x="104018" y="98679"/>
                  </a:lnTo>
                  <a:lnTo>
                    <a:pt x="82311" y="64103"/>
                  </a:lnTo>
                  <a:lnTo>
                    <a:pt x="123459" y="64103"/>
                  </a:lnTo>
                  <a:lnTo>
                    <a:pt x="129555" y="76295"/>
                  </a:lnTo>
                  <a:lnTo>
                    <a:pt x="131079" y="85439"/>
                  </a:lnTo>
                  <a:lnTo>
                    <a:pt x="134159" y="100869"/>
                  </a:lnTo>
                  <a:lnTo>
                    <a:pt x="135651" y="109823"/>
                  </a:lnTo>
                  <a:lnTo>
                    <a:pt x="136556" y="116681"/>
                  </a:lnTo>
                  <a:lnTo>
                    <a:pt x="137795" y="130397"/>
                  </a:lnTo>
                  <a:lnTo>
                    <a:pt x="138699" y="137255"/>
                  </a:lnTo>
                  <a:lnTo>
                    <a:pt x="154035" y="175450"/>
                  </a:lnTo>
                  <a:lnTo>
                    <a:pt x="160131" y="180022"/>
                  </a:lnTo>
                  <a:lnTo>
                    <a:pt x="164703" y="184594"/>
                  </a:lnTo>
                  <a:lnTo>
                    <a:pt x="173847" y="186118"/>
                  </a:lnTo>
                  <a:lnTo>
                    <a:pt x="248539" y="186118"/>
                  </a:lnTo>
                  <a:lnTo>
                    <a:pt x="248356" y="186856"/>
                  </a:lnTo>
                  <a:lnTo>
                    <a:pt x="223710" y="219003"/>
                  </a:lnTo>
                  <a:lnTo>
                    <a:pt x="194897" y="228480"/>
                  </a:lnTo>
                  <a:lnTo>
                    <a:pt x="186039" y="228790"/>
                  </a:lnTo>
                  <a:close/>
                </a:path>
                <a:path w="255270" h="229235">
                  <a:moveTo>
                    <a:pt x="248539" y="186118"/>
                  </a:moveTo>
                  <a:lnTo>
                    <a:pt x="190611" y="186118"/>
                  </a:lnTo>
                  <a:lnTo>
                    <a:pt x="199755" y="183070"/>
                  </a:lnTo>
                  <a:lnTo>
                    <a:pt x="208899" y="176974"/>
                  </a:lnTo>
                  <a:lnTo>
                    <a:pt x="211947" y="172402"/>
                  </a:lnTo>
                  <a:lnTo>
                    <a:pt x="213471" y="167830"/>
                  </a:lnTo>
                  <a:lnTo>
                    <a:pt x="216519" y="163258"/>
                  </a:lnTo>
                  <a:lnTo>
                    <a:pt x="218043" y="157162"/>
                  </a:lnTo>
                  <a:lnTo>
                    <a:pt x="218043" y="150971"/>
                  </a:lnTo>
                  <a:lnTo>
                    <a:pt x="219567" y="144875"/>
                  </a:lnTo>
                  <a:lnTo>
                    <a:pt x="210899" y="98679"/>
                  </a:lnTo>
                  <a:lnTo>
                    <a:pt x="199755" y="82391"/>
                  </a:lnTo>
                  <a:lnTo>
                    <a:pt x="195183" y="76295"/>
                  </a:lnTo>
                  <a:lnTo>
                    <a:pt x="189087" y="71723"/>
                  </a:lnTo>
                  <a:lnTo>
                    <a:pt x="181467" y="68675"/>
                  </a:lnTo>
                  <a:lnTo>
                    <a:pt x="175371" y="65627"/>
                  </a:lnTo>
                  <a:lnTo>
                    <a:pt x="169275" y="64103"/>
                  </a:lnTo>
                  <a:lnTo>
                    <a:pt x="218252" y="64103"/>
                  </a:lnTo>
                  <a:lnTo>
                    <a:pt x="245475" y="100679"/>
                  </a:lnTo>
                  <a:lnTo>
                    <a:pt x="254641" y="146399"/>
                  </a:lnTo>
                  <a:lnTo>
                    <a:pt x="254560" y="152225"/>
                  </a:lnTo>
                  <a:lnTo>
                    <a:pt x="254426" y="155980"/>
                  </a:lnTo>
                  <a:lnTo>
                    <a:pt x="253559" y="164008"/>
                  </a:lnTo>
                  <a:lnTo>
                    <a:pt x="252102" y="172020"/>
                  </a:lnTo>
                  <a:lnTo>
                    <a:pt x="249929" y="180498"/>
                  </a:lnTo>
                  <a:lnTo>
                    <a:pt x="248539" y="186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82146" y="4407409"/>
              <a:ext cx="248602" cy="201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93659" y="4128326"/>
              <a:ext cx="343535" cy="231775"/>
            </a:xfrm>
            <a:custGeom>
              <a:avLst/>
              <a:gdLst/>
              <a:ahLst/>
              <a:cxnLst/>
              <a:rect l="l" t="t" r="r" b="b"/>
              <a:pathLst>
                <a:path w="343535" h="231775">
                  <a:moveTo>
                    <a:pt x="215074" y="231743"/>
                  </a:moveTo>
                  <a:lnTo>
                    <a:pt x="166306" y="225647"/>
                  </a:lnTo>
                  <a:lnTo>
                    <a:pt x="125063" y="204311"/>
                  </a:lnTo>
                  <a:lnTo>
                    <a:pt x="97631" y="169259"/>
                  </a:lnTo>
                  <a:lnTo>
                    <a:pt x="88604" y="123237"/>
                  </a:lnTo>
                  <a:lnTo>
                    <a:pt x="88501" y="106624"/>
                  </a:lnTo>
                  <a:lnTo>
                    <a:pt x="90011" y="100584"/>
                  </a:lnTo>
                  <a:lnTo>
                    <a:pt x="93059" y="85344"/>
                  </a:lnTo>
                  <a:lnTo>
                    <a:pt x="112871" y="51816"/>
                  </a:lnTo>
                  <a:lnTo>
                    <a:pt x="126587" y="41148"/>
                  </a:lnTo>
                  <a:lnTo>
                    <a:pt x="0" y="41148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39624"/>
                  </a:lnTo>
                  <a:lnTo>
                    <a:pt x="215074" y="39624"/>
                  </a:lnTo>
                  <a:lnTo>
                    <a:pt x="206835" y="39909"/>
                  </a:lnTo>
                  <a:lnTo>
                    <a:pt x="198310" y="40767"/>
                  </a:lnTo>
                  <a:lnTo>
                    <a:pt x="189785" y="42195"/>
                  </a:lnTo>
                  <a:lnTo>
                    <a:pt x="181546" y="44196"/>
                  </a:lnTo>
                  <a:lnTo>
                    <a:pt x="172926" y="45886"/>
                  </a:lnTo>
                  <a:lnTo>
                    <a:pt x="140005" y="67437"/>
                  </a:lnTo>
                  <a:lnTo>
                    <a:pt x="123872" y="105886"/>
                  </a:lnTo>
                  <a:lnTo>
                    <a:pt x="123539" y="115919"/>
                  </a:lnTo>
                  <a:lnTo>
                    <a:pt x="124086" y="125896"/>
                  </a:lnTo>
                  <a:lnTo>
                    <a:pt x="140767" y="163544"/>
                  </a:lnTo>
                  <a:lnTo>
                    <a:pt x="174450" y="183475"/>
                  </a:lnTo>
                  <a:lnTo>
                    <a:pt x="218122" y="189071"/>
                  </a:lnTo>
                  <a:lnTo>
                    <a:pt x="319459" y="189071"/>
                  </a:lnTo>
                  <a:lnTo>
                    <a:pt x="312801" y="196905"/>
                  </a:lnTo>
                  <a:lnTo>
                    <a:pt x="275082" y="220384"/>
                  </a:lnTo>
                  <a:lnTo>
                    <a:pt x="227638" y="231195"/>
                  </a:lnTo>
                  <a:lnTo>
                    <a:pt x="215074" y="231743"/>
                  </a:lnTo>
                  <a:close/>
                </a:path>
                <a:path w="343535" h="231775">
                  <a:moveTo>
                    <a:pt x="319459" y="189071"/>
                  </a:moveTo>
                  <a:lnTo>
                    <a:pt x="218122" y="189071"/>
                  </a:lnTo>
                  <a:lnTo>
                    <a:pt x="226162" y="188785"/>
                  </a:lnTo>
                  <a:lnTo>
                    <a:pt x="234362" y="187928"/>
                  </a:lnTo>
                  <a:lnTo>
                    <a:pt x="273819" y="175069"/>
                  </a:lnTo>
                  <a:lnTo>
                    <a:pt x="303633" y="139896"/>
                  </a:lnTo>
                  <a:lnTo>
                    <a:pt x="308133" y="114300"/>
                  </a:lnTo>
                  <a:lnTo>
                    <a:pt x="307586" y="104322"/>
                  </a:lnTo>
                  <a:lnTo>
                    <a:pt x="290417" y="66675"/>
                  </a:lnTo>
                  <a:lnTo>
                    <a:pt x="257317" y="45243"/>
                  </a:lnTo>
                  <a:lnTo>
                    <a:pt x="215074" y="39624"/>
                  </a:lnTo>
                  <a:lnTo>
                    <a:pt x="337089" y="39624"/>
                  </a:lnTo>
                  <a:lnTo>
                    <a:pt x="337089" y="41148"/>
                  </a:lnTo>
                  <a:lnTo>
                    <a:pt x="305085" y="41148"/>
                  </a:lnTo>
                  <a:lnTo>
                    <a:pt x="314539" y="47220"/>
                  </a:lnTo>
                  <a:lnTo>
                    <a:pt x="338057" y="83726"/>
                  </a:lnTo>
                  <a:lnTo>
                    <a:pt x="343191" y="120491"/>
                  </a:lnTo>
                  <a:lnTo>
                    <a:pt x="342456" y="133040"/>
                  </a:lnTo>
                  <a:lnTo>
                    <a:pt x="326517" y="179236"/>
                  </a:lnTo>
                  <a:lnTo>
                    <a:pt x="319944" y="188499"/>
                  </a:lnTo>
                  <a:lnTo>
                    <a:pt x="319459" y="1890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93659" y="3657028"/>
              <a:ext cx="337185" cy="273050"/>
            </a:xfrm>
            <a:custGeom>
              <a:avLst/>
              <a:gdLst/>
              <a:ahLst/>
              <a:cxnLst/>
              <a:rect l="l" t="t" r="r" b="b"/>
              <a:pathLst>
                <a:path w="337185" h="273050">
                  <a:moveTo>
                    <a:pt x="220408" y="70199"/>
                  </a:moveTo>
                  <a:lnTo>
                    <a:pt x="175450" y="70199"/>
                  </a:lnTo>
                  <a:lnTo>
                    <a:pt x="176879" y="62745"/>
                  </a:lnTo>
                  <a:lnTo>
                    <a:pt x="199834" y="32099"/>
                  </a:lnTo>
                  <a:lnTo>
                    <a:pt x="205930" y="27431"/>
                  </a:lnTo>
                  <a:lnTo>
                    <a:pt x="213550" y="24384"/>
                  </a:lnTo>
                  <a:lnTo>
                    <a:pt x="236410" y="19812"/>
                  </a:lnTo>
                  <a:lnTo>
                    <a:pt x="244125" y="19812"/>
                  </a:lnTo>
                  <a:lnTo>
                    <a:pt x="250745" y="18930"/>
                  </a:lnTo>
                  <a:lnTo>
                    <a:pt x="257079" y="18478"/>
                  </a:lnTo>
                  <a:lnTo>
                    <a:pt x="263413" y="18311"/>
                  </a:lnTo>
                  <a:lnTo>
                    <a:pt x="270033" y="18288"/>
                  </a:lnTo>
                  <a:lnTo>
                    <a:pt x="277653" y="18288"/>
                  </a:lnTo>
                  <a:lnTo>
                    <a:pt x="286797" y="16764"/>
                  </a:lnTo>
                  <a:lnTo>
                    <a:pt x="294417" y="15240"/>
                  </a:lnTo>
                  <a:lnTo>
                    <a:pt x="303561" y="13716"/>
                  </a:lnTo>
                  <a:lnTo>
                    <a:pt x="311181" y="12192"/>
                  </a:lnTo>
                  <a:lnTo>
                    <a:pt x="317277" y="10667"/>
                  </a:lnTo>
                  <a:lnTo>
                    <a:pt x="332517" y="4572"/>
                  </a:lnTo>
                  <a:lnTo>
                    <a:pt x="337089" y="0"/>
                  </a:lnTo>
                  <a:lnTo>
                    <a:pt x="337089" y="48863"/>
                  </a:lnTo>
                  <a:lnTo>
                    <a:pt x="334041" y="53435"/>
                  </a:lnTo>
                  <a:lnTo>
                    <a:pt x="329469" y="54959"/>
                  </a:lnTo>
                  <a:lnTo>
                    <a:pt x="323373" y="56483"/>
                  </a:lnTo>
                  <a:lnTo>
                    <a:pt x="317277" y="56483"/>
                  </a:lnTo>
                  <a:lnTo>
                    <a:pt x="311181" y="58007"/>
                  </a:lnTo>
                  <a:lnTo>
                    <a:pt x="295941" y="58007"/>
                  </a:lnTo>
                  <a:lnTo>
                    <a:pt x="288321" y="59531"/>
                  </a:lnTo>
                  <a:lnTo>
                    <a:pt x="262413" y="59531"/>
                  </a:lnTo>
                  <a:lnTo>
                    <a:pt x="254793" y="62579"/>
                  </a:lnTo>
                  <a:lnTo>
                    <a:pt x="245649" y="62579"/>
                  </a:lnTo>
                  <a:lnTo>
                    <a:pt x="238029" y="64103"/>
                  </a:lnTo>
                  <a:lnTo>
                    <a:pt x="231838" y="67151"/>
                  </a:lnTo>
                  <a:lnTo>
                    <a:pt x="224218" y="68675"/>
                  </a:lnTo>
                  <a:lnTo>
                    <a:pt x="220408" y="70199"/>
                  </a:lnTo>
                  <a:close/>
                </a:path>
                <a:path w="337185" h="273050">
                  <a:moveTo>
                    <a:pt x="337089" y="272986"/>
                  </a:moveTo>
                  <a:lnTo>
                    <a:pt x="0" y="272986"/>
                  </a:lnTo>
                  <a:lnTo>
                    <a:pt x="0" y="114395"/>
                  </a:lnTo>
                  <a:lnTo>
                    <a:pt x="6477" y="70580"/>
                  </a:lnTo>
                  <a:lnTo>
                    <a:pt x="37012" y="26138"/>
                  </a:lnTo>
                  <a:lnTo>
                    <a:pt x="88487" y="10667"/>
                  </a:lnTo>
                  <a:lnTo>
                    <a:pt x="103704" y="11549"/>
                  </a:lnTo>
                  <a:lnTo>
                    <a:pt x="143446" y="25907"/>
                  </a:lnTo>
                  <a:lnTo>
                    <a:pt x="169378" y="55576"/>
                  </a:lnTo>
                  <a:lnTo>
                    <a:pt x="96107" y="56483"/>
                  </a:lnTo>
                  <a:lnTo>
                    <a:pt x="84105" y="57340"/>
                  </a:lnTo>
                  <a:lnTo>
                    <a:pt x="47839" y="78200"/>
                  </a:lnTo>
                  <a:lnTo>
                    <a:pt x="38195" y="227266"/>
                  </a:lnTo>
                  <a:lnTo>
                    <a:pt x="337089" y="227266"/>
                  </a:lnTo>
                  <a:lnTo>
                    <a:pt x="337089" y="272986"/>
                  </a:lnTo>
                  <a:close/>
                </a:path>
                <a:path w="337185" h="273050">
                  <a:moveTo>
                    <a:pt x="193738" y="227266"/>
                  </a:moveTo>
                  <a:lnTo>
                    <a:pt x="155638" y="227266"/>
                  </a:lnTo>
                  <a:lnTo>
                    <a:pt x="155614" y="126444"/>
                  </a:lnTo>
                  <a:lnTo>
                    <a:pt x="155448" y="118967"/>
                  </a:lnTo>
                  <a:lnTo>
                    <a:pt x="144970" y="79343"/>
                  </a:lnTo>
                  <a:lnTo>
                    <a:pt x="112490" y="57816"/>
                  </a:lnTo>
                  <a:lnTo>
                    <a:pt x="96107" y="56483"/>
                  </a:lnTo>
                  <a:lnTo>
                    <a:pt x="169660" y="56483"/>
                  </a:lnTo>
                  <a:lnTo>
                    <a:pt x="173926" y="70199"/>
                  </a:lnTo>
                  <a:lnTo>
                    <a:pt x="220408" y="70199"/>
                  </a:lnTo>
                  <a:lnTo>
                    <a:pt x="216598" y="71723"/>
                  </a:lnTo>
                  <a:lnTo>
                    <a:pt x="212026" y="76295"/>
                  </a:lnTo>
                  <a:lnTo>
                    <a:pt x="205930" y="79343"/>
                  </a:lnTo>
                  <a:lnTo>
                    <a:pt x="201358" y="85439"/>
                  </a:lnTo>
                  <a:lnTo>
                    <a:pt x="193851" y="114395"/>
                  </a:lnTo>
                  <a:lnTo>
                    <a:pt x="193738" y="227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82229" y="3400805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5" h="226060">
                  <a:moveTo>
                    <a:pt x="126504" y="225742"/>
                  </a:moveTo>
                  <a:lnTo>
                    <a:pt x="87285" y="220599"/>
                  </a:lnTo>
                  <a:lnTo>
                    <a:pt x="44216" y="199667"/>
                  </a:lnTo>
                  <a:lnTo>
                    <a:pt x="14181" y="167139"/>
                  </a:lnTo>
                  <a:lnTo>
                    <a:pt x="489" y="122135"/>
                  </a:lnTo>
                  <a:lnTo>
                    <a:pt x="0" y="108299"/>
                  </a:lnTo>
                  <a:lnTo>
                    <a:pt x="750" y="94416"/>
                  </a:lnTo>
                  <a:lnTo>
                    <a:pt x="12109" y="56483"/>
                  </a:lnTo>
                  <a:lnTo>
                    <a:pt x="47256" y="21431"/>
                  </a:lnTo>
                  <a:lnTo>
                    <a:pt x="104621" y="1928"/>
                  </a:lnTo>
                  <a:lnTo>
                    <a:pt x="138696" y="0"/>
                  </a:lnTo>
                  <a:lnTo>
                    <a:pt x="138696" y="42767"/>
                  </a:lnTo>
                  <a:lnTo>
                    <a:pt x="103644" y="42767"/>
                  </a:lnTo>
                  <a:lnTo>
                    <a:pt x="96786" y="43291"/>
                  </a:lnTo>
                  <a:lnTo>
                    <a:pt x="59710" y="59578"/>
                  </a:lnTo>
                  <a:lnTo>
                    <a:pt x="37541" y="91440"/>
                  </a:lnTo>
                  <a:lnTo>
                    <a:pt x="35080" y="115871"/>
                  </a:lnTo>
                  <a:lnTo>
                    <a:pt x="35255" y="120586"/>
                  </a:lnTo>
                  <a:lnTo>
                    <a:pt x="50551" y="157756"/>
                  </a:lnTo>
                  <a:lnTo>
                    <a:pt x="83713" y="178998"/>
                  </a:lnTo>
                  <a:lnTo>
                    <a:pt x="103644" y="183070"/>
                  </a:lnTo>
                  <a:lnTo>
                    <a:pt x="229516" y="183070"/>
                  </a:lnTo>
                  <a:lnTo>
                    <a:pt x="226398" y="186975"/>
                  </a:lnTo>
                  <a:lnTo>
                    <a:pt x="189536" y="212621"/>
                  </a:lnTo>
                  <a:lnTo>
                    <a:pt x="139973" y="224313"/>
                  </a:lnTo>
                  <a:lnTo>
                    <a:pt x="126504" y="225742"/>
                  </a:lnTo>
                  <a:close/>
                </a:path>
                <a:path w="254635" h="226060">
                  <a:moveTo>
                    <a:pt x="229516" y="183070"/>
                  </a:moveTo>
                  <a:lnTo>
                    <a:pt x="138696" y="183070"/>
                  </a:lnTo>
                  <a:lnTo>
                    <a:pt x="146729" y="182784"/>
                  </a:lnTo>
                  <a:lnTo>
                    <a:pt x="154717" y="181903"/>
                  </a:lnTo>
                  <a:lnTo>
                    <a:pt x="195180" y="164782"/>
                  </a:lnTo>
                  <a:lnTo>
                    <a:pt x="217659" y="124682"/>
                  </a:lnTo>
                  <a:lnTo>
                    <a:pt x="219451" y="105156"/>
                  </a:lnTo>
                  <a:lnTo>
                    <a:pt x="218730" y="94773"/>
                  </a:lnTo>
                  <a:lnTo>
                    <a:pt x="200823" y="57554"/>
                  </a:lnTo>
                  <a:lnTo>
                    <a:pt x="172320" y="42767"/>
                  </a:lnTo>
                  <a:lnTo>
                    <a:pt x="172320" y="4572"/>
                  </a:lnTo>
                  <a:lnTo>
                    <a:pt x="221826" y="27168"/>
                  </a:lnTo>
                  <a:lnTo>
                    <a:pt x="249139" y="70580"/>
                  </a:lnTo>
                  <a:lnTo>
                    <a:pt x="254601" y="106775"/>
                  </a:lnTo>
                  <a:lnTo>
                    <a:pt x="254523" y="112871"/>
                  </a:lnTo>
                  <a:lnTo>
                    <a:pt x="245472" y="158686"/>
                  </a:lnTo>
                  <a:lnTo>
                    <a:pt x="233470" y="178117"/>
                  </a:lnTo>
                  <a:lnTo>
                    <a:pt x="229516" y="183070"/>
                  </a:lnTo>
                  <a:close/>
                </a:path>
                <a:path w="254635" h="226060">
                  <a:moveTo>
                    <a:pt x="138696" y="183070"/>
                  </a:moveTo>
                  <a:lnTo>
                    <a:pt x="103644" y="183070"/>
                  </a:lnTo>
                  <a:lnTo>
                    <a:pt x="103644" y="42767"/>
                  </a:lnTo>
                  <a:lnTo>
                    <a:pt x="138696" y="42767"/>
                  </a:lnTo>
                  <a:lnTo>
                    <a:pt x="138696" y="18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82194" y="3167539"/>
              <a:ext cx="255270" cy="207645"/>
            </a:xfrm>
            <a:custGeom>
              <a:avLst/>
              <a:gdLst/>
              <a:ahLst/>
              <a:cxnLst/>
              <a:rect l="l" t="t" r="r" b="b"/>
              <a:pathLst>
                <a:path w="255270" h="207645">
                  <a:moveTo>
                    <a:pt x="127052" y="160115"/>
                  </a:moveTo>
                  <a:lnTo>
                    <a:pt x="73199" y="160115"/>
                  </a:lnTo>
                  <a:lnTo>
                    <a:pt x="79295" y="157067"/>
                  </a:lnTo>
                  <a:lnTo>
                    <a:pt x="88439" y="147923"/>
                  </a:lnTo>
                  <a:lnTo>
                    <a:pt x="102155" y="108299"/>
                  </a:lnTo>
                  <a:lnTo>
                    <a:pt x="103609" y="101052"/>
                  </a:lnTo>
                  <a:lnTo>
                    <a:pt x="105203" y="94309"/>
                  </a:lnTo>
                  <a:lnTo>
                    <a:pt x="106870" y="86988"/>
                  </a:lnTo>
                  <a:lnTo>
                    <a:pt x="108251" y="79248"/>
                  </a:lnTo>
                  <a:lnTo>
                    <a:pt x="110299" y="72151"/>
                  </a:lnTo>
                  <a:lnTo>
                    <a:pt x="125301" y="30360"/>
                  </a:lnTo>
                  <a:lnTo>
                    <a:pt x="154836" y="4500"/>
                  </a:lnTo>
                  <a:lnTo>
                    <a:pt x="178450" y="0"/>
                  </a:lnTo>
                  <a:lnTo>
                    <a:pt x="188452" y="571"/>
                  </a:lnTo>
                  <a:lnTo>
                    <a:pt x="227599" y="20193"/>
                  </a:lnTo>
                  <a:lnTo>
                    <a:pt x="242635" y="42672"/>
                  </a:lnTo>
                  <a:lnTo>
                    <a:pt x="183022" y="42672"/>
                  </a:lnTo>
                  <a:lnTo>
                    <a:pt x="175593" y="43505"/>
                  </a:lnTo>
                  <a:lnTo>
                    <a:pt x="148978" y="75223"/>
                  </a:lnTo>
                  <a:lnTo>
                    <a:pt x="134799" y="132683"/>
                  </a:lnTo>
                  <a:lnTo>
                    <a:pt x="132445" y="142398"/>
                  </a:lnTo>
                  <a:lnTo>
                    <a:pt x="129713" y="152209"/>
                  </a:lnTo>
                  <a:lnTo>
                    <a:pt x="127052" y="160115"/>
                  </a:lnTo>
                  <a:close/>
                </a:path>
                <a:path w="255270" h="207645">
                  <a:moveTo>
                    <a:pt x="68627" y="202787"/>
                  </a:moveTo>
                  <a:lnTo>
                    <a:pt x="30837" y="189666"/>
                  </a:lnTo>
                  <a:lnTo>
                    <a:pt x="5548" y="151304"/>
                  </a:lnTo>
                  <a:lnTo>
                    <a:pt x="0" y="101052"/>
                  </a:lnTo>
                  <a:lnTo>
                    <a:pt x="333" y="91070"/>
                  </a:lnTo>
                  <a:lnTo>
                    <a:pt x="11144" y="48934"/>
                  </a:lnTo>
                  <a:lnTo>
                    <a:pt x="38052" y="19812"/>
                  </a:lnTo>
                  <a:lnTo>
                    <a:pt x="76247" y="10668"/>
                  </a:lnTo>
                  <a:lnTo>
                    <a:pt x="76247" y="51816"/>
                  </a:lnTo>
                  <a:lnTo>
                    <a:pt x="68627" y="51816"/>
                  </a:lnTo>
                  <a:lnTo>
                    <a:pt x="61007" y="53340"/>
                  </a:lnTo>
                  <a:lnTo>
                    <a:pt x="56435" y="57912"/>
                  </a:lnTo>
                  <a:lnTo>
                    <a:pt x="50339" y="60960"/>
                  </a:lnTo>
                  <a:lnTo>
                    <a:pt x="47291" y="65532"/>
                  </a:lnTo>
                  <a:lnTo>
                    <a:pt x="44148" y="70104"/>
                  </a:lnTo>
                  <a:lnTo>
                    <a:pt x="38052" y="82296"/>
                  </a:lnTo>
                  <a:lnTo>
                    <a:pt x="35049" y="94309"/>
                  </a:lnTo>
                  <a:lnTo>
                    <a:pt x="35004" y="120491"/>
                  </a:lnTo>
                  <a:lnTo>
                    <a:pt x="36528" y="126587"/>
                  </a:lnTo>
                  <a:lnTo>
                    <a:pt x="36528" y="132683"/>
                  </a:lnTo>
                  <a:lnTo>
                    <a:pt x="39576" y="137255"/>
                  </a:lnTo>
                  <a:lnTo>
                    <a:pt x="41100" y="143351"/>
                  </a:lnTo>
                  <a:lnTo>
                    <a:pt x="44148" y="147923"/>
                  </a:lnTo>
                  <a:lnTo>
                    <a:pt x="47291" y="152495"/>
                  </a:lnTo>
                  <a:lnTo>
                    <a:pt x="50339" y="155543"/>
                  </a:lnTo>
                  <a:lnTo>
                    <a:pt x="54911" y="158591"/>
                  </a:lnTo>
                  <a:lnTo>
                    <a:pt x="59483" y="160115"/>
                  </a:lnTo>
                  <a:lnTo>
                    <a:pt x="127052" y="160115"/>
                  </a:lnTo>
                  <a:lnTo>
                    <a:pt x="126539" y="161639"/>
                  </a:lnTo>
                  <a:lnTo>
                    <a:pt x="97774" y="195714"/>
                  </a:lnTo>
                  <a:lnTo>
                    <a:pt x="79486" y="201953"/>
                  </a:lnTo>
                  <a:lnTo>
                    <a:pt x="68627" y="202787"/>
                  </a:lnTo>
                  <a:close/>
                </a:path>
                <a:path w="255270" h="207645">
                  <a:moveTo>
                    <a:pt x="172354" y="207359"/>
                  </a:moveTo>
                  <a:lnTo>
                    <a:pt x="172354" y="167735"/>
                  </a:lnTo>
                  <a:lnTo>
                    <a:pt x="181498" y="166211"/>
                  </a:lnTo>
                  <a:lnTo>
                    <a:pt x="189118" y="164687"/>
                  </a:lnTo>
                  <a:lnTo>
                    <a:pt x="195214" y="161639"/>
                  </a:lnTo>
                  <a:lnTo>
                    <a:pt x="201310" y="157067"/>
                  </a:lnTo>
                  <a:lnTo>
                    <a:pt x="205882" y="152495"/>
                  </a:lnTo>
                  <a:lnTo>
                    <a:pt x="208930" y="146399"/>
                  </a:lnTo>
                  <a:lnTo>
                    <a:pt x="213502" y="140303"/>
                  </a:lnTo>
                  <a:lnTo>
                    <a:pt x="219598" y="109823"/>
                  </a:lnTo>
                  <a:lnTo>
                    <a:pt x="219598" y="88392"/>
                  </a:lnTo>
                  <a:lnTo>
                    <a:pt x="218074" y="82296"/>
                  </a:lnTo>
                  <a:lnTo>
                    <a:pt x="216550" y="74676"/>
                  </a:lnTo>
                  <a:lnTo>
                    <a:pt x="213502" y="62484"/>
                  </a:lnTo>
                  <a:lnTo>
                    <a:pt x="210454" y="56388"/>
                  </a:lnTo>
                  <a:lnTo>
                    <a:pt x="205882" y="51816"/>
                  </a:lnTo>
                  <a:lnTo>
                    <a:pt x="201310" y="48768"/>
                  </a:lnTo>
                  <a:lnTo>
                    <a:pt x="196738" y="44196"/>
                  </a:lnTo>
                  <a:lnTo>
                    <a:pt x="190642" y="42672"/>
                  </a:lnTo>
                  <a:lnTo>
                    <a:pt x="242635" y="42672"/>
                  </a:lnTo>
                  <a:lnTo>
                    <a:pt x="245704" y="49744"/>
                  </a:lnTo>
                  <a:lnTo>
                    <a:pt x="248388" y="58173"/>
                  </a:lnTo>
                  <a:lnTo>
                    <a:pt x="250078" y="67056"/>
                  </a:lnTo>
                  <a:lnTo>
                    <a:pt x="252134" y="76201"/>
                  </a:lnTo>
                  <a:lnTo>
                    <a:pt x="253591" y="85355"/>
                  </a:lnTo>
                  <a:lnTo>
                    <a:pt x="254458" y="94528"/>
                  </a:lnTo>
                  <a:lnTo>
                    <a:pt x="254746" y="103727"/>
                  </a:lnTo>
                  <a:lnTo>
                    <a:pt x="254458" y="113990"/>
                  </a:lnTo>
                  <a:lnTo>
                    <a:pt x="247507" y="152209"/>
                  </a:lnTo>
                  <a:lnTo>
                    <a:pt x="225123" y="187928"/>
                  </a:lnTo>
                  <a:lnTo>
                    <a:pt x="183237" y="206787"/>
                  </a:lnTo>
                  <a:lnTo>
                    <a:pt x="172354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86719" y="2921985"/>
              <a:ext cx="250221" cy="2012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94041" y="2838450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5">
                  <a:moveTo>
                    <a:pt x="0" y="0"/>
                  </a:moveTo>
                  <a:lnTo>
                    <a:pt x="336803" y="0"/>
                  </a:lnTo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13470" y="2652046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9823" y="48768"/>
                  </a:moveTo>
                  <a:lnTo>
                    <a:pt x="73247" y="48768"/>
                  </a:lnTo>
                  <a:lnTo>
                    <a:pt x="73247" y="0"/>
                  </a:lnTo>
                  <a:lnTo>
                    <a:pt x="109823" y="0"/>
                  </a:lnTo>
                  <a:lnTo>
                    <a:pt x="109823" y="48768"/>
                  </a:lnTo>
                  <a:close/>
                </a:path>
                <a:path w="317500" h="130175">
                  <a:moveTo>
                    <a:pt x="263937" y="88487"/>
                  </a:moveTo>
                  <a:lnTo>
                    <a:pt x="0" y="88487"/>
                  </a:lnTo>
                  <a:lnTo>
                    <a:pt x="0" y="48768"/>
                  </a:lnTo>
                  <a:lnTo>
                    <a:pt x="268509" y="48768"/>
                  </a:lnTo>
                  <a:lnTo>
                    <a:pt x="271557" y="47244"/>
                  </a:lnTo>
                  <a:lnTo>
                    <a:pt x="274605" y="47244"/>
                  </a:lnTo>
                  <a:lnTo>
                    <a:pt x="277653" y="45720"/>
                  </a:lnTo>
                  <a:lnTo>
                    <a:pt x="279177" y="42672"/>
                  </a:lnTo>
                  <a:lnTo>
                    <a:pt x="280701" y="41148"/>
                  </a:lnTo>
                  <a:lnTo>
                    <a:pt x="280701" y="38100"/>
                  </a:lnTo>
                  <a:lnTo>
                    <a:pt x="282225" y="33528"/>
                  </a:lnTo>
                  <a:lnTo>
                    <a:pt x="282225" y="0"/>
                  </a:lnTo>
                  <a:lnTo>
                    <a:pt x="317277" y="0"/>
                  </a:lnTo>
                  <a:lnTo>
                    <a:pt x="317185" y="41148"/>
                  </a:lnTo>
                  <a:lnTo>
                    <a:pt x="298989" y="83915"/>
                  </a:lnTo>
                  <a:lnTo>
                    <a:pt x="291369" y="85439"/>
                  </a:lnTo>
                  <a:lnTo>
                    <a:pt x="286226" y="87201"/>
                  </a:lnTo>
                  <a:lnTo>
                    <a:pt x="279939" y="88106"/>
                  </a:lnTo>
                  <a:lnTo>
                    <a:pt x="272510" y="88439"/>
                  </a:lnTo>
                  <a:lnTo>
                    <a:pt x="263937" y="88487"/>
                  </a:lnTo>
                  <a:close/>
                </a:path>
                <a:path w="317500" h="130175">
                  <a:moveTo>
                    <a:pt x="109823" y="129635"/>
                  </a:moveTo>
                  <a:lnTo>
                    <a:pt x="73247" y="129635"/>
                  </a:lnTo>
                  <a:lnTo>
                    <a:pt x="73247" y="88487"/>
                  </a:lnTo>
                  <a:lnTo>
                    <a:pt x="109823" y="88487"/>
                  </a:lnTo>
                  <a:lnTo>
                    <a:pt x="109823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194" y="2415636"/>
              <a:ext cx="255270" cy="207645"/>
            </a:xfrm>
            <a:custGeom>
              <a:avLst/>
              <a:gdLst/>
              <a:ahLst/>
              <a:cxnLst/>
              <a:rect l="l" t="t" r="r" b="b"/>
              <a:pathLst>
                <a:path w="255270" h="207644">
                  <a:moveTo>
                    <a:pt x="127061" y="160210"/>
                  </a:moveTo>
                  <a:lnTo>
                    <a:pt x="73199" y="160210"/>
                  </a:lnTo>
                  <a:lnTo>
                    <a:pt x="79295" y="157067"/>
                  </a:lnTo>
                  <a:lnTo>
                    <a:pt x="88439" y="147923"/>
                  </a:lnTo>
                  <a:lnTo>
                    <a:pt x="103565" y="101322"/>
                  </a:lnTo>
                  <a:lnTo>
                    <a:pt x="106870" y="87725"/>
                  </a:lnTo>
                  <a:lnTo>
                    <a:pt x="108251" y="80867"/>
                  </a:lnTo>
                  <a:lnTo>
                    <a:pt x="110299" y="73104"/>
                  </a:lnTo>
                  <a:lnTo>
                    <a:pt x="113861" y="58007"/>
                  </a:lnTo>
                  <a:lnTo>
                    <a:pt x="129587" y="26003"/>
                  </a:lnTo>
                  <a:lnTo>
                    <a:pt x="133302" y="20518"/>
                  </a:lnTo>
                  <a:lnTo>
                    <a:pt x="169829" y="547"/>
                  </a:lnTo>
                  <a:lnTo>
                    <a:pt x="178450" y="0"/>
                  </a:lnTo>
                  <a:lnTo>
                    <a:pt x="188452" y="571"/>
                  </a:lnTo>
                  <a:lnTo>
                    <a:pt x="227599" y="20240"/>
                  </a:lnTo>
                  <a:lnTo>
                    <a:pt x="242635" y="42767"/>
                  </a:lnTo>
                  <a:lnTo>
                    <a:pt x="183022" y="42767"/>
                  </a:lnTo>
                  <a:lnTo>
                    <a:pt x="175593" y="43600"/>
                  </a:lnTo>
                  <a:lnTo>
                    <a:pt x="148978" y="75961"/>
                  </a:lnTo>
                  <a:lnTo>
                    <a:pt x="137207" y="122015"/>
                  </a:lnTo>
                  <a:lnTo>
                    <a:pt x="134897" y="132922"/>
                  </a:lnTo>
                  <a:lnTo>
                    <a:pt x="132445" y="142982"/>
                  </a:lnTo>
                  <a:lnTo>
                    <a:pt x="129704" y="152495"/>
                  </a:lnTo>
                  <a:lnTo>
                    <a:pt x="127061" y="160210"/>
                  </a:lnTo>
                  <a:close/>
                </a:path>
                <a:path w="255270" h="207644">
                  <a:moveTo>
                    <a:pt x="68627" y="202882"/>
                  </a:moveTo>
                  <a:lnTo>
                    <a:pt x="30837" y="189761"/>
                  </a:lnTo>
                  <a:lnTo>
                    <a:pt x="5548" y="151319"/>
                  </a:lnTo>
                  <a:lnTo>
                    <a:pt x="0" y="101322"/>
                  </a:lnTo>
                  <a:lnTo>
                    <a:pt x="333" y="91725"/>
                  </a:lnTo>
                  <a:lnTo>
                    <a:pt x="11144" y="49672"/>
                  </a:lnTo>
                  <a:lnTo>
                    <a:pt x="38052" y="21431"/>
                  </a:lnTo>
                  <a:lnTo>
                    <a:pt x="76247" y="10668"/>
                  </a:lnTo>
                  <a:lnTo>
                    <a:pt x="76247" y="51911"/>
                  </a:lnTo>
                  <a:lnTo>
                    <a:pt x="68627" y="51911"/>
                  </a:lnTo>
                  <a:lnTo>
                    <a:pt x="61007" y="54959"/>
                  </a:lnTo>
                  <a:lnTo>
                    <a:pt x="56435" y="58007"/>
                  </a:lnTo>
                  <a:lnTo>
                    <a:pt x="50339" y="61055"/>
                  </a:lnTo>
                  <a:lnTo>
                    <a:pt x="47291" y="65627"/>
                  </a:lnTo>
                  <a:lnTo>
                    <a:pt x="44148" y="70199"/>
                  </a:lnTo>
                  <a:lnTo>
                    <a:pt x="38046" y="82415"/>
                  </a:lnTo>
                  <a:lnTo>
                    <a:pt x="35004" y="94583"/>
                  </a:lnTo>
                  <a:lnTo>
                    <a:pt x="35004" y="120491"/>
                  </a:lnTo>
                  <a:lnTo>
                    <a:pt x="36528" y="126587"/>
                  </a:lnTo>
                  <a:lnTo>
                    <a:pt x="36528" y="132683"/>
                  </a:lnTo>
                  <a:lnTo>
                    <a:pt x="39576" y="137255"/>
                  </a:lnTo>
                  <a:lnTo>
                    <a:pt x="41100" y="143351"/>
                  </a:lnTo>
                  <a:lnTo>
                    <a:pt x="44148" y="147923"/>
                  </a:lnTo>
                  <a:lnTo>
                    <a:pt x="47291" y="152495"/>
                  </a:lnTo>
                  <a:lnTo>
                    <a:pt x="50339" y="155543"/>
                  </a:lnTo>
                  <a:lnTo>
                    <a:pt x="54911" y="158686"/>
                  </a:lnTo>
                  <a:lnTo>
                    <a:pt x="59483" y="160210"/>
                  </a:lnTo>
                  <a:lnTo>
                    <a:pt x="127061" y="160210"/>
                  </a:lnTo>
                  <a:lnTo>
                    <a:pt x="126539" y="161734"/>
                  </a:lnTo>
                  <a:lnTo>
                    <a:pt x="97774" y="195810"/>
                  </a:lnTo>
                  <a:lnTo>
                    <a:pt x="79486" y="202049"/>
                  </a:lnTo>
                  <a:lnTo>
                    <a:pt x="68627" y="202882"/>
                  </a:lnTo>
                  <a:close/>
                </a:path>
                <a:path w="255270" h="207644">
                  <a:moveTo>
                    <a:pt x="172354" y="207454"/>
                  </a:moveTo>
                  <a:lnTo>
                    <a:pt x="172354" y="167830"/>
                  </a:lnTo>
                  <a:lnTo>
                    <a:pt x="181498" y="167830"/>
                  </a:lnTo>
                  <a:lnTo>
                    <a:pt x="189118" y="164782"/>
                  </a:lnTo>
                  <a:lnTo>
                    <a:pt x="195214" y="161734"/>
                  </a:lnTo>
                  <a:lnTo>
                    <a:pt x="201310" y="157067"/>
                  </a:lnTo>
                  <a:lnTo>
                    <a:pt x="205886" y="152487"/>
                  </a:lnTo>
                  <a:lnTo>
                    <a:pt x="208930" y="146399"/>
                  </a:lnTo>
                  <a:lnTo>
                    <a:pt x="213502" y="140303"/>
                  </a:lnTo>
                  <a:lnTo>
                    <a:pt x="215079" y="133945"/>
                  </a:lnTo>
                  <a:lnTo>
                    <a:pt x="216550" y="126587"/>
                  </a:lnTo>
                  <a:lnTo>
                    <a:pt x="218074" y="117443"/>
                  </a:lnTo>
                  <a:lnTo>
                    <a:pt x="219598" y="109823"/>
                  </a:lnTo>
                  <a:lnTo>
                    <a:pt x="219598" y="88487"/>
                  </a:lnTo>
                  <a:lnTo>
                    <a:pt x="218074" y="82391"/>
                  </a:lnTo>
                  <a:lnTo>
                    <a:pt x="216550" y="74771"/>
                  </a:lnTo>
                  <a:lnTo>
                    <a:pt x="213502" y="62579"/>
                  </a:lnTo>
                  <a:lnTo>
                    <a:pt x="210454" y="58007"/>
                  </a:lnTo>
                  <a:lnTo>
                    <a:pt x="205882" y="51911"/>
                  </a:lnTo>
                  <a:lnTo>
                    <a:pt x="201310" y="48863"/>
                  </a:lnTo>
                  <a:lnTo>
                    <a:pt x="196738" y="44291"/>
                  </a:lnTo>
                  <a:lnTo>
                    <a:pt x="190642" y="42767"/>
                  </a:lnTo>
                  <a:lnTo>
                    <a:pt x="242635" y="42767"/>
                  </a:lnTo>
                  <a:lnTo>
                    <a:pt x="245704" y="49839"/>
                  </a:lnTo>
                  <a:lnTo>
                    <a:pt x="248388" y="58269"/>
                  </a:lnTo>
                  <a:lnTo>
                    <a:pt x="250078" y="67151"/>
                  </a:lnTo>
                  <a:lnTo>
                    <a:pt x="252134" y="76295"/>
                  </a:lnTo>
                  <a:lnTo>
                    <a:pt x="253591" y="85439"/>
                  </a:lnTo>
                  <a:lnTo>
                    <a:pt x="254458" y="94583"/>
                  </a:lnTo>
                  <a:lnTo>
                    <a:pt x="254746" y="103727"/>
                  </a:lnTo>
                  <a:lnTo>
                    <a:pt x="254458" y="113990"/>
                  </a:lnTo>
                  <a:lnTo>
                    <a:pt x="247507" y="152224"/>
                  </a:lnTo>
                  <a:lnTo>
                    <a:pt x="225123" y="188023"/>
                  </a:lnTo>
                  <a:lnTo>
                    <a:pt x="183237" y="206883"/>
                  </a:lnTo>
                  <a:lnTo>
                    <a:pt x="172354" y="2074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5168900" y="0"/>
            <a:ext cx="7550784" cy="10058400"/>
          </a:xfrm>
          <a:custGeom>
            <a:avLst/>
            <a:gdLst/>
            <a:ahLst/>
            <a:cxnLst/>
            <a:rect l="l" t="t" r="r" b="b"/>
            <a:pathLst>
              <a:path w="7550784" h="10058400">
                <a:moveTo>
                  <a:pt x="7550657" y="10058400"/>
                </a:moveTo>
                <a:lnTo>
                  <a:pt x="7550657" y="0"/>
                </a:lnTo>
                <a:lnTo>
                  <a:pt x="0" y="0"/>
                </a:lnTo>
              </a:path>
            </a:pathLst>
          </a:custGeom>
          <a:ln w="10677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76EB8F1-A5E2-4098-8F59-9B6B871E1914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882704" y="8540210"/>
              <a:ext cx="266065" cy="226060"/>
            </a:xfrm>
            <a:custGeom>
              <a:avLst/>
              <a:gdLst/>
              <a:ahLst/>
              <a:cxnLst/>
              <a:rect l="l" t="t" r="r" b="b"/>
              <a:pathLst>
                <a:path w="266065" h="226059">
                  <a:moveTo>
                    <a:pt x="232541" y="192214"/>
                  </a:moveTo>
                  <a:lnTo>
                    <a:pt x="131159" y="192214"/>
                  </a:lnTo>
                  <a:lnTo>
                    <a:pt x="142090" y="191928"/>
                  </a:lnTo>
                  <a:lnTo>
                    <a:pt x="152316" y="191071"/>
                  </a:lnTo>
                  <a:lnTo>
                    <a:pt x="190309" y="181165"/>
                  </a:lnTo>
                  <a:lnTo>
                    <a:pt x="223932" y="152605"/>
                  </a:lnTo>
                  <a:lnTo>
                    <a:pt x="236410" y="106775"/>
                  </a:lnTo>
                  <a:lnTo>
                    <a:pt x="236124" y="98155"/>
                  </a:lnTo>
                  <a:lnTo>
                    <a:pt x="220908" y="59793"/>
                  </a:lnTo>
                  <a:lnTo>
                    <a:pt x="186642" y="37480"/>
                  </a:lnTo>
                  <a:lnTo>
                    <a:pt x="164782" y="33623"/>
                  </a:lnTo>
                  <a:lnTo>
                    <a:pt x="164782" y="0"/>
                  </a:lnTo>
                  <a:lnTo>
                    <a:pt x="207073" y="10489"/>
                  </a:lnTo>
                  <a:lnTo>
                    <a:pt x="237934" y="33623"/>
                  </a:lnTo>
                  <a:lnTo>
                    <a:pt x="258556" y="66008"/>
                  </a:lnTo>
                  <a:lnTo>
                    <a:pt x="265461" y="109823"/>
                  </a:lnTo>
                  <a:lnTo>
                    <a:pt x="264851" y="123469"/>
                  </a:lnTo>
                  <a:lnTo>
                    <a:pt x="254698" y="160210"/>
                  </a:lnTo>
                  <a:lnTo>
                    <a:pt x="235839" y="189357"/>
                  </a:lnTo>
                  <a:lnTo>
                    <a:pt x="232541" y="192214"/>
                  </a:lnTo>
                  <a:close/>
                </a:path>
                <a:path w="266065" h="226059">
                  <a:moveTo>
                    <a:pt x="134207" y="225742"/>
                  </a:moveTo>
                  <a:lnTo>
                    <a:pt x="94345" y="221884"/>
                  </a:lnTo>
                  <a:lnTo>
                    <a:pt x="49092" y="202692"/>
                  </a:lnTo>
                  <a:lnTo>
                    <a:pt x="16692" y="168902"/>
                  </a:lnTo>
                  <a:lnTo>
                    <a:pt x="809" y="120445"/>
                  </a:lnTo>
                  <a:lnTo>
                    <a:pt x="0" y="106775"/>
                  </a:lnTo>
                  <a:lnTo>
                    <a:pt x="523" y="96750"/>
                  </a:lnTo>
                  <a:lnTo>
                    <a:pt x="12573" y="52292"/>
                  </a:lnTo>
                  <a:lnTo>
                    <a:pt x="39766" y="18652"/>
                  </a:lnTo>
                  <a:lnTo>
                    <a:pt x="82391" y="3048"/>
                  </a:lnTo>
                  <a:lnTo>
                    <a:pt x="82391" y="36671"/>
                  </a:lnTo>
                  <a:lnTo>
                    <a:pt x="70398" y="40052"/>
                  </a:lnTo>
                  <a:lnTo>
                    <a:pt x="59674" y="45434"/>
                  </a:lnTo>
                  <a:lnTo>
                    <a:pt x="32385" y="81629"/>
                  </a:lnTo>
                  <a:lnTo>
                    <a:pt x="28956" y="106775"/>
                  </a:lnTo>
                  <a:lnTo>
                    <a:pt x="29527" y="117657"/>
                  </a:lnTo>
                  <a:lnTo>
                    <a:pt x="47255" y="159781"/>
                  </a:lnTo>
                  <a:lnTo>
                    <a:pt x="84201" y="184832"/>
                  </a:lnTo>
                  <a:lnTo>
                    <a:pt x="131159" y="192214"/>
                  </a:lnTo>
                  <a:lnTo>
                    <a:pt x="232541" y="192214"/>
                  </a:lnTo>
                  <a:lnTo>
                    <a:pt x="227266" y="196786"/>
                  </a:lnTo>
                  <a:lnTo>
                    <a:pt x="186118" y="218122"/>
                  </a:lnTo>
                  <a:lnTo>
                    <a:pt x="147676" y="225409"/>
                  </a:lnTo>
                  <a:lnTo>
                    <a:pt x="134207" y="225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954427" y="8210837"/>
              <a:ext cx="187547" cy="961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58998" y="8352664"/>
              <a:ext cx="187642" cy="150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54426" y="7918037"/>
              <a:ext cx="192214" cy="2714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54427" y="7736586"/>
              <a:ext cx="187547" cy="1509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04039" y="7613046"/>
              <a:ext cx="237934" cy="975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54426" y="7210425"/>
              <a:ext cx="192136" cy="2714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54427" y="7035070"/>
              <a:ext cx="192091" cy="1555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88799" y="6970966"/>
              <a:ext cx="38100" cy="29209"/>
            </a:xfrm>
            <a:custGeom>
              <a:avLst/>
              <a:gdLst/>
              <a:ahLst/>
              <a:cxnLst/>
              <a:rect l="l" t="t" r="r" b="b"/>
              <a:pathLst>
                <a:path w="38100" h="29209">
                  <a:moveTo>
                    <a:pt x="38100" y="28956"/>
                  </a:moveTo>
                  <a:lnTo>
                    <a:pt x="0" y="28956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58999" y="6985444"/>
              <a:ext cx="183515" cy="0"/>
            </a:xfrm>
            <a:custGeom>
              <a:avLst/>
              <a:gdLst/>
              <a:ahLst/>
              <a:cxnLst/>
              <a:rect l="l" t="t" r="r" b="b"/>
              <a:pathLst>
                <a:path w="183515">
                  <a:moveTo>
                    <a:pt x="0" y="0"/>
                  </a:moveTo>
                  <a:lnTo>
                    <a:pt x="182975" y="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8799" y="6760558"/>
              <a:ext cx="257810" cy="173990"/>
            </a:xfrm>
            <a:custGeom>
              <a:avLst/>
              <a:gdLst/>
              <a:ahLst/>
              <a:cxnLst/>
              <a:rect l="l" t="t" r="r" b="b"/>
              <a:pathLst>
                <a:path w="257809" h="173990">
                  <a:moveTo>
                    <a:pt x="161734" y="173831"/>
                  </a:moveTo>
                  <a:lnTo>
                    <a:pt x="116228" y="164925"/>
                  </a:lnTo>
                  <a:lnTo>
                    <a:pt x="82772" y="140672"/>
                  </a:lnTo>
                  <a:lnTo>
                    <a:pt x="66253" y="100393"/>
                  </a:lnTo>
                  <a:lnTo>
                    <a:pt x="65627" y="89916"/>
                  </a:lnTo>
                  <a:lnTo>
                    <a:pt x="65627" y="85344"/>
                  </a:lnTo>
                  <a:lnTo>
                    <a:pt x="67145" y="79271"/>
                  </a:lnTo>
                  <a:lnTo>
                    <a:pt x="67151" y="74676"/>
                  </a:lnTo>
                  <a:lnTo>
                    <a:pt x="68675" y="68580"/>
                  </a:lnTo>
                  <a:lnTo>
                    <a:pt x="70199" y="64008"/>
                  </a:lnTo>
                  <a:lnTo>
                    <a:pt x="71723" y="57912"/>
                  </a:lnTo>
                  <a:lnTo>
                    <a:pt x="74771" y="53340"/>
                  </a:lnTo>
                  <a:lnTo>
                    <a:pt x="77819" y="47244"/>
                  </a:lnTo>
                  <a:lnTo>
                    <a:pt x="80867" y="42672"/>
                  </a:lnTo>
                  <a:lnTo>
                    <a:pt x="90011" y="33528"/>
                  </a:lnTo>
                  <a:lnTo>
                    <a:pt x="94583" y="30480"/>
                  </a:lnTo>
                  <a:lnTo>
                    <a:pt x="0" y="30480"/>
                  </a:lnTo>
                  <a:lnTo>
                    <a:pt x="0" y="0"/>
                  </a:lnTo>
                  <a:lnTo>
                    <a:pt x="253174" y="0"/>
                  </a:lnTo>
                  <a:lnTo>
                    <a:pt x="253174" y="28956"/>
                  </a:lnTo>
                  <a:lnTo>
                    <a:pt x="161734" y="28956"/>
                  </a:lnTo>
                  <a:lnTo>
                    <a:pt x="155059" y="29217"/>
                  </a:lnTo>
                  <a:lnTo>
                    <a:pt x="108299" y="47244"/>
                  </a:lnTo>
                  <a:lnTo>
                    <a:pt x="93120" y="85344"/>
                  </a:lnTo>
                  <a:lnTo>
                    <a:pt x="93197" y="89916"/>
                  </a:lnTo>
                  <a:lnTo>
                    <a:pt x="108299" y="124968"/>
                  </a:lnTo>
                  <a:lnTo>
                    <a:pt x="143890" y="139898"/>
                  </a:lnTo>
                  <a:lnTo>
                    <a:pt x="163258" y="141827"/>
                  </a:lnTo>
                  <a:lnTo>
                    <a:pt x="239127" y="141827"/>
                  </a:lnTo>
                  <a:lnTo>
                    <a:pt x="235124" y="146516"/>
                  </a:lnTo>
                  <a:lnTo>
                    <a:pt x="198310" y="167735"/>
                  </a:lnTo>
                  <a:lnTo>
                    <a:pt x="170878" y="173307"/>
                  </a:lnTo>
                  <a:lnTo>
                    <a:pt x="161734" y="173831"/>
                  </a:lnTo>
                  <a:close/>
                </a:path>
                <a:path w="257809" h="173990">
                  <a:moveTo>
                    <a:pt x="239127" y="141827"/>
                  </a:moveTo>
                  <a:lnTo>
                    <a:pt x="163258" y="141827"/>
                  </a:lnTo>
                  <a:lnTo>
                    <a:pt x="169878" y="141541"/>
                  </a:lnTo>
                  <a:lnTo>
                    <a:pt x="176265" y="140672"/>
                  </a:lnTo>
                  <a:lnTo>
                    <a:pt x="182546" y="139255"/>
                  </a:lnTo>
                  <a:lnTo>
                    <a:pt x="189166" y="137255"/>
                  </a:lnTo>
                  <a:lnTo>
                    <a:pt x="196786" y="135731"/>
                  </a:lnTo>
                  <a:lnTo>
                    <a:pt x="225742" y="109728"/>
                  </a:lnTo>
                  <a:lnTo>
                    <a:pt x="230314" y="94488"/>
                  </a:lnTo>
                  <a:lnTo>
                    <a:pt x="230314" y="85344"/>
                  </a:lnTo>
                  <a:lnTo>
                    <a:pt x="215074" y="45720"/>
                  </a:lnTo>
                  <a:lnTo>
                    <a:pt x="187642" y="32004"/>
                  </a:lnTo>
                  <a:lnTo>
                    <a:pt x="181022" y="30241"/>
                  </a:lnTo>
                  <a:lnTo>
                    <a:pt x="174688" y="29337"/>
                  </a:lnTo>
                  <a:lnTo>
                    <a:pt x="168354" y="29003"/>
                  </a:lnTo>
                  <a:lnTo>
                    <a:pt x="161734" y="28956"/>
                  </a:lnTo>
                  <a:lnTo>
                    <a:pt x="253174" y="28956"/>
                  </a:lnTo>
                  <a:lnTo>
                    <a:pt x="253174" y="30480"/>
                  </a:lnTo>
                  <a:lnTo>
                    <a:pt x="228790" y="30480"/>
                  </a:lnTo>
                  <a:lnTo>
                    <a:pt x="235981" y="34480"/>
                  </a:lnTo>
                  <a:lnTo>
                    <a:pt x="255698" y="70294"/>
                  </a:lnTo>
                  <a:lnTo>
                    <a:pt x="257762" y="89916"/>
                  </a:lnTo>
                  <a:lnTo>
                    <a:pt x="257279" y="99274"/>
                  </a:lnTo>
                  <a:lnTo>
                    <a:pt x="240601" y="140100"/>
                  </a:lnTo>
                  <a:lnTo>
                    <a:pt x="239127" y="141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54426" y="6554629"/>
              <a:ext cx="192214" cy="169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54427" y="6373178"/>
              <a:ext cx="187547" cy="1509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54426" y="6170294"/>
              <a:ext cx="192214" cy="1663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54427" y="5978176"/>
              <a:ext cx="192135" cy="1692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88799" y="5642706"/>
              <a:ext cx="253174" cy="20126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54426" y="5433727"/>
              <a:ext cx="192128" cy="16925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88800" y="3628073"/>
              <a:ext cx="327945" cy="177364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88799" y="3451193"/>
              <a:ext cx="38100" cy="30480"/>
            </a:xfrm>
            <a:custGeom>
              <a:avLst/>
              <a:gdLst/>
              <a:ahLst/>
              <a:cxnLst/>
              <a:rect l="l" t="t" r="r" b="b"/>
              <a:pathLst>
                <a:path w="38100" h="30479">
                  <a:moveTo>
                    <a:pt x="38100" y="30480"/>
                  </a:moveTo>
                  <a:lnTo>
                    <a:pt x="0" y="3048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58999" y="3466432"/>
              <a:ext cx="183515" cy="0"/>
            </a:xfrm>
            <a:custGeom>
              <a:avLst/>
              <a:gdLst/>
              <a:ahLst/>
              <a:cxnLst/>
              <a:rect l="l" t="t" r="r" b="b"/>
              <a:pathLst>
                <a:path w="183515">
                  <a:moveTo>
                    <a:pt x="0" y="0"/>
                  </a:moveTo>
                  <a:lnTo>
                    <a:pt x="182975" y="0"/>
                  </a:lnTo>
                </a:path>
              </a:pathLst>
            </a:custGeom>
            <a:ln w="304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54427" y="3252883"/>
              <a:ext cx="187547" cy="15097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82753" y="2915888"/>
              <a:ext cx="265430" cy="203200"/>
            </a:xfrm>
            <a:custGeom>
              <a:avLst/>
              <a:gdLst/>
              <a:ahLst/>
              <a:cxnLst/>
              <a:rect l="l" t="t" r="r" b="b"/>
              <a:pathLst>
                <a:path w="265430" h="203200">
                  <a:moveTo>
                    <a:pt x="126372" y="161639"/>
                  </a:moveTo>
                  <a:lnTo>
                    <a:pt x="79293" y="161639"/>
                  </a:lnTo>
                  <a:lnTo>
                    <a:pt x="86913" y="158591"/>
                  </a:lnTo>
                  <a:lnTo>
                    <a:pt x="96057" y="149447"/>
                  </a:lnTo>
                  <a:lnTo>
                    <a:pt x="109249" y="117300"/>
                  </a:lnTo>
                  <a:lnTo>
                    <a:pt x="111297" y="109823"/>
                  </a:lnTo>
                  <a:lnTo>
                    <a:pt x="112464" y="102727"/>
                  </a:lnTo>
                  <a:lnTo>
                    <a:pt x="113773" y="95345"/>
                  </a:lnTo>
                  <a:lnTo>
                    <a:pt x="115369" y="87963"/>
                  </a:lnTo>
                  <a:lnTo>
                    <a:pt x="117393" y="80867"/>
                  </a:lnTo>
                  <a:lnTo>
                    <a:pt x="118798" y="73049"/>
                  </a:lnTo>
                  <a:lnTo>
                    <a:pt x="130728" y="36766"/>
                  </a:lnTo>
                  <a:lnTo>
                    <a:pt x="158541" y="6096"/>
                  </a:lnTo>
                  <a:lnTo>
                    <a:pt x="190640" y="0"/>
                  </a:lnTo>
                  <a:lnTo>
                    <a:pt x="199736" y="571"/>
                  </a:lnTo>
                  <a:lnTo>
                    <a:pt x="237503" y="19431"/>
                  </a:lnTo>
                  <a:lnTo>
                    <a:pt x="249416" y="33528"/>
                  </a:lnTo>
                  <a:lnTo>
                    <a:pt x="183020" y="33528"/>
                  </a:lnTo>
                  <a:lnTo>
                    <a:pt x="175400" y="35052"/>
                  </a:lnTo>
                  <a:lnTo>
                    <a:pt x="169304" y="39624"/>
                  </a:lnTo>
                  <a:lnTo>
                    <a:pt x="164732" y="44196"/>
                  </a:lnTo>
                  <a:lnTo>
                    <a:pt x="160160" y="50292"/>
                  </a:lnTo>
                  <a:lnTo>
                    <a:pt x="156946" y="58056"/>
                  </a:lnTo>
                  <a:lnTo>
                    <a:pt x="154088" y="63890"/>
                  </a:lnTo>
                  <a:lnTo>
                    <a:pt x="151873" y="70306"/>
                  </a:lnTo>
                  <a:lnTo>
                    <a:pt x="149944" y="77025"/>
                  </a:lnTo>
                  <a:lnTo>
                    <a:pt x="147873" y="83915"/>
                  </a:lnTo>
                  <a:lnTo>
                    <a:pt x="146492" y="91678"/>
                  </a:lnTo>
                  <a:lnTo>
                    <a:pt x="143158" y="106632"/>
                  </a:lnTo>
                  <a:lnTo>
                    <a:pt x="141777" y="114395"/>
                  </a:lnTo>
                  <a:lnTo>
                    <a:pt x="139729" y="121491"/>
                  </a:lnTo>
                  <a:lnTo>
                    <a:pt x="136205" y="136255"/>
                  </a:lnTo>
                  <a:lnTo>
                    <a:pt x="134157" y="143351"/>
                  </a:lnTo>
                  <a:lnTo>
                    <a:pt x="131609" y="150828"/>
                  </a:lnTo>
                  <a:lnTo>
                    <a:pt x="128632" y="157448"/>
                  </a:lnTo>
                  <a:lnTo>
                    <a:pt x="126372" y="161639"/>
                  </a:lnTo>
                  <a:close/>
                </a:path>
                <a:path w="265430" h="203200">
                  <a:moveTo>
                    <a:pt x="74721" y="195167"/>
                  </a:moveTo>
                  <a:lnTo>
                    <a:pt x="34525" y="182927"/>
                  </a:lnTo>
                  <a:lnTo>
                    <a:pt x="10237" y="152876"/>
                  </a:lnTo>
                  <a:lnTo>
                    <a:pt x="235" y="111966"/>
                  </a:lnTo>
                  <a:lnTo>
                    <a:pt x="0" y="102727"/>
                  </a:lnTo>
                  <a:lnTo>
                    <a:pt x="450" y="93724"/>
                  </a:lnTo>
                  <a:lnTo>
                    <a:pt x="1664" y="84284"/>
                  </a:lnTo>
                  <a:lnTo>
                    <a:pt x="3671" y="72285"/>
                  </a:lnTo>
                  <a:lnTo>
                    <a:pt x="4522" y="67056"/>
                  </a:lnTo>
                  <a:lnTo>
                    <a:pt x="24857" y="31789"/>
                  </a:lnTo>
                  <a:lnTo>
                    <a:pt x="61374" y="12763"/>
                  </a:lnTo>
                  <a:lnTo>
                    <a:pt x="80817" y="10668"/>
                  </a:lnTo>
                  <a:lnTo>
                    <a:pt x="80817" y="42672"/>
                  </a:lnTo>
                  <a:lnTo>
                    <a:pt x="67967" y="44696"/>
                  </a:lnTo>
                  <a:lnTo>
                    <a:pt x="56957" y="48577"/>
                  </a:lnTo>
                  <a:lnTo>
                    <a:pt x="32144" y="81010"/>
                  </a:lnTo>
                  <a:lnTo>
                    <a:pt x="28955" y="104489"/>
                  </a:lnTo>
                  <a:lnTo>
                    <a:pt x="29029" y="111966"/>
                  </a:lnTo>
                  <a:lnTo>
                    <a:pt x="30430" y="118967"/>
                  </a:lnTo>
                  <a:lnTo>
                    <a:pt x="30430" y="125063"/>
                  </a:lnTo>
                  <a:lnTo>
                    <a:pt x="31954" y="132683"/>
                  </a:lnTo>
                  <a:lnTo>
                    <a:pt x="35002" y="138779"/>
                  </a:lnTo>
                  <a:lnTo>
                    <a:pt x="38050" y="143351"/>
                  </a:lnTo>
                  <a:lnTo>
                    <a:pt x="41098" y="149447"/>
                  </a:lnTo>
                  <a:lnTo>
                    <a:pt x="45670" y="154019"/>
                  </a:lnTo>
                  <a:lnTo>
                    <a:pt x="51766" y="157067"/>
                  </a:lnTo>
                  <a:lnTo>
                    <a:pt x="56433" y="160115"/>
                  </a:lnTo>
                  <a:lnTo>
                    <a:pt x="64053" y="161639"/>
                  </a:lnTo>
                  <a:lnTo>
                    <a:pt x="126372" y="161639"/>
                  </a:lnTo>
                  <a:lnTo>
                    <a:pt x="125370" y="163496"/>
                  </a:lnTo>
                  <a:lnTo>
                    <a:pt x="97652" y="190666"/>
                  </a:lnTo>
                  <a:lnTo>
                    <a:pt x="83317" y="194619"/>
                  </a:lnTo>
                  <a:lnTo>
                    <a:pt x="74721" y="195167"/>
                  </a:lnTo>
                  <a:close/>
                </a:path>
                <a:path w="265430" h="203200">
                  <a:moveTo>
                    <a:pt x="176924" y="202787"/>
                  </a:moveTo>
                  <a:lnTo>
                    <a:pt x="176924" y="170783"/>
                  </a:lnTo>
                  <a:lnTo>
                    <a:pt x="184639" y="170473"/>
                  </a:lnTo>
                  <a:lnTo>
                    <a:pt x="191783" y="169449"/>
                  </a:lnTo>
                  <a:lnTo>
                    <a:pt x="222644" y="147923"/>
                  </a:lnTo>
                  <a:lnTo>
                    <a:pt x="227216" y="141827"/>
                  </a:lnTo>
                  <a:lnTo>
                    <a:pt x="231788" y="134207"/>
                  </a:lnTo>
                  <a:lnTo>
                    <a:pt x="233312" y="125063"/>
                  </a:lnTo>
                  <a:lnTo>
                    <a:pt x="235074" y="118205"/>
                  </a:lnTo>
                  <a:lnTo>
                    <a:pt x="235979" y="111347"/>
                  </a:lnTo>
                  <a:lnTo>
                    <a:pt x="236275" y="105251"/>
                  </a:lnTo>
                  <a:lnTo>
                    <a:pt x="236360" y="82391"/>
                  </a:lnTo>
                  <a:lnTo>
                    <a:pt x="231788" y="59436"/>
                  </a:lnTo>
                  <a:lnTo>
                    <a:pt x="227216" y="53340"/>
                  </a:lnTo>
                  <a:lnTo>
                    <a:pt x="224168" y="47244"/>
                  </a:lnTo>
                  <a:lnTo>
                    <a:pt x="219596" y="42672"/>
                  </a:lnTo>
                  <a:lnTo>
                    <a:pt x="213500" y="39624"/>
                  </a:lnTo>
                  <a:lnTo>
                    <a:pt x="207404" y="35052"/>
                  </a:lnTo>
                  <a:lnTo>
                    <a:pt x="199784" y="33528"/>
                  </a:lnTo>
                  <a:lnTo>
                    <a:pt x="249416" y="33528"/>
                  </a:lnTo>
                  <a:lnTo>
                    <a:pt x="262799" y="72285"/>
                  </a:lnTo>
                  <a:lnTo>
                    <a:pt x="265363" y="97631"/>
                  </a:lnTo>
                  <a:lnTo>
                    <a:pt x="265250" y="104489"/>
                  </a:lnTo>
                  <a:lnTo>
                    <a:pt x="256410" y="147661"/>
                  </a:lnTo>
                  <a:lnTo>
                    <a:pt x="231407" y="184880"/>
                  </a:lnTo>
                  <a:lnTo>
                    <a:pt x="187830" y="202239"/>
                  </a:lnTo>
                  <a:lnTo>
                    <a:pt x="176924" y="202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88799" y="1528096"/>
              <a:ext cx="327838" cy="134959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39204" y="313945"/>
              <a:ext cx="5468112" cy="950518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0D3D6F1-9B26-4749-BDA2-6280AA78F54D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972715" y="8256556"/>
              <a:ext cx="337185" cy="290195"/>
            </a:xfrm>
            <a:custGeom>
              <a:avLst/>
              <a:gdLst/>
              <a:ahLst/>
              <a:cxnLst/>
              <a:rect l="l" t="t" r="r" b="b"/>
              <a:pathLst>
                <a:path w="337184" h="290195">
                  <a:moveTo>
                    <a:pt x="0" y="289750"/>
                  </a:moveTo>
                  <a:lnTo>
                    <a:pt x="0" y="240982"/>
                  </a:lnTo>
                  <a:lnTo>
                    <a:pt x="291369" y="144875"/>
                  </a:lnTo>
                  <a:lnTo>
                    <a:pt x="291369" y="143351"/>
                  </a:lnTo>
                  <a:lnTo>
                    <a:pt x="0" y="47339"/>
                  </a:lnTo>
                  <a:lnTo>
                    <a:pt x="0" y="0"/>
                  </a:lnTo>
                  <a:lnTo>
                    <a:pt x="337089" y="120491"/>
                  </a:lnTo>
                  <a:lnTo>
                    <a:pt x="337089" y="170878"/>
                  </a:lnTo>
                  <a:lnTo>
                    <a:pt x="0" y="289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059763" y="8041576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59">
                  <a:moveTo>
                    <a:pt x="126502" y="225647"/>
                  </a:moveTo>
                  <a:lnTo>
                    <a:pt x="87886" y="220503"/>
                  </a:lnTo>
                  <a:lnTo>
                    <a:pt x="45040" y="199572"/>
                  </a:lnTo>
                  <a:lnTo>
                    <a:pt x="14203" y="167044"/>
                  </a:lnTo>
                  <a:lnTo>
                    <a:pt x="487" y="122134"/>
                  </a:lnTo>
                  <a:lnTo>
                    <a:pt x="0" y="108299"/>
                  </a:lnTo>
                  <a:lnTo>
                    <a:pt x="772" y="94361"/>
                  </a:lnTo>
                  <a:lnTo>
                    <a:pt x="13631" y="56388"/>
                  </a:lnTo>
                  <a:lnTo>
                    <a:pt x="47159" y="21336"/>
                  </a:lnTo>
                  <a:lnTo>
                    <a:pt x="92974" y="4572"/>
                  </a:lnTo>
                  <a:lnTo>
                    <a:pt x="140218" y="0"/>
                  </a:lnTo>
                  <a:lnTo>
                    <a:pt x="140218" y="42672"/>
                  </a:lnTo>
                  <a:lnTo>
                    <a:pt x="103642" y="42672"/>
                  </a:lnTo>
                  <a:lnTo>
                    <a:pt x="96793" y="43195"/>
                  </a:lnTo>
                  <a:lnTo>
                    <a:pt x="59637" y="59483"/>
                  </a:lnTo>
                  <a:lnTo>
                    <a:pt x="41063" y="85344"/>
                  </a:lnTo>
                  <a:lnTo>
                    <a:pt x="38182" y="91359"/>
                  </a:lnTo>
                  <a:lnTo>
                    <a:pt x="36301" y="97964"/>
                  </a:lnTo>
                  <a:lnTo>
                    <a:pt x="35277" y="105141"/>
                  </a:lnTo>
                  <a:lnTo>
                    <a:pt x="34967" y="112871"/>
                  </a:lnTo>
                  <a:lnTo>
                    <a:pt x="35277" y="120586"/>
                  </a:lnTo>
                  <a:lnTo>
                    <a:pt x="36301" y="127730"/>
                  </a:lnTo>
                  <a:lnTo>
                    <a:pt x="38182" y="134302"/>
                  </a:lnTo>
                  <a:lnTo>
                    <a:pt x="41063" y="140303"/>
                  </a:lnTo>
                  <a:lnTo>
                    <a:pt x="43659" y="146851"/>
                  </a:lnTo>
                  <a:lnTo>
                    <a:pt x="46969" y="152685"/>
                  </a:lnTo>
                  <a:lnTo>
                    <a:pt x="51136" y="157662"/>
                  </a:lnTo>
                  <a:lnTo>
                    <a:pt x="56303" y="161639"/>
                  </a:lnTo>
                  <a:lnTo>
                    <a:pt x="60923" y="165949"/>
                  </a:lnTo>
                  <a:lnTo>
                    <a:pt x="96793" y="181808"/>
                  </a:lnTo>
                  <a:lnTo>
                    <a:pt x="103642" y="182975"/>
                  </a:lnTo>
                  <a:lnTo>
                    <a:pt x="230329" y="182975"/>
                  </a:lnTo>
                  <a:lnTo>
                    <a:pt x="227253" y="186880"/>
                  </a:lnTo>
                  <a:lnTo>
                    <a:pt x="189518" y="212526"/>
                  </a:lnTo>
                  <a:lnTo>
                    <a:pt x="140171" y="224218"/>
                  </a:lnTo>
                  <a:lnTo>
                    <a:pt x="126502" y="225647"/>
                  </a:lnTo>
                  <a:close/>
                </a:path>
                <a:path w="254634" h="226059">
                  <a:moveTo>
                    <a:pt x="230329" y="182975"/>
                  </a:moveTo>
                  <a:lnTo>
                    <a:pt x="140218" y="182975"/>
                  </a:lnTo>
                  <a:lnTo>
                    <a:pt x="147981" y="182689"/>
                  </a:lnTo>
                  <a:lnTo>
                    <a:pt x="155583" y="181808"/>
                  </a:lnTo>
                  <a:lnTo>
                    <a:pt x="195178" y="164687"/>
                  </a:lnTo>
                  <a:lnTo>
                    <a:pt x="218228" y="125253"/>
                  </a:lnTo>
                  <a:lnTo>
                    <a:pt x="219478" y="105141"/>
                  </a:lnTo>
                  <a:lnTo>
                    <a:pt x="218942" y="94718"/>
                  </a:lnTo>
                  <a:lnTo>
                    <a:pt x="200806" y="57483"/>
                  </a:lnTo>
                  <a:lnTo>
                    <a:pt x="172222" y="44196"/>
                  </a:lnTo>
                  <a:lnTo>
                    <a:pt x="172222" y="4572"/>
                  </a:lnTo>
                  <a:lnTo>
                    <a:pt x="221822" y="27074"/>
                  </a:lnTo>
                  <a:lnTo>
                    <a:pt x="249661" y="70496"/>
                  </a:lnTo>
                  <a:lnTo>
                    <a:pt x="254522" y="106775"/>
                  </a:lnTo>
                  <a:lnTo>
                    <a:pt x="254431" y="112871"/>
                  </a:lnTo>
                  <a:lnTo>
                    <a:pt x="245470" y="158591"/>
                  </a:lnTo>
                  <a:lnTo>
                    <a:pt x="234230" y="178022"/>
                  </a:lnTo>
                  <a:lnTo>
                    <a:pt x="230329" y="182975"/>
                  </a:lnTo>
                  <a:close/>
                </a:path>
                <a:path w="254634" h="226059">
                  <a:moveTo>
                    <a:pt x="140218" y="182975"/>
                  </a:moveTo>
                  <a:lnTo>
                    <a:pt x="103642" y="182975"/>
                  </a:lnTo>
                  <a:lnTo>
                    <a:pt x="103642" y="42672"/>
                  </a:lnTo>
                  <a:lnTo>
                    <a:pt x="140218" y="42672"/>
                  </a:lnTo>
                  <a:lnTo>
                    <a:pt x="140218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59677" y="7797546"/>
              <a:ext cx="250126" cy="2027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65773" y="7535227"/>
              <a:ext cx="248602" cy="2028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59763" y="7263193"/>
              <a:ext cx="254635" cy="224790"/>
            </a:xfrm>
            <a:custGeom>
              <a:avLst/>
              <a:gdLst/>
              <a:ahLst/>
              <a:cxnLst/>
              <a:rect l="l" t="t" r="r" b="b"/>
              <a:pathLst>
                <a:path w="254634" h="224790">
                  <a:moveTo>
                    <a:pt x="126502" y="224789"/>
                  </a:moveTo>
                  <a:lnTo>
                    <a:pt x="87886" y="220932"/>
                  </a:lnTo>
                  <a:lnTo>
                    <a:pt x="45039" y="200239"/>
                  </a:lnTo>
                  <a:lnTo>
                    <a:pt x="14202" y="166988"/>
                  </a:lnTo>
                  <a:lnTo>
                    <a:pt x="486" y="122682"/>
                  </a:lnTo>
                  <a:lnTo>
                    <a:pt x="0" y="108870"/>
                  </a:lnTo>
                  <a:lnTo>
                    <a:pt x="772" y="94988"/>
                  </a:lnTo>
                  <a:lnTo>
                    <a:pt x="13631" y="57054"/>
                  </a:lnTo>
                  <a:lnTo>
                    <a:pt x="47159" y="21907"/>
                  </a:lnTo>
                  <a:lnTo>
                    <a:pt x="105285" y="2286"/>
                  </a:lnTo>
                  <a:lnTo>
                    <a:pt x="128764" y="0"/>
                  </a:lnTo>
                  <a:lnTo>
                    <a:pt x="140218" y="571"/>
                  </a:lnTo>
                  <a:lnTo>
                    <a:pt x="140218" y="43338"/>
                  </a:lnTo>
                  <a:lnTo>
                    <a:pt x="103642" y="43338"/>
                  </a:lnTo>
                  <a:lnTo>
                    <a:pt x="96793" y="43862"/>
                  </a:lnTo>
                  <a:lnTo>
                    <a:pt x="59636" y="58864"/>
                  </a:lnTo>
                  <a:lnTo>
                    <a:pt x="41063" y="86010"/>
                  </a:lnTo>
                  <a:lnTo>
                    <a:pt x="38181" y="92011"/>
                  </a:lnTo>
                  <a:lnTo>
                    <a:pt x="36300" y="98583"/>
                  </a:lnTo>
                  <a:lnTo>
                    <a:pt x="35276" y="105727"/>
                  </a:lnTo>
                  <a:lnTo>
                    <a:pt x="35089" y="110394"/>
                  </a:lnTo>
                  <a:lnTo>
                    <a:pt x="35087" y="116443"/>
                  </a:lnTo>
                  <a:lnTo>
                    <a:pt x="35276" y="121158"/>
                  </a:lnTo>
                  <a:lnTo>
                    <a:pt x="36300" y="128301"/>
                  </a:lnTo>
                  <a:lnTo>
                    <a:pt x="38181" y="134874"/>
                  </a:lnTo>
                  <a:lnTo>
                    <a:pt x="41063" y="140874"/>
                  </a:lnTo>
                  <a:lnTo>
                    <a:pt x="43658" y="147208"/>
                  </a:lnTo>
                  <a:lnTo>
                    <a:pt x="46968" y="152685"/>
                  </a:lnTo>
                  <a:lnTo>
                    <a:pt x="51135" y="157591"/>
                  </a:lnTo>
                  <a:lnTo>
                    <a:pt x="56303" y="162210"/>
                  </a:lnTo>
                  <a:lnTo>
                    <a:pt x="60922" y="166520"/>
                  </a:lnTo>
                  <a:lnTo>
                    <a:pt x="96793" y="182460"/>
                  </a:lnTo>
                  <a:lnTo>
                    <a:pt x="103642" y="183642"/>
                  </a:lnTo>
                  <a:lnTo>
                    <a:pt x="230306" y="183642"/>
                  </a:lnTo>
                  <a:lnTo>
                    <a:pt x="227253" y="187532"/>
                  </a:lnTo>
                  <a:lnTo>
                    <a:pt x="189517" y="213193"/>
                  </a:lnTo>
                  <a:lnTo>
                    <a:pt x="140170" y="224242"/>
                  </a:lnTo>
                  <a:lnTo>
                    <a:pt x="126502" y="224789"/>
                  </a:lnTo>
                  <a:close/>
                </a:path>
                <a:path w="254634" h="224790">
                  <a:moveTo>
                    <a:pt x="230306" y="183642"/>
                  </a:moveTo>
                  <a:lnTo>
                    <a:pt x="140218" y="183642"/>
                  </a:lnTo>
                  <a:lnTo>
                    <a:pt x="147981" y="183354"/>
                  </a:lnTo>
                  <a:lnTo>
                    <a:pt x="155458" y="182487"/>
                  </a:lnTo>
                  <a:lnTo>
                    <a:pt x="195177" y="165258"/>
                  </a:lnTo>
                  <a:lnTo>
                    <a:pt x="216347" y="133492"/>
                  </a:lnTo>
                  <a:lnTo>
                    <a:pt x="219479" y="105727"/>
                  </a:lnTo>
                  <a:lnTo>
                    <a:pt x="218942" y="95107"/>
                  </a:lnTo>
                  <a:lnTo>
                    <a:pt x="200806" y="57483"/>
                  </a:lnTo>
                  <a:lnTo>
                    <a:pt x="172222" y="43338"/>
                  </a:lnTo>
                  <a:lnTo>
                    <a:pt x="172222" y="3619"/>
                  </a:lnTo>
                  <a:lnTo>
                    <a:pt x="207929" y="17335"/>
                  </a:lnTo>
                  <a:lnTo>
                    <a:pt x="243040" y="54180"/>
                  </a:lnTo>
                  <a:lnTo>
                    <a:pt x="254522" y="107346"/>
                  </a:lnTo>
                  <a:lnTo>
                    <a:pt x="254430" y="113442"/>
                  </a:lnTo>
                  <a:lnTo>
                    <a:pt x="245469" y="159162"/>
                  </a:lnTo>
                  <a:lnTo>
                    <a:pt x="234230" y="178641"/>
                  </a:lnTo>
                  <a:lnTo>
                    <a:pt x="230306" y="183642"/>
                  </a:lnTo>
                  <a:close/>
                </a:path>
                <a:path w="254634" h="224790">
                  <a:moveTo>
                    <a:pt x="140218" y="183642"/>
                  </a:moveTo>
                  <a:lnTo>
                    <a:pt x="103642" y="183642"/>
                  </a:lnTo>
                  <a:lnTo>
                    <a:pt x="103642" y="43338"/>
                  </a:lnTo>
                  <a:lnTo>
                    <a:pt x="140218" y="43338"/>
                  </a:lnTo>
                  <a:lnTo>
                    <a:pt x="140218" y="183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59756" y="7030498"/>
              <a:ext cx="254635" cy="207645"/>
            </a:xfrm>
            <a:custGeom>
              <a:avLst/>
              <a:gdLst/>
              <a:ahLst/>
              <a:cxnLst/>
              <a:rect l="l" t="t" r="r" b="b"/>
              <a:pathLst>
                <a:path w="254634" h="207645">
                  <a:moveTo>
                    <a:pt x="126509" y="160115"/>
                  </a:moveTo>
                  <a:lnTo>
                    <a:pt x="73074" y="160115"/>
                  </a:lnTo>
                  <a:lnTo>
                    <a:pt x="79170" y="157067"/>
                  </a:lnTo>
                  <a:lnTo>
                    <a:pt x="85297" y="150971"/>
                  </a:lnTo>
                  <a:lnTo>
                    <a:pt x="88409" y="147923"/>
                  </a:lnTo>
                  <a:lnTo>
                    <a:pt x="91457" y="140303"/>
                  </a:lnTo>
                  <a:lnTo>
                    <a:pt x="94505" y="134112"/>
                  </a:lnTo>
                  <a:lnTo>
                    <a:pt x="96767" y="128135"/>
                  </a:lnTo>
                  <a:lnTo>
                    <a:pt x="98886" y="121729"/>
                  </a:lnTo>
                  <a:lnTo>
                    <a:pt x="100720" y="115038"/>
                  </a:lnTo>
                  <a:lnTo>
                    <a:pt x="102125" y="108204"/>
                  </a:lnTo>
                  <a:lnTo>
                    <a:pt x="104149" y="101107"/>
                  </a:lnTo>
                  <a:lnTo>
                    <a:pt x="105744" y="93726"/>
                  </a:lnTo>
                  <a:lnTo>
                    <a:pt x="107054" y="86344"/>
                  </a:lnTo>
                  <a:lnTo>
                    <a:pt x="108221" y="79248"/>
                  </a:lnTo>
                  <a:lnTo>
                    <a:pt x="110507" y="72151"/>
                  </a:lnTo>
                  <a:lnTo>
                    <a:pt x="126152" y="30360"/>
                  </a:lnTo>
                  <a:lnTo>
                    <a:pt x="155393" y="4500"/>
                  </a:lnTo>
                  <a:lnTo>
                    <a:pt x="178325" y="0"/>
                  </a:lnTo>
                  <a:lnTo>
                    <a:pt x="189238" y="571"/>
                  </a:lnTo>
                  <a:lnTo>
                    <a:pt x="228331" y="19621"/>
                  </a:lnTo>
                  <a:lnTo>
                    <a:pt x="243483" y="42672"/>
                  </a:lnTo>
                  <a:lnTo>
                    <a:pt x="182897" y="42672"/>
                  </a:lnTo>
                  <a:lnTo>
                    <a:pt x="176110" y="43291"/>
                  </a:lnTo>
                  <a:lnTo>
                    <a:pt x="148893" y="75223"/>
                  </a:lnTo>
                  <a:lnTo>
                    <a:pt x="137177" y="121920"/>
                  </a:lnTo>
                  <a:lnTo>
                    <a:pt x="135510" y="132214"/>
                  </a:lnTo>
                  <a:lnTo>
                    <a:pt x="132986" y="142196"/>
                  </a:lnTo>
                  <a:lnTo>
                    <a:pt x="129890" y="151588"/>
                  </a:lnTo>
                  <a:lnTo>
                    <a:pt x="126509" y="160115"/>
                  </a:lnTo>
                  <a:close/>
                </a:path>
                <a:path w="254634" h="207645">
                  <a:moveTo>
                    <a:pt x="68502" y="201263"/>
                  </a:moveTo>
                  <a:lnTo>
                    <a:pt x="31473" y="189023"/>
                  </a:lnTo>
                  <a:lnTo>
                    <a:pt x="6184" y="151090"/>
                  </a:lnTo>
                  <a:lnTo>
                    <a:pt x="4494" y="143351"/>
                  </a:lnTo>
                  <a:lnTo>
                    <a:pt x="2493" y="135295"/>
                  </a:lnTo>
                  <a:lnTo>
                    <a:pt x="1065" y="127265"/>
                  </a:lnTo>
                  <a:lnTo>
                    <a:pt x="207" y="119254"/>
                  </a:lnTo>
                  <a:lnTo>
                    <a:pt x="57" y="115038"/>
                  </a:lnTo>
                  <a:lnTo>
                    <a:pt x="0" y="108204"/>
                  </a:lnTo>
                  <a:lnTo>
                    <a:pt x="213" y="100584"/>
                  </a:lnTo>
                  <a:lnTo>
                    <a:pt x="8494" y="56007"/>
                  </a:lnTo>
                  <a:lnTo>
                    <a:pt x="32092" y="24645"/>
                  </a:lnTo>
                  <a:lnTo>
                    <a:pt x="76122" y="10668"/>
                  </a:lnTo>
                  <a:lnTo>
                    <a:pt x="76122" y="50292"/>
                  </a:lnTo>
                  <a:lnTo>
                    <a:pt x="68502" y="51816"/>
                  </a:lnTo>
                  <a:lnTo>
                    <a:pt x="62406" y="53340"/>
                  </a:lnTo>
                  <a:lnTo>
                    <a:pt x="34974" y="100584"/>
                  </a:lnTo>
                  <a:lnTo>
                    <a:pt x="34974" y="112776"/>
                  </a:lnTo>
                  <a:lnTo>
                    <a:pt x="36498" y="120396"/>
                  </a:lnTo>
                  <a:lnTo>
                    <a:pt x="36498" y="126492"/>
                  </a:lnTo>
                  <a:lnTo>
                    <a:pt x="51738" y="154019"/>
                  </a:lnTo>
                  <a:lnTo>
                    <a:pt x="54786" y="158591"/>
                  </a:lnTo>
                  <a:lnTo>
                    <a:pt x="60882" y="160115"/>
                  </a:lnTo>
                  <a:lnTo>
                    <a:pt x="126509" y="160115"/>
                  </a:lnTo>
                  <a:lnTo>
                    <a:pt x="122556" y="168949"/>
                  </a:lnTo>
                  <a:lnTo>
                    <a:pt x="90457" y="198786"/>
                  </a:lnTo>
                  <a:lnTo>
                    <a:pt x="80256" y="200667"/>
                  </a:lnTo>
                  <a:lnTo>
                    <a:pt x="68502" y="201263"/>
                  </a:lnTo>
                  <a:close/>
                </a:path>
                <a:path w="254634" h="207645">
                  <a:moveTo>
                    <a:pt x="172229" y="207359"/>
                  </a:moveTo>
                  <a:lnTo>
                    <a:pt x="172229" y="167735"/>
                  </a:lnTo>
                  <a:lnTo>
                    <a:pt x="181373" y="166211"/>
                  </a:lnTo>
                  <a:lnTo>
                    <a:pt x="188993" y="164687"/>
                  </a:lnTo>
                  <a:lnTo>
                    <a:pt x="216514" y="132604"/>
                  </a:lnTo>
                  <a:lnTo>
                    <a:pt x="219568" y="117348"/>
                  </a:lnTo>
                  <a:lnTo>
                    <a:pt x="219568" y="88392"/>
                  </a:lnTo>
                  <a:lnTo>
                    <a:pt x="218044" y="82296"/>
                  </a:lnTo>
                  <a:lnTo>
                    <a:pt x="218044" y="74676"/>
                  </a:lnTo>
                  <a:lnTo>
                    <a:pt x="214996" y="68580"/>
                  </a:lnTo>
                  <a:lnTo>
                    <a:pt x="213472" y="62484"/>
                  </a:lnTo>
                  <a:lnTo>
                    <a:pt x="210424" y="56388"/>
                  </a:lnTo>
                  <a:lnTo>
                    <a:pt x="207376" y="51816"/>
                  </a:lnTo>
                  <a:lnTo>
                    <a:pt x="202804" y="48768"/>
                  </a:lnTo>
                  <a:lnTo>
                    <a:pt x="196708" y="44196"/>
                  </a:lnTo>
                  <a:lnTo>
                    <a:pt x="190612" y="42672"/>
                  </a:lnTo>
                  <a:lnTo>
                    <a:pt x="243483" y="42672"/>
                  </a:lnTo>
                  <a:lnTo>
                    <a:pt x="253668" y="85344"/>
                  </a:lnTo>
                  <a:lnTo>
                    <a:pt x="254620" y="103632"/>
                  </a:lnTo>
                  <a:lnTo>
                    <a:pt x="254334" y="113658"/>
                  </a:lnTo>
                  <a:lnTo>
                    <a:pt x="247468" y="151588"/>
                  </a:lnTo>
                  <a:lnTo>
                    <a:pt x="225093" y="187928"/>
                  </a:lnTo>
                  <a:lnTo>
                    <a:pt x="183126" y="205930"/>
                  </a:lnTo>
                  <a:lnTo>
                    <a:pt x="172229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59782" y="6638544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4" h="230504">
                  <a:moveTo>
                    <a:pt x="82192" y="219551"/>
                  </a:moveTo>
                  <a:lnTo>
                    <a:pt x="42568" y="210407"/>
                  </a:lnTo>
                  <a:lnTo>
                    <a:pt x="13897" y="180403"/>
                  </a:lnTo>
                  <a:lnTo>
                    <a:pt x="1039" y="137064"/>
                  </a:lnTo>
                  <a:lnTo>
                    <a:pt x="0" y="113902"/>
                  </a:lnTo>
                  <a:lnTo>
                    <a:pt x="167" y="108387"/>
                  </a:lnTo>
                  <a:lnTo>
                    <a:pt x="6373" y="68770"/>
                  </a:lnTo>
                  <a:lnTo>
                    <a:pt x="31900" y="33528"/>
                  </a:lnTo>
                  <a:lnTo>
                    <a:pt x="66952" y="25908"/>
                  </a:lnTo>
                  <a:lnTo>
                    <a:pt x="201254" y="25908"/>
                  </a:lnTo>
                  <a:lnTo>
                    <a:pt x="208874" y="24384"/>
                  </a:lnTo>
                  <a:lnTo>
                    <a:pt x="213446" y="24384"/>
                  </a:lnTo>
                  <a:lnTo>
                    <a:pt x="218018" y="22860"/>
                  </a:lnTo>
                  <a:lnTo>
                    <a:pt x="219542" y="18288"/>
                  </a:lnTo>
                  <a:lnTo>
                    <a:pt x="219542" y="4572"/>
                  </a:lnTo>
                  <a:lnTo>
                    <a:pt x="218018" y="0"/>
                  </a:lnTo>
                  <a:lnTo>
                    <a:pt x="248498" y="0"/>
                  </a:lnTo>
                  <a:lnTo>
                    <a:pt x="254532" y="29765"/>
                  </a:lnTo>
                  <a:lnTo>
                    <a:pt x="254023" y="36409"/>
                  </a:lnTo>
                  <a:lnTo>
                    <a:pt x="218018" y="62484"/>
                  </a:lnTo>
                  <a:lnTo>
                    <a:pt x="220932" y="65532"/>
                  </a:lnTo>
                  <a:lnTo>
                    <a:pt x="66952" y="65532"/>
                  </a:lnTo>
                  <a:lnTo>
                    <a:pt x="59332" y="67056"/>
                  </a:lnTo>
                  <a:lnTo>
                    <a:pt x="54760" y="70104"/>
                  </a:lnTo>
                  <a:lnTo>
                    <a:pt x="48664" y="73152"/>
                  </a:lnTo>
                  <a:lnTo>
                    <a:pt x="36472" y="106680"/>
                  </a:lnTo>
                  <a:lnTo>
                    <a:pt x="34975" y="112759"/>
                  </a:lnTo>
                  <a:lnTo>
                    <a:pt x="40734" y="152828"/>
                  </a:lnTo>
                  <a:lnTo>
                    <a:pt x="69619" y="177927"/>
                  </a:lnTo>
                  <a:lnTo>
                    <a:pt x="82192" y="179927"/>
                  </a:lnTo>
                  <a:lnTo>
                    <a:pt x="82192" y="219551"/>
                  </a:lnTo>
                  <a:close/>
                </a:path>
                <a:path w="254634" h="230504">
                  <a:moveTo>
                    <a:pt x="185919" y="230219"/>
                  </a:moveTo>
                  <a:lnTo>
                    <a:pt x="146700" y="218884"/>
                  </a:lnTo>
                  <a:lnTo>
                    <a:pt x="121411" y="184594"/>
                  </a:lnTo>
                  <a:lnTo>
                    <a:pt x="113291" y="154376"/>
                  </a:lnTo>
                  <a:lnTo>
                    <a:pt x="111240" y="146375"/>
                  </a:lnTo>
                  <a:lnTo>
                    <a:pt x="108953" y="130562"/>
                  </a:lnTo>
                  <a:lnTo>
                    <a:pt x="107814" y="123039"/>
                  </a:lnTo>
                  <a:lnTo>
                    <a:pt x="106671" y="115919"/>
                  </a:lnTo>
                  <a:lnTo>
                    <a:pt x="105528" y="108387"/>
                  </a:lnTo>
                  <a:lnTo>
                    <a:pt x="92955" y="71628"/>
                  </a:lnTo>
                  <a:lnTo>
                    <a:pt x="89907" y="67056"/>
                  </a:lnTo>
                  <a:lnTo>
                    <a:pt x="83716" y="65532"/>
                  </a:lnTo>
                  <a:lnTo>
                    <a:pt x="123435" y="65532"/>
                  </a:lnTo>
                  <a:lnTo>
                    <a:pt x="128007" y="70104"/>
                  </a:lnTo>
                  <a:lnTo>
                    <a:pt x="129531" y="77724"/>
                  </a:lnTo>
                  <a:lnTo>
                    <a:pt x="132579" y="85344"/>
                  </a:lnTo>
                  <a:lnTo>
                    <a:pt x="133676" y="91201"/>
                  </a:lnTo>
                  <a:lnTo>
                    <a:pt x="134674" y="97738"/>
                  </a:lnTo>
                  <a:lnTo>
                    <a:pt x="135365" y="104457"/>
                  </a:lnTo>
                  <a:lnTo>
                    <a:pt x="135627" y="111347"/>
                  </a:lnTo>
                  <a:lnTo>
                    <a:pt x="141723" y="147923"/>
                  </a:lnTo>
                  <a:lnTo>
                    <a:pt x="164893" y="183046"/>
                  </a:lnTo>
                  <a:lnTo>
                    <a:pt x="184395" y="187547"/>
                  </a:lnTo>
                  <a:lnTo>
                    <a:pt x="248934" y="187547"/>
                  </a:lnTo>
                  <a:lnTo>
                    <a:pt x="246022" y="194024"/>
                  </a:lnTo>
                  <a:lnTo>
                    <a:pt x="211087" y="225718"/>
                  </a:lnTo>
                  <a:lnTo>
                    <a:pt x="195475" y="229671"/>
                  </a:lnTo>
                  <a:lnTo>
                    <a:pt x="185919" y="230219"/>
                  </a:lnTo>
                  <a:close/>
                </a:path>
                <a:path w="254634" h="230504">
                  <a:moveTo>
                    <a:pt x="248934" y="187547"/>
                  </a:moveTo>
                  <a:lnTo>
                    <a:pt x="190586" y="187547"/>
                  </a:lnTo>
                  <a:lnTo>
                    <a:pt x="196682" y="186023"/>
                  </a:lnTo>
                  <a:lnTo>
                    <a:pt x="205826" y="179927"/>
                  </a:lnTo>
                  <a:lnTo>
                    <a:pt x="208874" y="176879"/>
                  </a:lnTo>
                  <a:lnTo>
                    <a:pt x="211922" y="172307"/>
                  </a:lnTo>
                  <a:lnTo>
                    <a:pt x="214970" y="169259"/>
                  </a:lnTo>
                  <a:lnTo>
                    <a:pt x="216494" y="163163"/>
                  </a:lnTo>
                  <a:lnTo>
                    <a:pt x="218018" y="158591"/>
                  </a:lnTo>
                  <a:lnTo>
                    <a:pt x="219459" y="152828"/>
                  </a:lnTo>
                  <a:lnTo>
                    <a:pt x="216970" y="113902"/>
                  </a:lnTo>
                  <a:lnTo>
                    <a:pt x="195158" y="76200"/>
                  </a:lnTo>
                  <a:lnTo>
                    <a:pt x="185919" y="71628"/>
                  </a:lnTo>
                  <a:lnTo>
                    <a:pt x="176775" y="67056"/>
                  </a:lnTo>
                  <a:lnTo>
                    <a:pt x="170679" y="65532"/>
                  </a:lnTo>
                  <a:lnTo>
                    <a:pt x="220932" y="65532"/>
                  </a:lnTo>
                  <a:lnTo>
                    <a:pt x="245450" y="102108"/>
                  </a:lnTo>
                  <a:lnTo>
                    <a:pt x="254528" y="147923"/>
                  </a:lnTo>
                  <a:lnTo>
                    <a:pt x="254432" y="154376"/>
                  </a:lnTo>
                  <a:lnTo>
                    <a:pt x="248998" y="187404"/>
                  </a:lnTo>
                  <a:lnTo>
                    <a:pt x="248934" y="187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59677" y="6475381"/>
              <a:ext cx="250126" cy="1280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59677" y="6229826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4">
                  <a:moveTo>
                    <a:pt x="128111" y="236315"/>
                  </a:moveTo>
                  <a:lnTo>
                    <a:pt x="89494" y="231814"/>
                  </a:lnTo>
                  <a:lnTo>
                    <a:pt x="46005" y="213264"/>
                  </a:lnTo>
                  <a:lnTo>
                    <a:pt x="15144" y="179474"/>
                  </a:lnTo>
                  <a:lnTo>
                    <a:pt x="571" y="131754"/>
                  </a:lnTo>
                  <a:lnTo>
                    <a:pt x="0" y="117443"/>
                  </a:lnTo>
                  <a:lnTo>
                    <a:pt x="545" y="103743"/>
                  </a:lnTo>
                  <a:lnTo>
                    <a:pt x="15144" y="56197"/>
                  </a:lnTo>
                  <a:lnTo>
                    <a:pt x="46005" y="23050"/>
                  </a:lnTo>
                  <a:lnTo>
                    <a:pt x="89494" y="3857"/>
                  </a:lnTo>
                  <a:lnTo>
                    <a:pt x="128111" y="0"/>
                  </a:lnTo>
                  <a:lnTo>
                    <a:pt x="141541" y="333"/>
                  </a:lnTo>
                  <a:lnTo>
                    <a:pt x="189578" y="11620"/>
                  </a:lnTo>
                  <a:lnTo>
                    <a:pt x="226480" y="37909"/>
                  </a:lnTo>
                  <a:lnTo>
                    <a:pt x="230409" y="42672"/>
                  </a:lnTo>
                  <a:lnTo>
                    <a:pt x="128111" y="42672"/>
                  </a:lnTo>
                  <a:lnTo>
                    <a:pt x="117205" y="42957"/>
                  </a:lnTo>
                  <a:lnTo>
                    <a:pt x="72782" y="55054"/>
                  </a:lnTo>
                  <a:lnTo>
                    <a:pt x="44862" y="81795"/>
                  </a:lnTo>
                  <a:lnTo>
                    <a:pt x="35052" y="117443"/>
                  </a:lnTo>
                  <a:lnTo>
                    <a:pt x="35575" y="125420"/>
                  </a:lnTo>
                  <a:lnTo>
                    <a:pt x="54006" y="166568"/>
                  </a:lnTo>
                  <a:lnTo>
                    <a:pt x="88487" y="187547"/>
                  </a:lnTo>
                  <a:lnTo>
                    <a:pt x="128111" y="193643"/>
                  </a:lnTo>
                  <a:lnTo>
                    <a:pt x="230082" y="193643"/>
                  </a:lnTo>
                  <a:lnTo>
                    <a:pt x="226480" y="198191"/>
                  </a:lnTo>
                  <a:lnTo>
                    <a:pt x="189578" y="224694"/>
                  </a:lnTo>
                  <a:lnTo>
                    <a:pt x="141541" y="235767"/>
                  </a:lnTo>
                  <a:lnTo>
                    <a:pt x="128111" y="236315"/>
                  </a:lnTo>
                  <a:close/>
                </a:path>
                <a:path w="255269" h="236854">
                  <a:moveTo>
                    <a:pt x="230082" y="193643"/>
                  </a:moveTo>
                  <a:lnTo>
                    <a:pt x="128111" y="193643"/>
                  </a:lnTo>
                  <a:lnTo>
                    <a:pt x="139017" y="193333"/>
                  </a:lnTo>
                  <a:lnTo>
                    <a:pt x="149066" y="192309"/>
                  </a:lnTo>
                  <a:lnTo>
                    <a:pt x="190492" y="176831"/>
                  </a:lnTo>
                  <a:lnTo>
                    <a:pt x="216431" y="140803"/>
                  </a:lnTo>
                  <a:lnTo>
                    <a:pt x="219646" y="117443"/>
                  </a:lnTo>
                  <a:lnTo>
                    <a:pt x="219336" y="110332"/>
                  </a:lnTo>
                  <a:lnTo>
                    <a:pt x="201977" y="69746"/>
                  </a:lnTo>
                  <a:lnTo>
                    <a:pt x="167735" y="47244"/>
                  </a:lnTo>
                  <a:lnTo>
                    <a:pt x="128111" y="42672"/>
                  </a:lnTo>
                  <a:lnTo>
                    <a:pt x="230409" y="42672"/>
                  </a:lnTo>
                  <a:lnTo>
                    <a:pt x="249555" y="78130"/>
                  </a:lnTo>
                  <a:lnTo>
                    <a:pt x="254698" y="117443"/>
                  </a:lnTo>
                  <a:lnTo>
                    <a:pt x="254127" y="131754"/>
                  </a:lnTo>
                  <a:lnTo>
                    <a:pt x="245554" y="169259"/>
                  </a:lnTo>
                  <a:lnTo>
                    <a:pt x="233553" y="189261"/>
                  </a:lnTo>
                  <a:lnTo>
                    <a:pt x="230082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65773" y="5979699"/>
              <a:ext cx="248602" cy="2028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59677" y="5717381"/>
              <a:ext cx="250126" cy="2028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72715" y="5439822"/>
              <a:ext cx="342265" cy="230504"/>
            </a:xfrm>
            <a:custGeom>
              <a:avLst/>
              <a:gdLst/>
              <a:ahLst/>
              <a:cxnLst/>
              <a:rect l="l" t="t" r="r" b="b"/>
              <a:pathLst>
                <a:path w="342265" h="230504">
                  <a:moveTo>
                    <a:pt x="213550" y="230314"/>
                  </a:moveTo>
                  <a:lnTo>
                    <a:pt x="164687" y="224218"/>
                  </a:lnTo>
                  <a:lnTo>
                    <a:pt x="125063" y="202882"/>
                  </a:lnTo>
                  <a:lnTo>
                    <a:pt x="97631" y="167735"/>
                  </a:lnTo>
                  <a:lnTo>
                    <a:pt x="87090" y="121967"/>
                  </a:lnTo>
                  <a:lnTo>
                    <a:pt x="87029" y="106441"/>
                  </a:lnTo>
                  <a:lnTo>
                    <a:pt x="90011" y="91535"/>
                  </a:lnTo>
                  <a:lnTo>
                    <a:pt x="91535" y="85439"/>
                  </a:lnTo>
                  <a:lnTo>
                    <a:pt x="97631" y="70199"/>
                  </a:lnTo>
                  <a:lnTo>
                    <a:pt x="102203" y="64103"/>
                  </a:lnTo>
                  <a:lnTo>
                    <a:pt x="106775" y="56483"/>
                  </a:lnTo>
                  <a:lnTo>
                    <a:pt x="111347" y="50292"/>
                  </a:lnTo>
                  <a:lnTo>
                    <a:pt x="117443" y="45720"/>
                  </a:lnTo>
                  <a:lnTo>
                    <a:pt x="125063" y="41148"/>
                  </a:lnTo>
                  <a:lnTo>
                    <a:pt x="125063" y="39624"/>
                  </a:lnTo>
                  <a:lnTo>
                    <a:pt x="0" y="39624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38100"/>
                  </a:lnTo>
                  <a:lnTo>
                    <a:pt x="215074" y="38100"/>
                  </a:lnTo>
                  <a:lnTo>
                    <a:pt x="205954" y="38385"/>
                  </a:lnTo>
                  <a:lnTo>
                    <a:pt x="164318" y="48398"/>
                  </a:lnTo>
                  <a:lnTo>
                    <a:pt x="134254" y="72771"/>
                  </a:lnTo>
                  <a:lnTo>
                    <a:pt x="122015" y="115919"/>
                  </a:lnTo>
                  <a:lnTo>
                    <a:pt x="122562" y="125658"/>
                  </a:lnTo>
                  <a:lnTo>
                    <a:pt x="139731" y="162020"/>
                  </a:lnTo>
                  <a:lnTo>
                    <a:pt x="173514" y="182165"/>
                  </a:lnTo>
                  <a:lnTo>
                    <a:pt x="216598" y="189071"/>
                  </a:lnTo>
                  <a:lnTo>
                    <a:pt x="317728" y="189071"/>
                  </a:lnTo>
                  <a:lnTo>
                    <a:pt x="312134" y="195421"/>
                  </a:lnTo>
                  <a:lnTo>
                    <a:pt x="274160" y="220241"/>
                  </a:lnTo>
                  <a:lnTo>
                    <a:pt x="226742" y="230004"/>
                  </a:lnTo>
                  <a:lnTo>
                    <a:pt x="213550" y="230314"/>
                  </a:lnTo>
                  <a:close/>
                </a:path>
                <a:path w="342265" h="230504">
                  <a:moveTo>
                    <a:pt x="317728" y="189071"/>
                  </a:moveTo>
                  <a:lnTo>
                    <a:pt x="216598" y="189071"/>
                  </a:lnTo>
                  <a:lnTo>
                    <a:pt x="225480" y="188785"/>
                  </a:lnTo>
                  <a:lnTo>
                    <a:pt x="233934" y="187928"/>
                  </a:lnTo>
                  <a:lnTo>
                    <a:pt x="272240" y="175069"/>
                  </a:lnTo>
                  <a:lnTo>
                    <a:pt x="298989" y="146399"/>
                  </a:lnTo>
                  <a:lnTo>
                    <a:pt x="306609" y="112871"/>
                  </a:lnTo>
                  <a:lnTo>
                    <a:pt x="306062" y="103131"/>
                  </a:lnTo>
                  <a:lnTo>
                    <a:pt x="289464" y="65424"/>
                  </a:lnTo>
                  <a:lnTo>
                    <a:pt x="256343" y="45005"/>
                  </a:lnTo>
                  <a:lnTo>
                    <a:pt x="215074" y="38100"/>
                  </a:lnTo>
                  <a:lnTo>
                    <a:pt x="337089" y="38100"/>
                  </a:lnTo>
                  <a:lnTo>
                    <a:pt x="337089" y="39624"/>
                  </a:lnTo>
                  <a:lnTo>
                    <a:pt x="303561" y="39624"/>
                  </a:lnTo>
                  <a:lnTo>
                    <a:pt x="303561" y="41148"/>
                  </a:lnTo>
                  <a:lnTo>
                    <a:pt x="332517" y="71723"/>
                  </a:lnTo>
                  <a:lnTo>
                    <a:pt x="341661" y="118967"/>
                  </a:lnTo>
                  <a:lnTo>
                    <a:pt x="341066" y="132373"/>
                  </a:lnTo>
                  <a:lnTo>
                    <a:pt x="325850" y="177714"/>
                  </a:lnTo>
                  <a:lnTo>
                    <a:pt x="319563" y="186987"/>
                  </a:lnTo>
                  <a:lnTo>
                    <a:pt x="317728" y="1890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72715" y="4971670"/>
              <a:ext cx="337185" cy="268605"/>
            </a:xfrm>
            <a:custGeom>
              <a:avLst/>
              <a:gdLst/>
              <a:ahLst/>
              <a:cxnLst/>
              <a:rect l="l" t="t" r="r" b="b"/>
              <a:pathLst>
                <a:path w="337184" h="268604">
                  <a:moveTo>
                    <a:pt x="337089" y="268414"/>
                  </a:moveTo>
                  <a:lnTo>
                    <a:pt x="0" y="268414"/>
                  </a:lnTo>
                  <a:lnTo>
                    <a:pt x="0" y="221075"/>
                  </a:lnTo>
                  <a:lnTo>
                    <a:pt x="272986" y="44195"/>
                  </a:lnTo>
                  <a:lnTo>
                    <a:pt x="272986" y="42671"/>
                  </a:lnTo>
                  <a:lnTo>
                    <a:pt x="0" y="42671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48768"/>
                  </a:lnTo>
                  <a:lnTo>
                    <a:pt x="65532" y="225647"/>
                  </a:lnTo>
                  <a:lnTo>
                    <a:pt x="337089" y="225647"/>
                  </a:lnTo>
                  <a:lnTo>
                    <a:pt x="337089" y="2684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59763" y="4694110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60">
                  <a:moveTo>
                    <a:pt x="126502" y="225647"/>
                  </a:moveTo>
                  <a:lnTo>
                    <a:pt x="87886" y="220503"/>
                  </a:lnTo>
                  <a:lnTo>
                    <a:pt x="45040" y="199572"/>
                  </a:lnTo>
                  <a:lnTo>
                    <a:pt x="14203" y="167044"/>
                  </a:lnTo>
                  <a:lnTo>
                    <a:pt x="487" y="122134"/>
                  </a:lnTo>
                  <a:lnTo>
                    <a:pt x="0" y="108299"/>
                  </a:lnTo>
                  <a:lnTo>
                    <a:pt x="772" y="94361"/>
                  </a:lnTo>
                  <a:lnTo>
                    <a:pt x="13631" y="56388"/>
                  </a:lnTo>
                  <a:lnTo>
                    <a:pt x="47159" y="21336"/>
                  </a:lnTo>
                  <a:lnTo>
                    <a:pt x="92974" y="4572"/>
                  </a:lnTo>
                  <a:lnTo>
                    <a:pt x="140218" y="0"/>
                  </a:lnTo>
                  <a:lnTo>
                    <a:pt x="140218" y="42672"/>
                  </a:lnTo>
                  <a:lnTo>
                    <a:pt x="103642" y="42672"/>
                  </a:lnTo>
                  <a:lnTo>
                    <a:pt x="96793" y="43195"/>
                  </a:lnTo>
                  <a:lnTo>
                    <a:pt x="59637" y="59483"/>
                  </a:lnTo>
                  <a:lnTo>
                    <a:pt x="41063" y="85344"/>
                  </a:lnTo>
                  <a:lnTo>
                    <a:pt x="38182" y="91346"/>
                  </a:lnTo>
                  <a:lnTo>
                    <a:pt x="36301" y="97928"/>
                  </a:lnTo>
                  <a:lnTo>
                    <a:pt x="35277" y="105100"/>
                  </a:lnTo>
                  <a:lnTo>
                    <a:pt x="35088" y="109823"/>
                  </a:lnTo>
                  <a:lnTo>
                    <a:pt x="35087" y="115871"/>
                  </a:lnTo>
                  <a:lnTo>
                    <a:pt x="35277" y="120586"/>
                  </a:lnTo>
                  <a:lnTo>
                    <a:pt x="36301" y="127730"/>
                  </a:lnTo>
                  <a:lnTo>
                    <a:pt x="38182" y="134302"/>
                  </a:lnTo>
                  <a:lnTo>
                    <a:pt x="41063" y="140303"/>
                  </a:lnTo>
                  <a:lnTo>
                    <a:pt x="43659" y="146851"/>
                  </a:lnTo>
                  <a:lnTo>
                    <a:pt x="46969" y="152685"/>
                  </a:lnTo>
                  <a:lnTo>
                    <a:pt x="51136" y="157662"/>
                  </a:lnTo>
                  <a:lnTo>
                    <a:pt x="56303" y="161639"/>
                  </a:lnTo>
                  <a:lnTo>
                    <a:pt x="60923" y="165949"/>
                  </a:lnTo>
                  <a:lnTo>
                    <a:pt x="96793" y="181808"/>
                  </a:lnTo>
                  <a:lnTo>
                    <a:pt x="103642" y="182975"/>
                  </a:lnTo>
                  <a:lnTo>
                    <a:pt x="230329" y="182975"/>
                  </a:lnTo>
                  <a:lnTo>
                    <a:pt x="227253" y="186880"/>
                  </a:lnTo>
                  <a:lnTo>
                    <a:pt x="189518" y="212526"/>
                  </a:lnTo>
                  <a:lnTo>
                    <a:pt x="140171" y="224218"/>
                  </a:lnTo>
                  <a:lnTo>
                    <a:pt x="126502" y="225647"/>
                  </a:lnTo>
                  <a:close/>
                </a:path>
                <a:path w="254634" h="226060">
                  <a:moveTo>
                    <a:pt x="230329" y="182975"/>
                  </a:moveTo>
                  <a:lnTo>
                    <a:pt x="140218" y="182975"/>
                  </a:lnTo>
                  <a:lnTo>
                    <a:pt x="147981" y="182689"/>
                  </a:lnTo>
                  <a:lnTo>
                    <a:pt x="155583" y="181808"/>
                  </a:lnTo>
                  <a:lnTo>
                    <a:pt x="195178" y="164687"/>
                  </a:lnTo>
                  <a:lnTo>
                    <a:pt x="216347" y="132921"/>
                  </a:lnTo>
                  <a:lnTo>
                    <a:pt x="219476" y="105100"/>
                  </a:lnTo>
                  <a:lnTo>
                    <a:pt x="218942" y="94718"/>
                  </a:lnTo>
                  <a:lnTo>
                    <a:pt x="200806" y="57459"/>
                  </a:lnTo>
                  <a:lnTo>
                    <a:pt x="172222" y="42672"/>
                  </a:lnTo>
                  <a:lnTo>
                    <a:pt x="172222" y="4572"/>
                  </a:lnTo>
                  <a:lnTo>
                    <a:pt x="221822" y="27074"/>
                  </a:lnTo>
                  <a:lnTo>
                    <a:pt x="249661" y="70496"/>
                  </a:lnTo>
                  <a:lnTo>
                    <a:pt x="254522" y="106775"/>
                  </a:lnTo>
                  <a:lnTo>
                    <a:pt x="254431" y="112871"/>
                  </a:lnTo>
                  <a:lnTo>
                    <a:pt x="245470" y="158591"/>
                  </a:lnTo>
                  <a:lnTo>
                    <a:pt x="234230" y="178022"/>
                  </a:lnTo>
                  <a:lnTo>
                    <a:pt x="230329" y="182975"/>
                  </a:lnTo>
                  <a:close/>
                </a:path>
                <a:path w="254634" h="226060">
                  <a:moveTo>
                    <a:pt x="140218" y="182975"/>
                  </a:moveTo>
                  <a:lnTo>
                    <a:pt x="103642" y="182975"/>
                  </a:lnTo>
                  <a:lnTo>
                    <a:pt x="103642" y="42672"/>
                  </a:lnTo>
                  <a:lnTo>
                    <a:pt x="140218" y="42672"/>
                  </a:lnTo>
                  <a:lnTo>
                    <a:pt x="140218" y="1829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72620" y="4610196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4">
                  <a:moveTo>
                    <a:pt x="48863" y="39624"/>
                  </a:moveTo>
                  <a:lnTo>
                    <a:pt x="0" y="3962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39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65679" y="4630007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030" y="0"/>
                  </a:lnTo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59757" y="4337208"/>
              <a:ext cx="347980" cy="224790"/>
            </a:xfrm>
            <a:custGeom>
              <a:avLst/>
              <a:gdLst/>
              <a:ahLst/>
              <a:cxnLst/>
              <a:rect l="l" t="t" r="r" b="b"/>
              <a:pathLst>
                <a:path w="347980" h="224789">
                  <a:moveTo>
                    <a:pt x="275954" y="215074"/>
                  </a:moveTo>
                  <a:lnTo>
                    <a:pt x="275954" y="173831"/>
                  </a:lnTo>
                  <a:lnTo>
                    <a:pt x="283574" y="173831"/>
                  </a:lnTo>
                  <a:lnTo>
                    <a:pt x="289670" y="170783"/>
                  </a:lnTo>
                  <a:lnTo>
                    <a:pt x="294338" y="167735"/>
                  </a:lnTo>
                  <a:lnTo>
                    <a:pt x="300434" y="163163"/>
                  </a:lnTo>
                  <a:lnTo>
                    <a:pt x="303482" y="158591"/>
                  </a:lnTo>
                  <a:lnTo>
                    <a:pt x="306530" y="152495"/>
                  </a:lnTo>
                  <a:lnTo>
                    <a:pt x="311102" y="144875"/>
                  </a:lnTo>
                  <a:lnTo>
                    <a:pt x="312626" y="138779"/>
                  </a:lnTo>
                  <a:lnTo>
                    <a:pt x="314150" y="131159"/>
                  </a:lnTo>
                  <a:lnTo>
                    <a:pt x="315674" y="125063"/>
                  </a:lnTo>
                  <a:lnTo>
                    <a:pt x="312459" y="84986"/>
                  </a:lnTo>
                  <a:lnTo>
                    <a:pt x="283646" y="50681"/>
                  </a:lnTo>
                  <a:lnTo>
                    <a:pt x="260714" y="42672"/>
                  </a:lnTo>
                  <a:lnTo>
                    <a:pt x="252428" y="40671"/>
                  </a:lnTo>
                  <a:lnTo>
                    <a:pt x="243569" y="39243"/>
                  </a:lnTo>
                  <a:lnTo>
                    <a:pt x="234140" y="38385"/>
                  </a:lnTo>
                  <a:lnTo>
                    <a:pt x="224138" y="38100"/>
                  </a:lnTo>
                  <a:lnTo>
                    <a:pt x="6016" y="38100"/>
                  </a:lnTo>
                  <a:lnTo>
                    <a:pt x="6016" y="0"/>
                  </a:lnTo>
                  <a:lnTo>
                    <a:pt x="228710" y="0"/>
                  </a:lnTo>
                  <a:lnTo>
                    <a:pt x="256705" y="1714"/>
                  </a:lnTo>
                  <a:lnTo>
                    <a:pt x="301871" y="15430"/>
                  </a:lnTo>
                  <a:lnTo>
                    <a:pt x="331604" y="43139"/>
                  </a:lnTo>
                  <a:lnTo>
                    <a:pt x="345939" y="86019"/>
                  </a:lnTo>
                  <a:lnTo>
                    <a:pt x="347579" y="111347"/>
                  </a:lnTo>
                  <a:lnTo>
                    <a:pt x="347507" y="118681"/>
                  </a:lnTo>
                  <a:lnTo>
                    <a:pt x="342296" y="156781"/>
                  </a:lnTo>
                  <a:lnTo>
                    <a:pt x="322151" y="193917"/>
                  </a:lnTo>
                  <a:lnTo>
                    <a:pt x="285708" y="213621"/>
                  </a:lnTo>
                  <a:lnTo>
                    <a:pt x="275954" y="215074"/>
                  </a:lnTo>
                  <a:close/>
                </a:path>
                <a:path w="347980" h="224789">
                  <a:moveTo>
                    <a:pt x="128031" y="224218"/>
                  </a:moveTo>
                  <a:lnTo>
                    <a:pt x="83740" y="218122"/>
                  </a:lnTo>
                  <a:lnTo>
                    <a:pt x="42592" y="199834"/>
                  </a:lnTo>
                  <a:lnTo>
                    <a:pt x="12112" y="164687"/>
                  </a:lnTo>
                  <a:lnTo>
                    <a:pt x="753" y="126539"/>
                  </a:lnTo>
                  <a:lnTo>
                    <a:pt x="0" y="109823"/>
                  </a:lnTo>
                  <a:lnTo>
                    <a:pt x="515" y="99964"/>
                  </a:lnTo>
                  <a:lnTo>
                    <a:pt x="16001" y="59817"/>
                  </a:lnTo>
                  <a:lnTo>
                    <a:pt x="41068" y="38100"/>
                  </a:lnTo>
                  <a:lnTo>
                    <a:pt x="207374" y="38100"/>
                  </a:lnTo>
                  <a:lnTo>
                    <a:pt x="209989" y="39624"/>
                  </a:lnTo>
                  <a:lnTo>
                    <a:pt x="121935" y="39624"/>
                  </a:lnTo>
                  <a:lnTo>
                    <a:pt x="114172" y="39909"/>
                  </a:lnTo>
                  <a:lnTo>
                    <a:pt x="106695" y="40767"/>
                  </a:lnTo>
                  <a:lnTo>
                    <a:pt x="99218" y="42195"/>
                  </a:lnTo>
                  <a:lnTo>
                    <a:pt x="91455" y="44196"/>
                  </a:lnTo>
                  <a:lnTo>
                    <a:pt x="83661" y="45901"/>
                  </a:lnTo>
                  <a:lnTo>
                    <a:pt x="46545" y="71270"/>
                  </a:lnTo>
                  <a:lnTo>
                    <a:pt x="34972" y="109823"/>
                  </a:lnTo>
                  <a:lnTo>
                    <a:pt x="35519" y="118681"/>
                  </a:lnTo>
                  <a:lnTo>
                    <a:pt x="50783" y="154400"/>
                  </a:lnTo>
                  <a:lnTo>
                    <a:pt x="89931" y="176879"/>
                  </a:lnTo>
                  <a:lnTo>
                    <a:pt x="98170" y="178879"/>
                  </a:lnTo>
                  <a:lnTo>
                    <a:pt x="106695" y="180308"/>
                  </a:lnTo>
                  <a:lnTo>
                    <a:pt x="115220" y="181165"/>
                  </a:lnTo>
                  <a:lnTo>
                    <a:pt x="123459" y="181451"/>
                  </a:lnTo>
                  <a:lnTo>
                    <a:pt x="229565" y="181451"/>
                  </a:lnTo>
                  <a:lnTo>
                    <a:pt x="222710" y="189389"/>
                  </a:lnTo>
                  <a:lnTo>
                    <a:pt x="187093" y="212859"/>
                  </a:lnTo>
                  <a:lnTo>
                    <a:pt x="140580" y="223670"/>
                  </a:lnTo>
                  <a:lnTo>
                    <a:pt x="128031" y="224218"/>
                  </a:lnTo>
                  <a:close/>
                </a:path>
                <a:path w="347980" h="224789">
                  <a:moveTo>
                    <a:pt x="229565" y="181451"/>
                  </a:moveTo>
                  <a:lnTo>
                    <a:pt x="123459" y="181451"/>
                  </a:lnTo>
                  <a:lnTo>
                    <a:pt x="132341" y="181189"/>
                  </a:lnTo>
                  <a:lnTo>
                    <a:pt x="140795" y="180498"/>
                  </a:lnTo>
                  <a:lnTo>
                    <a:pt x="180347" y="170259"/>
                  </a:lnTo>
                  <a:lnTo>
                    <a:pt x="208898" y="144875"/>
                  </a:lnTo>
                  <a:lnTo>
                    <a:pt x="216462" y="114395"/>
                  </a:lnTo>
                  <a:lnTo>
                    <a:pt x="216433" y="111347"/>
                  </a:lnTo>
                  <a:lnTo>
                    <a:pt x="204277" y="72128"/>
                  </a:lnTo>
                  <a:lnTo>
                    <a:pt x="172799" y="48625"/>
                  </a:lnTo>
                  <a:lnTo>
                    <a:pt x="156987" y="44196"/>
                  </a:lnTo>
                  <a:lnTo>
                    <a:pt x="148081" y="42195"/>
                  </a:lnTo>
                  <a:lnTo>
                    <a:pt x="139461" y="40767"/>
                  </a:lnTo>
                  <a:lnTo>
                    <a:pt x="130841" y="39909"/>
                  </a:lnTo>
                  <a:lnTo>
                    <a:pt x="121935" y="39624"/>
                  </a:lnTo>
                  <a:lnTo>
                    <a:pt x="209989" y="39624"/>
                  </a:lnTo>
                  <a:lnTo>
                    <a:pt x="240902" y="70199"/>
                  </a:lnTo>
                  <a:lnTo>
                    <a:pt x="251570" y="114395"/>
                  </a:lnTo>
                  <a:lnTo>
                    <a:pt x="250999" y="127801"/>
                  </a:lnTo>
                  <a:lnTo>
                    <a:pt x="236426" y="172274"/>
                  </a:lnTo>
                  <a:lnTo>
                    <a:pt x="229792" y="181189"/>
                  </a:lnTo>
                  <a:lnTo>
                    <a:pt x="229565" y="1814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72715" y="4074890"/>
              <a:ext cx="337185" cy="203200"/>
            </a:xfrm>
            <a:custGeom>
              <a:avLst/>
              <a:gdLst/>
              <a:ahLst/>
              <a:cxnLst/>
              <a:rect l="l" t="t" r="r" b="b"/>
              <a:pathLst>
                <a:path w="337184" h="203200">
                  <a:moveTo>
                    <a:pt x="198310" y="161639"/>
                  </a:moveTo>
                  <a:lnTo>
                    <a:pt x="128111" y="161639"/>
                  </a:lnTo>
                  <a:lnTo>
                    <a:pt x="120491" y="158591"/>
                  </a:lnTo>
                  <a:lnTo>
                    <a:pt x="114395" y="154019"/>
                  </a:lnTo>
                  <a:lnTo>
                    <a:pt x="109823" y="147923"/>
                  </a:lnTo>
                  <a:lnTo>
                    <a:pt x="103727" y="141827"/>
                  </a:lnTo>
                  <a:lnTo>
                    <a:pt x="99155" y="135731"/>
                  </a:lnTo>
                  <a:lnTo>
                    <a:pt x="96107" y="128111"/>
                  </a:lnTo>
                  <a:lnTo>
                    <a:pt x="93059" y="122015"/>
                  </a:lnTo>
                  <a:lnTo>
                    <a:pt x="86963" y="91535"/>
                  </a:lnTo>
                  <a:lnTo>
                    <a:pt x="86963" y="83915"/>
                  </a:lnTo>
                  <a:lnTo>
                    <a:pt x="93059" y="44291"/>
                  </a:lnTo>
                  <a:lnTo>
                    <a:pt x="118229" y="13144"/>
                  </a:lnTo>
                  <a:lnTo>
                    <a:pt x="140303" y="4571"/>
                  </a:lnTo>
                  <a:lnTo>
                    <a:pt x="148567" y="2571"/>
                  </a:lnTo>
                  <a:lnTo>
                    <a:pt x="157269" y="1142"/>
                  </a:lnTo>
                  <a:lnTo>
                    <a:pt x="166275" y="285"/>
                  </a:lnTo>
                  <a:lnTo>
                    <a:pt x="175450" y="0"/>
                  </a:lnTo>
                  <a:lnTo>
                    <a:pt x="337089" y="0"/>
                  </a:lnTo>
                  <a:lnTo>
                    <a:pt x="337089" y="39719"/>
                  </a:lnTo>
                  <a:lnTo>
                    <a:pt x="170783" y="39719"/>
                  </a:lnTo>
                  <a:lnTo>
                    <a:pt x="160162" y="40576"/>
                  </a:lnTo>
                  <a:lnTo>
                    <a:pt x="125444" y="69437"/>
                  </a:lnTo>
                  <a:lnTo>
                    <a:pt x="122015" y="90011"/>
                  </a:lnTo>
                  <a:lnTo>
                    <a:pt x="122324" y="98869"/>
                  </a:lnTo>
                  <a:lnTo>
                    <a:pt x="138826" y="139374"/>
                  </a:lnTo>
                  <a:lnTo>
                    <a:pt x="174910" y="159067"/>
                  </a:lnTo>
                  <a:lnTo>
                    <a:pt x="190331" y="161353"/>
                  </a:lnTo>
                  <a:lnTo>
                    <a:pt x="198310" y="161639"/>
                  </a:lnTo>
                  <a:close/>
                </a:path>
                <a:path w="337184" h="203200">
                  <a:moveTo>
                    <a:pt x="337089" y="202882"/>
                  </a:moveTo>
                  <a:lnTo>
                    <a:pt x="0" y="202882"/>
                  </a:lnTo>
                  <a:lnTo>
                    <a:pt x="0" y="161639"/>
                  </a:lnTo>
                  <a:lnTo>
                    <a:pt x="337089" y="161639"/>
                  </a:lnTo>
                  <a:lnTo>
                    <a:pt x="337089" y="2028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72715" y="3782091"/>
              <a:ext cx="342265" cy="232410"/>
            </a:xfrm>
            <a:custGeom>
              <a:avLst/>
              <a:gdLst/>
              <a:ahLst/>
              <a:cxnLst/>
              <a:rect l="l" t="t" r="r" b="b"/>
              <a:pathLst>
                <a:path w="342265" h="232410">
                  <a:moveTo>
                    <a:pt x="337089" y="231838"/>
                  </a:moveTo>
                  <a:lnTo>
                    <a:pt x="0" y="231838"/>
                  </a:lnTo>
                  <a:lnTo>
                    <a:pt x="0" y="190690"/>
                  </a:lnTo>
                  <a:lnTo>
                    <a:pt x="125063" y="190690"/>
                  </a:lnTo>
                  <a:lnTo>
                    <a:pt x="115609" y="184348"/>
                  </a:lnTo>
                  <a:lnTo>
                    <a:pt x="92106" y="148018"/>
                  </a:lnTo>
                  <a:lnTo>
                    <a:pt x="87026" y="111347"/>
                  </a:lnTo>
                  <a:lnTo>
                    <a:pt x="87558" y="98583"/>
                  </a:lnTo>
                  <a:lnTo>
                    <a:pt x="102989" y="52586"/>
                  </a:lnTo>
                  <a:lnTo>
                    <a:pt x="134493" y="21121"/>
                  </a:lnTo>
                  <a:lnTo>
                    <a:pt x="177958" y="4500"/>
                  </a:lnTo>
                  <a:lnTo>
                    <a:pt x="215074" y="0"/>
                  </a:lnTo>
                  <a:lnTo>
                    <a:pt x="228266" y="523"/>
                  </a:lnTo>
                  <a:lnTo>
                    <a:pt x="275041" y="10072"/>
                  </a:lnTo>
                  <a:lnTo>
                    <a:pt x="312801" y="34852"/>
                  </a:lnTo>
                  <a:lnTo>
                    <a:pt x="319420" y="42671"/>
                  </a:lnTo>
                  <a:lnTo>
                    <a:pt x="212026" y="42671"/>
                  </a:lnTo>
                  <a:lnTo>
                    <a:pt x="204001" y="42959"/>
                  </a:lnTo>
                  <a:lnTo>
                    <a:pt x="163365" y="53054"/>
                  </a:lnTo>
                  <a:lnTo>
                    <a:pt x="133588" y="77343"/>
                  </a:lnTo>
                  <a:lnTo>
                    <a:pt x="122015" y="117443"/>
                  </a:lnTo>
                  <a:lnTo>
                    <a:pt x="122562" y="127420"/>
                  </a:lnTo>
                  <a:lnTo>
                    <a:pt x="139731" y="165068"/>
                  </a:lnTo>
                  <a:lnTo>
                    <a:pt x="172871" y="186579"/>
                  </a:lnTo>
                  <a:lnTo>
                    <a:pt x="215074" y="192214"/>
                  </a:lnTo>
                  <a:lnTo>
                    <a:pt x="337089" y="192214"/>
                  </a:lnTo>
                  <a:lnTo>
                    <a:pt x="337089" y="231838"/>
                  </a:lnTo>
                  <a:close/>
                </a:path>
                <a:path w="342265" h="232410">
                  <a:moveTo>
                    <a:pt x="337089" y="192214"/>
                  </a:moveTo>
                  <a:lnTo>
                    <a:pt x="215074" y="192214"/>
                  </a:lnTo>
                  <a:lnTo>
                    <a:pt x="223313" y="191928"/>
                  </a:lnTo>
                  <a:lnTo>
                    <a:pt x="231838" y="191071"/>
                  </a:lnTo>
                  <a:lnTo>
                    <a:pt x="240363" y="189642"/>
                  </a:lnTo>
                  <a:lnTo>
                    <a:pt x="248602" y="187642"/>
                  </a:lnTo>
                  <a:lnTo>
                    <a:pt x="257224" y="185936"/>
                  </a:lnTo>
                  <a:lnTo>
                    <a:pt x="290226" y="164306"/>
                  </a:lnTo>
                  <a:lnTo>
                    <a:pt x="306276" y="125896"/>
                  </a:lnTo>
                  <a:lnTo>
                    <a:pt x="306609" y="115919"/>
                  </a:lnTo>
                  <a:lnTo>
                    <a:pt x="306062" y="105941"/>
                  </a:lnTo>
                  <a:lnTo>
                    <a:pt x="289464" y="68294"/>
                  </a:lnTo>
                  <a:lnTo>
                    <a:pt x="255700" y="48363"/>
                  </a:lnTo>
                  <a:lnTo>
                    <a:pt x="212026" y="42671"/>
                  </a:lnTo>
                  <a:lnTo>
                    <a:pt x="319420" y="42671"/>
                  </a:lnTo>
                  <a:lnTo>
                    <a:pt x="339375" y="85248"/>
                  </a:lnTo>
                  <a:lnTo>
                    <a:pt x="341661" y="123539"/>
                  </a:lnTo>
                  <a:lnTo>
                    <a:pt x="337089" y="146399"/>
                  </a:lnTo>
                  <a:lnTo>
                    <a:pt x="317277" y="179927"/>
                  </a:lnTo>
                  <a:lnTo>
                    <a:pt x="303561" y="190690"/>
                  </a:lnTo>
                  <a:lnTo>
                    <a:pt x="337089" y="190690"/>
                  </a:lnTo>
                  <a:lnTo>
                    <a:pt x="337089" y="1922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59677" y="3510630"/>
              <a:ext cx="255270" cy="238125"/>
            </a:xfrm>
            <a:custGeom>
              <a:avLst/>
              <a:gdLst/>
              <a:ahLst/>
              <a:cxnLst/>
              <a:rect l="l" t="t" r="r" b="b"/>
              <a:pathLst>
                <a:path w="255269" h="238125">
                  <a:moveTo>
                    <a:pt x="128111" y="237934"/>
                  </a:moveTo>
                  <a:lnTo>
                    <a:pt x="89494" y="233433"/>
                  </a:lnTo>
                  <a:lnTo>
                    <a:pt x="46005" y="214026"/>
                  </a:lnTo>
                  <a:lnTo>
                    <a:pt x="15144" y="180196"/>
                  </a:lnTo>
                  <a:lnTo>
                    <a:pt x="571" y="133254"/>
                  </a:lnTo>
                  <a:lnTo>
                    <a:pt x="0" y="118967"/>
                  </a:lnTo>
                  <a:lnTo>
                    <a:pt x="571" y="104655"/>
                  </a:lnTo>
                  <a:lnTo>
                    <a:pt x="9144" y="67151"/>
                  </a:lnTo>
                  <a:lnTo>
                    <a:pt x="36576" y="30480"/>
                  </a:lnTo>
                  <a:lnTo>
                    <a:pt x="77724" y="7619"/>
                  </a:lnTo>
                  <a:lnTo>
                    <a:pt x="128111" y="0"/>
                  </a:lnTo>
                  <a:lnTo>
                    <a:pt x="141541" y="547"/>
                  </a:lnTo>
                  <a:lnTo>
                    <a:pt x="189578" y="12477"/>
                  </a:lnTo>
                  <a:lnTo>
                    <a:pt x="226480" y="38821"/>
                  </a:lnTo>
                  <a:lnTo>
                    <a:pt x="229620" y="42767"/>
                  </a:lnTo>
                  <a:lnTo>
                    <a:pt x="128111" y="42767"/>
                  </a:lnTo>
                  <a:lnTo>
                    <a:pt x="117205" y="43291"/>
                  </a:lnTo>
                  <a:lnTo>
                    <a:pt x="72782" y="56102"/>
                  </a:lnTo>
                  <a:lnTo>
                    <a:pt x="44862" y="83200"/>
                  </a:lnTo>
                  <a:lnTo>
                    <a:pt x="35052" y="118967"/>
                  </a:lnTo>
                  <a:lnTo>
                    <a:pt x="35575" y="126706"/>
                  </a:lnTo>
                  <a:lnTo>
                    <a:pt x="54006" y="167211"/>
                  </a:lnTo>
                  <a:lnTo>
                    <a:pt x="88487" y="189166"/>
                  </a:lnTo>
                  <a:lnTo>
                    <a:pt x="128111" y="195262"/>
                  </a:lnTo>
                  <a:lnTo>
                    <a:pt x="229517" y="195262"/>
                  </a:lnTo>
                  <a:lnTo>
                    <a:pt x="226480" y="199142"/>
                  </a:lnTo>
                  <a:lnTo>
                    <a:pt x="189578" y="225671"/>
                  </a:lnTo>
                  <a:lnTo>
                    <a:pt x="141541" y="237386"/>
                  </a:lnTo>
                  <a:lnTo>
                    <a:pt x="128111" y="237934"/>
                  </a:lnTo>
                  <a:close/>
                </a:path>
                <a:path w="255269" h="238125">
                  <a:moveTo>
                    <a:pt x="229517" y="195262"/>
                  </a:moveTo>
                  <a:lnTo>
                    <a:pt x="128111" y="195262"/>
                  </a:lnTo>
                  <a:lnTo>
                    <a:pt x="139017" y="194952"/>
                  </a:lnTo>
                  <a:lnTo>
                    <a:pt x="149066" y="193929"/>
                  </a:lnTo>
                  <a:lnTo>
                    <a:pt x="190492" y="177553"/>
                  </a:lnTo>
                  <a:lnTo>
                    <a:pt x="216431" y="141041"/>
                  </a:lnTo>
                  <a:lnTo>
                    <a:pt x="219646" y="118967"/>
                  </a:lnTo>
                  <a:lnTo>
                    <a:pt x="219336" y="111228"/>
                  </a:lnTo>
                  <a:lnTo>
                    <a:pt x="201977" y="70723"/>
                  </a:lnTo>
                  <a:lnTo>
                    <a:pt x="167735" y="48863"/>
                  </a:lnTo>
                  <a:lnTo>
                    <a:pt x="128111" y="42767"/>
                  </a:lnTo>
                  <a:lnTo>
                    <a:pt x="229620" y="42767"/>
                  </a:lnTo>
                  <a:lnTo>
                    <a:pt x="249555" y="78890"/>
                  </a:lnTo>
                  <a:lnTo>
                    <a:pt x="254698" y="118967"/>
                  </a:lnTo>
                  <a:lnTo>
                    <a:pt x="254127" y="133254"/>
                  </a:lnTo>
                  <a:lnTo>
                    <a:pt x="239768" y="180196"/>
                  </a:lnTo>
                  <a:lnTo>
                    <a:pt x="233553" y="190107"/>
                  </a:lnTo>
                  <a:lnTo>
                    <a:pt x="229517" y="195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59677" y="3336798"/>
              <a:ext cx="250126" cy="1281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72715" y="3104959"/>
              <a:ext cx="337185" cy="201930"/>
            </a:xfrm>
            <a:custGeom>
              <a:avLst/>
              <a:gdLst/>
              <a:ahLst/>
              <a:cxnLst/>
              <a:rect l="l" t="t" r="r" b="b"/>
              <a:pathLst>
                <a:path w="337184" h="201929">
                  <a:moveTo>
                    <a:pt x="198310" y="161639"/>
                  </a:moveTo>
                  <a:lnTo>
                    <a:pt x="128111" y="161639"/>
                  </a:lnTo>
                  <a:lnTo>
                    <a:pt x="120491" y="157067"/>
                  </a:lnTo>
                  <a:lnTo>
                    <a:pt x="114395" y="154019"/>
                  </a:lnTo>
                  <a:lnTo>
                    <a:pt x="109823" y="147923"/>
                  </a:lnTo>
                  <a:lnTo>
                    <a:pt x="103727" y="141827"/>
                  </a:lnTo>
                  <a:lnTo>
                    <a:pt x="99155" y="135731"/>
                  </a:lnTo>
                  <a:lnTo>
                    <a:pt x="96107" y="128111"/>
                  </a:lnTo>
                  <a:lnTo>
                    <a:pt x="93059" y="122015"/>
                  </a:lnTo>
                  <a:lnTo>
                    <a:pt x="86963" y="91535"/>
                  </a:lnTo>
                  <a:lnTo>
                    <a:pt x="86963" y="83915"/>
                  </a:lnTo>
                  <a:lnTo>
                    <a:pt x="87272" y="72794"/>
                  </a:lnTo>
                  <a:lnTo>
                    <a:pt x="101060" y="29575"/>
                  </a:lnTo>
                  <a:lnTo>
                    <a:pt x="132564" y="6286"/>
                  </a:lnTo>
                  <a:lnTo>
                    <a:pt x="140303" y="4571"/>
                  </a:lnTo>
                  <a:lnTo>
                    <a:pt x="148567" y="2571"/>
                  </a:lnTo>
                  <a:lnTo>
                    <a:pt x="157269" y="1142"/>
                  </a:lnTo>
                  <a:lnTo>
                    <a:pt x="166275" y="285"/>
                  </a:lnTo>
                  <a:lnTo>
                    <a:pt x="175450" y="0"/>
                  </a:lnTo>
                  <a:lnTo>
                    <a:pt x="337089" y="0"/>
                  </a:lnTo>
                  <a:lnTo>
                    <a:pt x="337089" y="39719"/>
                  </a:lnTo>
                  <a:lnTo>
                    <a:pt x="170783" y="39719"/>
                  </a:lnTo>
                  <a:lnTo>
                    <a:pt x="160162" y="40576"/>
                  </a:lnTo>
                  <a:lnTo>
                    <a:pt x="125444" y="69437"/>
                  </a:lnTo>
                  <a:lnTo>
                    <a:pt x="122015" y="90011"/>
                  </a:lnTo>
                  <a:lnTo>
                    <a:pt x="122324" y="98869"/>
                  </a:lnTo>
                  <a:lnTo>
                    <a:pt x="138826" y="138731"/>
                  </a:lnTo>
                  <a:lnTo>
                    <a:pt x="174910" y="159067"/>
                  </a:lnTo>
                  <a:lnTo>
                    <a:pt x="190331" y="161353"/>
                  </a:lnTo>
                  <a:lnTo>
                    <a:pt x="198310" y="161639"/>
                  </a:lnTo>
                  <a:close/>
                </a:path>
                <a:path w="337184" h="201929">
                  <a:moveTo>
                    <a:pt x="337089" y="201358"/>
                  </a:moveTo>
                  <a:lnTo>
                    <a:pt x="0" y="201358"/>
                  </a:lnTo>
                  <a:lnTo>
                    <a:pt x="0" y="161639"/>
                  </a:lnTo>
                  <a:lnTo>
                    <a:pt x="337089" y="161639"/>
                  </a:lnTo>
                  <a:lnTo>
                    <a:pt x="337089" y="201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59677" y="2821305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5">
                  <a:moveTo>
                    <a:pt x="128111" y="236410"/>
                  </a:moveTo>
                  <a:lnTo>
                    <a:pt x="89494" y="231909"/>
                  </a:lnTo>
                  <a:lnTo>
                    <a:pt x="46005" y="213360"/>
                  </a:lnTo>
                  <a:lnTo>
                    <a:pt x="15144" y="180172"/>
                  </a:lnTo>
                  <a:lnTo>
                    <a:pt x="571" y="131754"/>
                  </a:lnTo>
                  <a:lnTo>
                    <a:pt x="0" y="117443"/>
                  </a:lnTo>
                  <a:lnTo>
                    <a:pt x="571" y="103798"/>
                  </a:lnTo>
                  <a:lnTo>
                    <a:pt x="15144" y="56291"/>
                  </a:lnTo>
                  <a:lnTo>
                    <a:pt x="46005" y="23050"/>
                  </a:lnTo>
                  <a:lnTo>
                    <a:pt x="89494" y="3857"/>
                  </a:lnTo>
                  <a:lnTo>
                    <a:pt x="128111" y="0"/>
                  </a:lnTo>
                  <a:lnTo>
                    <a:pt x="141541" y="333"/>
                  </a:lnTo>
                  <a:lnTo>
                    <a:pt x="189578" y="11620"/>
                  </a:lnTo>
                  <a:lnTo>
                    <a:pt x="226480" y="37964"/>
                  </a:lnTo>
                  <a:lnTo>
                    <a:pt x="230429" y="42767"/>
                  </a:lnTo>
                  <a:lnTo>
                    <a:pt x="128111" y="42767"/>
                  </a:lnTo>
                  <a:lnTo>
                    <a:pt x="117205" y="43053"/>
                  </a:lnTo>
                  <a:lnTo>
                    <a:pt x="72782" y="55149"/>
                  </a:lnTo>
                  <a:lnTo>
                    <a:pt x="44862" y="81891"/>
                  </a:lnTo>
                  <a:lnTo>
                    <a:pt x="35052" y="117443"/>
                  </a:lnTo>
                  <a:lnTo>
                    <a:pt x="35575" y="125420"/>
                  </a:lnTo>
                  <a:lnTo>
                    <a:pt x="54006" y="166608"/>
                  </a:lnTo>
                  <a:lnTo>
                    <a:pt x="88487" y="187642"/>
                  </a:lnTo>
                  <a:lnTo>
                    <a:pt x="128111" y="193738"/>
                  </a:lnTo>
                  <a:lnTo>
                    <a:pt x="230403" y="193738"/>
                  </a:lnTo>
                  <a:lnTo>
                    <a:pt x="226480" y="198499"/>
                  </a:lnTo>
                  <a:lnTo>
                    <a:pt x="189578" y="224790"/>
                  </a:lnTo>
                  <a:lnTo>
                    <a:pt x="141541" y="235862"/>
                  </a:lnTo>
                  <a:lnTo>
                    <a:pt x="128111" y="236410"/>
                  </a:lnTo>
                  <a:close/>
                </a:path>
                <a:path w="255269" h="236855">
                  <a:moveTo>
                    <a:pt x="230403" y="193738"/>
                  </a:moveTo>
                  <a:lnTo>
                    <a:pt x="128111" y="193738"/>
                  </a:lnTo>
                  <a:lnTo>
                    <a:pt x="139017" y="193428"/>
                  </a:lnTo>
                  <a:lnTo>
                    <a:pt x="149066" y="192405"/>
                  </a:lnTo>
                  <a:lnTo>
                    <a:pt x="190492" y="176926"/>
                  </a:lnTo>
                  <a:lnTo>
                    <a:pt x="216431" y="140803"/>
                  </a:lnTo>
                  <a:lnTo>
                    <a:pt x="219646" y="117443"/>
                  </a:lnTo>
                  <a:lnTo>
                    <a:pt x="219336" y="110347"/>
                  </a:lnTo>
                  <a:lnTo>
                    <a:pt x="201977" y="69842"/>
                  </a:lnTo>
                  <a:lnTo>
                    <a:pt x="167735" y="47339"/>
                  </a:lnTo>
                  <a:lnTo>
                    <a:pt x="128111" y="42767"/>
                  </a:lnTo>
                  <a:lnTo>
                    <a:pt x="230429" y="42767"/>
                  </a:lnTo>
                  <a:lnTo>
                    <a:pt x="249555" y="78224"/>
                  </a:lnTo>
                  <a:lnTo>
                    <a:pt x="254698" y="117443"/>
                  </a:lnTo>
                  <a:lnTo>
                    <a:pt x="254127" y="131754"/>
                  </a:lnTo>
                  <a:lnTo>
                    <a:pt x="245554" y="169259"/>
                  </a:lnTo>
                  <a:lnTo>
                    <a:pt x="233553" y="189916"/>
                  </a:lnTo>
                  <a:lnTo>
                    <a:pt x="230403" y="1937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59677" y="2549843"/>
              <a:ext cx="255270" cy="238125"/>
            </a:xfrm>
            <a:custGeom>
              <a:avLst/>
              <a:gdLst/>
              <a:ahLst/>
              <a:cxnLst/>
              <a:rect l="l" t="t" r="r" b="b"/>
              <a:pathLst>
                <a:path w="255269" h="238125">
                  <a:moveTo>
                    <a:pt x="128111" y="237934"/>
                  </a:moveTo>
                  <a:lnTo>
                    <a:pt x="89494" y="233433"/>
                  </a:lnTo>
                  <a:lnTo>
                    <a:pt x="46005" y="214026"/>
                  </a:lnTo>
                  <a:lnTo>
                    <a:pt x="15144" y="180236"/>
                  </a:lnTo>
                  <a:lnTo>
                    <a:pt x="571" y="132613"/>
                  </a:lnTo>
                  <a:lnTo>
                    <a:pt x="0" y="118967"/>
                  </a:lnTo>
                  <a:lnTo>
                    <a:pt x="571" y="104655"/>
                  </a:lnTo>
                  <a:lnTo>
                    <a:pt x="9144" y="67151"/>
                  </a:lnTo>
                  <a:lnTo>
                    <a:pt x="36576" y="30575"/>
                  </a:lnTo>
                  <a:lnTo>
                    <a:pt x="77724" y="7619"/>
                  </a:lnTo>
                  <a:lnTo>
                    <a:pt x="128111" y="0"/>
                  </a:lnTo>
                  <a:lnTo>
                    <a:pt x="141541" y="547"/>
                  </a:lnTo>
                  <a:lnTo>
                    <a:pt x="189578" y="11621"/>
                  </a:lnTo>
                  <a:lnTo>
                    <a:pt x="226480" y="38861"/>
                  </a:lnTo>
                  <a:lnTo>
                    <a:pt x="229598" y="42767"/>
                  </a:lnTo>
                  <a:lnTo>
                    <a:pt x="128111" y="42767"/>
                  </a:lnTo>
                  <a:lnTo>
                    <a:pt x="117205" y="43076"/>
                  </a:lnTo>
                  <a:lnTo>
                    <a:pt x="72782" y="55530"/>
                  </a:lnTo>
                  <a:lnTo>
                    <a:pt x="44862" y="83200"/>
                  </a:lnTo>
                  <a:lnTo>
                    <a:pt x="35052" y="118967"/>
                  </a:lnTo>
                  <a:lnTo>
                    <a:pt x="35575" y="126706"/>
                  </a:lnTo>
                  <a:lnTo>
                    <a:pt x="54006" y="167291"/>
                  </a:lnTo>
                  <a:lnTo>
                    <a:pt x="88487" y="189166"/>
                  </a:lnTo>
                  <a:lnTo>
                    <a:pt x="128111" y="195262"/>
                  </a:lnTo>
                  <a:lnTo>
                    <a:pt x="229522" y="195262"/>
                  </a:lnTo>
                  <a:lnTo>
                    <a:pt x="226480" y="199143"/>
                  </a:lnTo>
                  <a:lnTo>
                    <a:pt x="189578" y="225456"/>
                  </a:lnTo>
                  <a:lnTo>
                    <a:pt x="141541" y="237386"/>
                  </a:lnTo>
                  <a:lnTo>
                    <a:pt x="128111" y="237934"/>
                  </a:lnTo>
                  <a:close/>
                </a:path>
                <a:path w="255269" h="238125">
                  <a:moveTo>
                    <a:pt x="229522" y="195262"/>
                  </a:moveTo>
                  <a:lnTo>
                    <a:pt x="128111" y="195262"/>
                  </a:lnTo>
                  <a:lnTo>
                    <a:pt x="139017" y="194738"/>
                  </a:lnTo>
                  <a:lnTo>
                    <a:pt x="149066" y="193357"/>
                  </a:lnTo>
                  <a:lnTo>
                    <a:pt x="190492" y="177593"/>
                  </a:lnTo>
                  <a:lnTo>
                    <a:pt x="216431" y="141041"/>
                  </a:lnTo>
                  <a:lnTo>
                    <a:pt x="219646" y="118967"/>
                  </a:lnTo>
                  <a:lnTo>
                    <a:pt x="219336" y="111228"/>
                  </a:lnTo>
                  <a:lnTo>
                    <a:pt x="201977" y="70508"/>
                  </a:lnTo>
                  <a:lnTo>
                    <a:pt x="167735" y="48863"/>
                  </a:lnTo>
                  <a:lnTo>
                    <a:pt x="128111" y="42767"/>
                  </a:lnTo>
                  <a:lnTo>
                    <a:pt x="229598" y="42767"/>
                  </a:lnTo>
                  <a:lnTo>
                    <a:pt x="249555" y="78890"/>
                  </a:lnTo>
                  <a:lnTo>
                    <a:pt x="254698" y="118967"/>
                  </a:lnTo>
                  <a:lnTo>
                    <a:pt x="254127" y="132613"/>
                  </a:lnTo>
                  <a:lnTo>
                    <a:pt x="239768" y="180236"/>
                  </a:lnTo>
                  <a:lnTo>
                    <a:pt x="233553" y="190119"/>
                  </a:lnTo>
                  <a:lnTo>
                    <a:pt x="229522" y="195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72714" y="2284476"/>
              <a:ext cx="341630" cy="232410"/>
            </a:xfrm>
            <a:custGeom>
              <a:avLst/>
              <a:gdLst/>
              <a:ahLst/>
              <a:cxnLst/>
              <a:rect l="l" t="t" r="r" b="b"/>
              <a:pathLst>
                <a:path w="341630" h="232410">
                  <a:moveTo>
                    <a:pt x="213550" y="231838"/>
                  </a:moveTo>
                  <a:lnTo>
                    <a:pt x="164687" y="224218"/>
                  </a:lnTo>
                  <a:lnTo>
                    <a:pt x="125063" y="204406"/>
                  </a:lnTo>
                  <a:lnTo>
                    <a:pt x="97631" y="169354"/>
                  </a:lnTo>
                  <a:lnTo>
                    <a:pt x="87086" y="123277"/>
                  </a:lnTo>
                  <a:lnTo>
                    <a:pt x="86987" y="106680"/>
                  </a:lnTo>
                  <a:lnTo>
                    <a:pt x="88487" y="100679"/>
                  </a:lnTo>
                  <a:lnTo>
                    <a:pt x="91535" y="85439"/>
                  </a:lnTo>
                  <a:lnTo>
                    <a:pt x="111347" y="51911"/>
                  </a:lnTo>
                  <a:lnTo>
                    <a:pt x="125063" y="41243"/>
                  </a:lnTo>
                  <a:lnTo>
                    <a:pt x="0" y="41243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39719"/>
                  </a:lnTo>
                  <a:lnTo>
                    <a:pt x="215074" y="39719"/>
                  </a:lnTo>
                  <a:lnTo>
                    <a:pt x="205954" y="39981"/>
                  </a:lnTo>
                  <a:lnTo>
                    <a:pt x="164318" y="48482"/>
                  </a:lnTo>
                  <a:lnTo>
                    <a:pt x="134254" y="74056"/>
                  </a:lnTo>
                  <a:lnTo>
                    <a:pt x="122015" y="115919"/>
                  </a:lnTo>
                  <a:lnTo>
                    <a:pt x="122562" y="125898"/>
                  </a:lnTo>
                  <a:lnTo>
                    <a:pt x="139731" y="163639"/>
                  </a:lnTo>
                  <a:lnTo>
                    <a:pt x="173514" y="183570"/>
                  </a:lnTo>
                  <a:lnTo>
                    <a:pt x="216598" y="189166"/>
                  </a:lnTo>
                  <a:lnTo>
                    <a:pt x="318544" y="189166"/>
                  </a:lnTo>
                  <a:lnTo>
                    <a:pt x="312134" y="196357"/>
                  </a:lnTo>
                  <a:lnTo>
                    <a:pt x="274160" y="220479"/>
                  </a:lnTo>
                  <a:lnTo>
                    <a:pt x="226742" y="231290"/>
                  </a:lnTo>
                  <a:lnTo>
                    <a:pt x="213550" y="231838"/>
                  </a:lnTo>
                  <a:close/>
                </a:path>
                <a:path w="341630" h="232410">
                  <a:moveTo>
                    <a:pt x="318544" y="189166"/>
                  </a:moveTo>
                  <a:lnTo>
                    <a:pt x="216598" y="189166"/>
                  </a:lnTo>
                  <a:lnTo>
                    <a:pt x="225480" y="188880"/>
                  </a:lnTo>
                  <a:lnTo>
                    <a:pt x="233934" y="188023"/>
                  </a:lnTo>
                  <a:lnTo>
                    <a:pt x="272240" y="175164"/>
                  </a:lnTo>
                  <a:lnTo>
                    <a:pt x="298989" y="147923"/>
                  </a:lnTo>
                  <a:lnTo>
                    <a:pt x="306609" y="114395"/>
                  </a:lnTo>
                  <a:lnTo>
                    <a:pt x="306062" y="104417"/>
                  </a:lnTo>
                  <a:lnTo>
                    <a:pt x="289464" y="66770"/>
                  </a:lnTo>
                  <a:lnTo>
                    <a:pt x="256343" y="45339"/>
                  </a:lnTo>
                  <a:lnTo>
                    <a:pt x="215074" y="39719"/>
                  </a:lnTo>
                  <a:lnTo>
                    <a:pt x="337089" y="39719"/>
                  </a:lnTo>
                  <a:lnTo>
                    <a:pt x="337089" y="41243"/>
                  </a:lnTo>
                  <a:lnTo>
                    <a:pt x="303561" y="41243"/>
                  </a:lnTo>
                  <a:lnTo>
                    <a:pt x="313015" y="47315"/>
                  </a:lnTo>
                  <a:lnTo>
                    <a:pt x="336518" y="83820"/>
                  </a:lnTo>
                  <a:lnTo>
                    <a:pt x="341519" y="115919"/>
                  </a:lnTo>
                  <a:lnTo>
                    <a:pt x="341479" y="123277"/>
                  </a:lnTo>
                  <a:lnTo>
                    <a:pt x="330993" y="169354"/>
                  </a:lnTo>
                  <a:lnTo>
                    <a:pt x="319563" y="188023"/>
                  </a:lnTo>
                  <a:lnTo>
                    <a:pt x="318544" y="1891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72620" y="2049685"/>
              <a:ext cx="48895" cy="40005"/>
            </a:xfrm>
            <a:custGeom>
              <a:avLst/>
              <a:gdLst/>
              <a:ahLst/>
              <a:cxnLst/>
              <a:rect l="l" t="t" r="r" b="b"/>
              <a:pathLst>
                <a:path w="48894" h="40005">
                  <a:moveTo>
                    <a:pt x="48863" y="39624"/>
                  </a:moveTo>
                  <a:lnTo>
                    <a:pt x="0" y="39624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39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65679" y="2069496"/>
              <a:ext cx="244475" cy="0"/>
            </a:xfrm>
            <a:custGeom>
              <a:avLst/>
              <a:gdLst/>
              <a:ahLst/>
              <a:cxnLst/>
              <a:rect l="l" t="t" r="r" b="b"/>
              <a:pathLst>
                <a:path w="244475">
                  <a:moveTo>
                    <a:pt x="0" y="0"/>
                  </a:moveTo>
                  <a:lnTo>
                    <a:pt x="244030" y="0"/>
                  </a:lnTo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59677" y="1785843"/>
              <a:ext cx="250126" cy="2012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87033" y="1395984"/>
              <a:ext cx="4809743" cy="751027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E1A3426-E890-4E0D-8D11-3A574B9FC70E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5899468" y="7788402"/>
              <a:ext cx="256317" cy="16409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899468" y="7387304"/>
              <a:ext cx="253269" cy="2516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65094" y="7173849"/>
              <a:ext cx="190690" cy="1723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5144" y="6972490"/>
              <a:ext cx="256540" cy="172720"/>
            </a:xfrm>
            <a:custGeom>
              <a:avLst/>
              <a:gdLst/>
              <a:ahLst/>
              <a:cxnLst/>
              <a:rect l="l" t="t" r="r" b="b"/>
              <a:pathLst>
                <a:path w="256540" h="172720">
                  <a:moveTo>
                    <a:pt x="77769" y="143351"/>
                  </a:moveTo>
                  <a:lnTo>
                    <a:pt x="28906" y="143351"/>
                  </a:lnTo>
                  <a:lnTo>
                    <a:pt x="28906" y="141827"/>
                  </a:lnTo>
                  <a:lnTo>
                    <a:pt x="21476" y="137826"/>
                  </a:lnTo>
                  <a:lnTo>
                    <a:pt x="1283" y="102012"/>
                  </a:lnTo>
                  <a:lnTo>
                    <a:pt x="0" y="82391"/>
                  </a:lnTo>
                  <a:lnTo>
                    <a:pt x="283" y="73698"/>
                  </a:lnTo>
                  <a:lnTo>
                    <a:pt x="16523" y="32385"/>
                  </a:lnTo>
                  <a:lnTo>
                    <a:pt x="50766" y="7381"/>
                  </a:lnTo>
                  <a:lnTo>
                    <a:pt x="96057" y="0"/>
                  </a:lnTo>
                  <a:lnTo>
                    <a:pt x="105201" y="285"/>
                  </a:lnTo>
                  <a:lnTo>
                    <a:pt x="149016" y="11048"/>
                  </a:lnTo>
                  <a:lnTo>
                    <a:pt x="173740" y="30480"/>
                  </a:lnTo>
                  <a:lnTo>
                    <a:pt x="94533" y="30480"/>
                  </a:lnTo>
                  <a:lnTo>
                    <a:pt x="87684" y="30765"/>
                  </a:lnTo>
                  <a:lnTo>
                    <a:pt x="80960" y="31623"/>
                  </a:lnTo>
                  <a:lnTo>
                    <a:pt x="74522" y="33051"/>
                  </a:lnTo>
                  <a:lnTo>
                    <a:pt x="68530" y="35052"/>
                  </a:lnTo>
                  <a:lnTo>
                    <a:pt x="60910" y="36576"/>
                  </a:lnTo>
                  <a:lnTo>
                    <a:pt x="53290" y="39624"/>
                  </a:lnTo>
                  <a:lnTo>
                    <a:pt x="41098" y="48768"/>
                  </a:lnTo>
                  <a:lnTo>
                    <a:pt x="35002" y="54959"/>
                  </a:lnTo>
                  <a:lnTo>
                    <a:pt x="31954" y="62579"/>
                  </a:lnTo>
                  <a:lnTo>
                    <a:pt x="29072" y="68341"/>
                  </a:lnTo>
                  <a:lnTo>
                    <a:pt x="27191" y="74390"/>
                  </a:lnTo>
                  <a:lnTo>
                    <a:pt x="26167" y="81010"/>
                  </a:lnTo>
                  <a:lnTo>
                    <a:pt x="25858" y="88487"/>
                  </a:lnTo>
                  <a:lnTo>
                    <a:pt x="26382" y="95321"/>
                  </a:lnTo>
                  <a:lnTo>
                    <a:pt x="47194" y="131159"/>
                  </a:lnTo>
                  <a:lnTo>
                    <a:pt x="70054" y="140303"/>
                  </a:lnTo>
                  <a:lnTo>
                    <a:pt x="77769" y="143351"/>
                  </a:lnTo>
                  <a:close/>
                </a:path>
                <a:path w="256540" h="172720">
                  <a:moveTo>
                    <a:pt x="163113" y="143351"/>
                  </a:moveTo>
                  <a:lnTo>
                    <a:pt x="94533" y="143351"/>
                  </a:lnTo>
                  <a:lnTo>
                    <a:pt x="101391" y="143303"/>
                  </a:lnTo>
                  <a:lnTo>
                    <a:pt x="108249" y="142970"/>
                  </a:lnTo>
                  <a:lnTo>
                    <a:pt x="115107" y="142065"/>
                  </a:lnTo>
                  <a:lnTo>
                    <a:pt x="121965" y="140303"/>
                  </a:lnTo>
                  <a:lnTo>
                    <a:pt x="129585" y="138779"/>
                  </a:lnTo>
                  <a:lnTo>
                    <a:pt x="137205" y="135731"/>
                  </a:lnTo>
                  <a:lnTo>
                    <a:pt x="149397" y="126587"/>
                  </a:lnTo>
                  <a:lnTo>
                    <a:pt x="155493" y="120491"/>
                  </a:lnTo>
                  <a:lnTo>
                    <a:pt x="158541" y="112871"/>
                  </a:lnTo>
                  <a:lnTo>
                    <a:pt x="161422" y="106870"/>
                  </a:lnTo>
                  <a:lnTo>
                    <a:pt x="163304" y="100298"/>
                  </a:lnTo>
                  <a:lnTo>
                    <a:pt x="164332" y="93035"/>
                  </a:lnTo>
                  <a:lnTo>
                    <a:pt x="164515" y="88487"/>
                  </a:lnTo>
                  <a:lnTo>
                    <a:pt x="164568" y="83915"/>
                  </a:lnTo>
                  <a:lnTo>
                    <a:pt x="164327" y="78605"/>
                  </a:lnTo>
                  <a:lnTo>
                    <a:pt x="143301" y="42672"/>
                  </a:lnTo>
                  <a:lnTo>
                    <a:pt x="100510" y="30741"/>
                  </a:lnTo>
                  <a:lnTo>
                    <a:pt x="94533" y="30480"/>
                  </a:lnTo>
                  <a:lnTo>
                    <a:pt x="173740" y="30480"/>
                  </a:lnTo>
                  <a:lnTo>
                    <a:pt x="190093" y="72388"/>
                  </a:lnTo>
                  <a:lnTo>
                    <a:pt x="190609" y="93154"/>
                  </a:lnTo>
                  <a:lnTo>
                    <a:pt x="189116" y="97631"/>
                  </a:lnTo>
                  <a:lnTo>
                    <a:pt x="187592" y="103727"/>
                  </a:lnTo>
                  <a:lnTo>
                    <a:pt x="187592" y="109823"/>
                  </a:lnTo>
                  <a:lnTo>
                    <a:pt x="184544" y="114395"/>
                  </a:lnTo>
                  <a:lnTo>
                    <a:pt x="183020" y="120491"/>
                  </a:lnTo>
                  <a:lnTo>
                    <a:pt x="179877" y="125063"/>
                  </a:lnTo>
                  <a:lnTo>
                    <a:pt x="176829" y="129635"/>
                  </a:lnTo>
                  <a:lnTo>
                    <a:pt x="167685" y="138779"/>
                  </a:lnTo>
                  <a:lnTo>
                    <a:pt x="163113" y="141827"/>
                  </a:lnTo>
                  <a:lnTo>
                    <a:pt x="163113" y="143351"/>
                  </a:lnTo>
                  <a:close/>
                </a:path>
                <a:path w="256540" h="172720">
                  <a:moveTo>
                    <a:pt x="256172" y="172307"/>
                  </a:moveTo>
                  <a:lnTo>
                    <a:pt x="4522" y="172307"/>
                  </a:lnTo>
                  <a:lnTo>
                    <a:pt x="4522" y="143351"/>
                  </a:lnTo>
                  <a:lnTo>
                    <a:pt x="256172" y="143351"/>
                  </a:lnTo>
                  <a:lnTo>
                    <a:pt x="256172" y="172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54344" y="6740653"/>
              <a:ext cx="0" cy="104139"/>
            </a:xfrm>
            <a:custGeom>
              <a:avLst/>
              <a:gdLst/>
              <a:ahLst/>
              <a:cxnLst/>
              <a:rect l="l" t="t" r="r" b="b"/>
              <a:pathLst>
                <a:path h="104140">
                  <a:moveTo>
                    <a:pt x="0" y="0"/>
                  </a:moveTo>
                  <a:lnTo>
                    <a:pt x="0" y="103632"/>
                  </a:lnTo>
                </a:path>
              </a:pathLst>
            </a:custGeom>
            <a:ln w="304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99468" y="6396038"/>
              <a:ext cx="253269" cy="201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65167" y="6187058"/>
              <a:ext cx="190534" cy="1693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99468" y="4190810"/>
              <a:ext cx="326421" cy="19642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65094" y="3896487"/>
              <a:ext cx="190690" cy="1723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65094" y="3718084"/>
              <a:ext cx="187642" cy="15097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99467" y="3509105"/>
              <a:ext cx="256540" cy="173990"/>
            </a:xfrm>
            <a:custGeom>
              <a:avLst/>
              <a:gdLst/>
              <a:ahLst/>
              <a:cxnLst/>
              <a:rect l="l" t="t" r="r" b="b"/>
              <a:pathLst>
                <a:path w="256540" h="173989">
                  <a:moveTo>
                    <a:pt x="160210" y="173831"/>
                  </a:moveTo>
                  <a:lnTo>
                    <a:pt x="151051" y="173521"/>
                  </a:lnTo>
                  <a:lnTo>
                    <a:pt x="141874" y="172497"/>
                  </a:lnTo>
                  <a:lnTo>
                    <a:pt x="132698" y="170616"/>
                  </a:lnTo>
                  <a:lnTo>
                    <a:pt x="123539" y="167735"/>
                  </a:lnTo>
                  <a:lnTo>
                    <a:pt x="114919" y="165139"/>
                  </a:lnTo>
                  <a:lnTo>
                    <a:pt x="82010" y="140684"/>
                  </a:lnTo>
                  <a:lnTo>
                    <a:pt x="66020" y="100488"/>
                  </a:lnTo>
                  <a:lnTo>
                    <a:pt x="65658" y="79248"/>
                  </a:lnTo>
                  <a:lnTo>
                    <a:pt x="67151" y="74771"/>
                  </a:lnTo>
                  <a:lnTo>
                    <a:pt x="67151" y="68675"/>
                  </a:lnTo>
                  <a:lnTo>
                    <a:pt x="68675" y="64103"/>
                  </a:lnTo>
                  <a:lnTo>
                    <a:pt x="71723" y="58007"/>
                  </a:lnTo>
                  <a:lnTo>
                    <a:pt x="73247" y="53435"/>
                  </a:lnTo>
                  <a:lnTo>
                    <a:pt x="76295" y="47339"/>
                  </a:lnTo>
                  <a:lnTo>
                    <a:pt x="80867" y="42767"/>
                  </a:lnTo>
                  <a:lnTo>
                    <a:pt x="83915" y="38100"/>
                  </a:lnTo>
                  <a:lnTo>
                    <a:pt x="88487" y="33528"/>
                  </a:lnTo>
                  <a:lnTo>
                    <a:pt x="94583" y="30480"/>
                  </a:lnTo>
                  <a:lnTo>
                    <a:pt x="0" y="30480"/>
                  </a:lnTo>
                  <a:lnTo>
                    <a:pt x="0" y="0"/>
                  </a:lnTo>
                  <a:lnTo>
                    <a:pt x="253269" y="0"/>
                  </a:lnTo>
                  <a:lnTo>
                    <a:pt x="253269" y="28956"/>
                  </a:lnTo>
                  <a:lnTo>
                    <a:pt x="161734" y="28956"/>
                  </a:lnTo>
                  <a:lnTo>
                    <a:pt x="154898" y="29217"/>
                  </a:lnTo>
                  <a:lnTo>
                    <a:pt x="148197" y="29908"/>
                  </a:lnTo>
                  <a:lnTo>
                    <a:pt x="141763" y="30884"/>
                  </a:lnTo>
                  <a:lnTo>
                    <a:pt x="135731" y="32004"/>
                  </a:lnTo>
                  <a:lnTo>
                    <a:pt x="126587" y="33528"/>
                  </a:lnTo>
                  <a:lnTo>
                    <a:pt x="118967" y="38100"/>
                  </a:lnTo>
                  <a:lnTo>
                    <a:pt x="112871" y="42767"/>
                  </a:lnTo>
                  <a:lnTo>
                    <a:pt x="106775" y="47339"/>
                  </a:lnTo>
                  <a:lnTo>
                    <a:pt x="91596" y="85439"/>
                  </a:lnTo>
                  <a:lnTo>
                    <a:pt x="91652" y="88487"/>
                  </a:lnTo>
                  <a:lnTo>
                    <a:pt x="106775" y="125063"/>
                  </a:lnTo>
                  <a:lnTo>
                    <a:pt x="114395" y="129635"/>
                  </a:lnTo>
                  <a:lnTo>
                    <a:pt x="120491" y="134207"/>
                  </a:lnTo>
                  <a:lnTo>
                    <a:pt x="163258" y="141827"/>
                  </a:lnTo>
                  <a:lnTo>
                    <a:pt x="238556" y="141827"/>
                  </a:lnTo>
                  <a:lnTo>
                    <a:pt x="233816" y="146732"/>
                  </a:lnTo>
                  <a:lnTo>
                    <a:pt x="196786" y="167735"/>
                  </a:lnTo>
                  <a:lnTo>
                    <a:pt x="188499" y="170616"/>
                  </a:lnTo>
                  <a:lnTo>
                    <a:pt x="179641" y="172497"/>
                  </a:lnTo>
                  <a:lnTo>
                    <a:pt x="170211" y="173521"/>
                  </a:lnTo>
                  <a:lnTo>
                    <a:pt x="160210" y="173831"/>
                  </a:lnTo>
                  <a:close/>
                </a:path>
                <a:path w="256540" h="173989">
                  <a:moveTo>
                    <a:pt x="238556" y="141827"/>
                  </a:moveTo>
                  <a:lnTo>
                    <a:pt x="170878" y="141827"/>
                  </a:lnTo>
                  <a:lnTo>
                    <a:pt x="180022" y="140303"/>
                  </a:lnTo>
                  <a:lnTo>
                    <a:pt x="187642" y="138779"/>
                  </a:lnTo>
                  <a:lnTo>
                    <a:pt x="202882" y="132683"/>
                  </a:lnTo>
                  <a:lnTo>
                    <a:pt x="215074" y="123539"/>
                  </a:lnTo>
                  <a:lnTo>
                    <a:pt x="221170" y="117443"/>
                  </a:lnTo>
                  <a:lnTo>
                    <a:pt x="224218" y="109823"/>
                  </a:lnTo>
                  <a:lnTo>
                    <a:pt x="228790" y="102203"/>
                  </a:lnTo>
                  <a:lnTo>
                    <a:pt x="230314" y="94583"/>
                  </a:lnTo>
                  <a:lnTo>
                    <a:pt x="230314" y="85439"/>
                  </a:lnTo>
                  <a:lnTo>
                    <a:pt x="215074" y="45815"/>
                  </a:lnTo>
                  <a:lnTo>
                    <a:pt x="186118" y="32004"/>
                  </a:lnTo>
                  <a:lnTo>
                    <a:pt x="178498" y="30480"/>
                  </a:lnTo>
                  <a:lnTo>
                    <a:pt x="169354" y="28956"/>
                  </a:lnTo>
                  <a:lnTo>
                    <a:pt x="253269" y="28956"/>
                  </a:lnTo>
                  <a:lnTo>
                    <a:pt x="253269" y="30480"/>
                  </a:lnTo>
                  <a:lnTo>
                    <a:pt x="227266" y="30480"/>
                  </a:lnTo>
                  <a:lnTo>
                    <a:pt x="234697" y="34709"/>
                  </a:lnTo>
                  <a:lnTo>
                    <a:pt x="254984" y="70389"/>
                  </a:lnTo>
                  <a:lnTo>
                    <a:pt x="256241" y="90011"/>
                  </a:lnTo>
                  <a:lnTo>
                    <a:pt x="255770" y="99369"/>
                  </a:lnTo>
                  <a:lnTo>
                    <a:pt x="239660" y="140684"/>
                  </a:lnTo>
                  <a:lnTo>
                    <a:pt x="238556" y="141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93371" y="3146202"/>
              <a:ext cx="264160" cy="226060"/>
            </a:xfrm>
            <a:custGeom>
              <a:avLst/>
              <a:gdLst/>
              <a:ahLst/>
              <a:cxnLst/>
              <a:rect l="l" t="t" r="r" b="b"/>
              <a:pathLst>
                <a:path w="264159" h="226060">
                  <a:moveTo>
                    <a:pt x="231033" y="192119"/>
                  </a:moveTo>
                  <a:lnTo>
                    <a:pt x="131159" y="192119"/>
                  </a:lnTo>
                  <a:lnTo>
                    <a:pt x="141437" y="191833"/>
                  </a:lnTo>
                  <a:lnTo>
                    <a:pt x="151590" y="190976"/>
                  </a:lnTo>
                  <a:lnTo>
                    <a:pt x="189357" y="180498"/>
                  </a:lnTo>
                  <a:lnTo>
                    <a:pt x="223266" y="152590"/>
                  </a:lnTo>
                  <a:lnTo>
                    <a:pt x="235839" y="116291"/>
                  </a:lnTo>
                  <a:lnTo>
                    <a:pt x="236410" y="105156"/>
                  </a:lnTo>
                  <a:lnTo>
                    <a:pt x="236100" y="97416"/>
                  </a:lnTo>
                  <a:lnTo>
                    <a:pt x="235077" y="90106"/>
                  </a:lnTo>
                  <a:lnTo>
                    <a:pt x="233195" y="83081"/>
                  </a:lnTo>
                  <a:lnTo>
                    <a:pt x="230314" y="76200"/>
                  </a:lnTo>
                  <a:lnTo>
                    <a:pt x="227718" y="69865"/>
                  </a:lnTo>
                  <a:lnTo>
                    <a:pt x="224409" y="64389"/>
                  </a:lnTo>
                  <a:lnTo>
                    <a:pt x="220241" y="59483"/>
                  </a:lnTo>
                  <a:lnTo>
                    <a:pt x="215074" y="54864"/>
                  </a:lnTo>
                  <a:lnTo>
                    <a:pt x="210216" y="49696"/>
                  </a:lnTo>
                  <a:lnTo>
                    <a:pt x="170997" y="34051"/>
                  </a:lnTo>
                  <a:lnTo>
                    <a:pt x="163258" y="33528"/>
                  </a:lnTo>
                  <a:lnTo>
                    <a:pt x="163258" y="0"/>
                  </a:lnTo>
                  <a:lnTo>
                    <a:pt x="205740" y="10287"/>
                  </a:lnTo>
                  <a:lnTo>
                    <a:pt x="237934" y="32004"/>
                  </a:lnTo>
                  <a:lnTo>
                    <a:pt x="257258" y="64960"/>
                  </a:lnTo>
                  <a:lnTo>
                    <a:pt x="263937" y="108204"/>
                  </a:lnTo>
                  <a:lnTo>
                    <a:pt x="263366" y="122570"/>
                  </a:lnTo>
                  <a:lnTo>
                    <a:pt x="254793" y="160115"/>
                  </a:lnTo>
                  <a:lnTo>
                    <a:pt x="234340" y="189261"/>
                  </a:lnTo>
                  <a:lnTo>
                    <a:pt x="231033" y="192119"/>
                  </a:lnTo>
                  <a:close/>
                </a:path>
                <a:path w="264159" h="226060">
                  <a:moveTo>
                    <a:pt x="132683" y="225647"/>
                  </a:moveTo>
                  <a:lnTo>
                    <a:pt x="93464" y="221146"/>
                  </a:lnTo>
                  <a:lnTo>
                    <a:pt x="47822" y="201739"/>
                  </a:lnTo>
                  <a:lnTo>
                    <a:pt x="15811" y="167949"/>
                  </a:lnTo>
                  <a:lnTo>
                    <a:pt x="595" y="119522"/>
                  </a:lnTo>
                  <a:lnTo>
                    <a:pt x="0" y="105156"/>
                  </a:lnTo>
                  <a:lnTo>
                    <a:pt x="285" y="96012"/>
                  </a:lnTo>
                  <a:lnTo>
                    <a:pt x="11811" y="51435"/>
                  </a:lnTo>
                  <a:lnTo>
                    <a:pt x="38949" y="18573"/>
                  </a:lnTo>
                  <a:lnTo>
                    <a:pt x="82391" y="1524"/>
                  </a:lnTo>
                  <a:lnTo>
                    <a:pt x="82391" y="35052"/>
                  </a:lnTo>
                  <a:lnTo>
                    <a:pt x="69531" y="39100"/>
                  </a:lnTo>
                  <a:lnTo>
                    <a:pt x="58376" y="44577"/>
                  </a:lnTo>
                  <a:lnTo>
                    <a:pt x="31623" y="81534"/>
                  </a:lnTo>
                  <a:lnTo>
                    <a:pt x="29002" y="108204"/>
                  </a:lnTo>
                  <a:lnTo>
                    <a:pt x="29289" y="117577"/>
                  </a:lnTo>
                  <a:lnTo>
                    <a:pt x="46910" y="159734"/>
                  </a:lnTo>
                  <a:lnTo>
                    <a:pt x="82677" y="184737"/>
                  </a:lnTo>
                  <a:lnTo>
                    <a:pt x="121110" y="191833"/>
                  </a:lnTo>
                  <a:lnTo>
                    <a:pt x="131159" y="192119"/>
                  </a:lnTo>
                  <a:lnTo>
                    <a:pt x="231033" y="192119"/>
                  </a:lnTo>
                  <a:lnTo>
                    <a:pt x="225742" y="196691"/>
                  </a:lnTo>
                  <a:lnTo>
                    <a:pt x="184594" y="218027"/>
                  </a:lnTo>
                  <a:lnTo>
                    <a:pt x="146406" y="225099"/>
                  </a:lnTo>
                  <a:lnTo>
                    <a:pt x="132683" y="2256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98897" y="3090672"/>
              <a:ext cx="254635" cy="0"/>
            </a:xfrm>
            <a:custGeom>
              <a:avLst/>
              <a:gdLst/>
              <a:ahLst/>
              <a:cxnLst/>
              <a:rect l="l" t="t" r="r" b="b"/>
              <a:pathLst>
                <a:path w="254634">
                  <a:moveTo>
                    <a:pt x="0" y="0"/>
                  </a:moveTo>
                  <a:lnTo>
                    <a:pt x="254508" y="0"/>
                  </a:lnTo>
                </a:path>
              </a:pathLst>
            </a:custGeom>
            <a:ln w="304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69666" y="2879313"/>
              <a:ext cx="186118" cy="1509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14708" y="2578798"/>
              <a:ext cx="240957" cy="26689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65169" y="2386083"/>
              <a:ext cx="190535" cy="16833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65024" y="2260092"/>
              <a:ext cx="187713" cy="9610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65094" y="1971866"/>
              <a:ext cx="190690" cy="17687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96419" y="1852899"/>
              <a:ext cx="256540" cy="100965"/>
            </a:xfrm>
            <a:custGeom>
              <a:avLst/>
              <a:gdLst/>
              <a:ahLst/>
              <a:cxnLst/>
              <a:rect l="l" t="t" r="r" b="b"/>
              <a:pathLst>
                <a:path w="256540" h="100964">
                  <a:moveTo>
                    <a:pt x="256317" y="70199"/>
                  </a:moveTo>
                  <a:lnTo>
                    <a:pt x="45815" y="70199"/>
                  </a:lnTo>
                  <a:lnTo>
                    <a:pt x="35163" y="69365"/>
                  </a:lnTo>
                  <a:lnTo>
                    <a:pt x="3238" y="41802"/>
                  </a:lnTo>
                  <a:lnTo>
                    <a:pt x="0" y="19812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1524" y="3048"/>
                  </a:lnTo>
                  <a:lnTo>
                    <a:pt x="3048" y="0"/>
                  </a:lnTo>
                  <a:lnTo>
                    <a:pt x="28956" y="0"/>
                  </a:lnTo>
                  <a:lnTo>
                    <a:pt x="27432" y="3048"/>
                  </a:lnTo>
                  <a:lnTo>
                    <a:pt x="27432" y="12192"/>
                  </a:lnTo>
                  <a:lnTo>
                    <a:pt x="25908" y="15240"/>
                  </a:lnTo>
                  <a:lnTo>
                    <a:pt x="25908" y="24384"/>
                  </a:lnTo>
                  <a:lnTo>
                    <a:pt x="27432" y="30575"/>
                  </a:lnTo>
                  <a:lnTo>
                    <a:pt x="30480" y="35147"/>
                  </a:lnTo>
                  <a:lnTo>
                    <a:pt x="33528" y="38195"/>
                  </a:lnTo>
                  <a:lnTo>
                    <a:pt x="39624" y="39719"/>
                  </a:lnTo>
                  <a:lnTo>
                    <a:pt x="256317" y="39719"/>
                  </a:lnTo>
                  <a:lnTo>
                    <a:pt x="256317" y="70199"/>
                  </a:lnTo>
                  <a:close/>
                </a:path>
                <a:path w="256540" h="100964">
                  <a:moveTo>
                    <a:pt x="99155" y="39719"/>
                  </a:moveTo>
                  <a:lnTo>
                    <a:pt x="73247" y="39719"/>
                  </a:lnTo>
                  <a:lnTo>
                    <a:pt x="73247" y="4572"/>
                  </a:lnTo>
                  <a:lnTo>
                    <a:pt x="99155" y="4572"/>
                  </a:lnTo>
                  <a:lnTo>
                    <a:pt x="99155" y="39719"/>
                  </a:lnTo>
                  <a:close/>
                </a:path>
                <a:path w="256540" h="100964">
                  <a:moveTo>
                    <a:pt x="99155" y="100679"/>
                  </a:moveTo>
                  <a:lnTo>
                    <a:pt x="73247" y="100679"/>
                  </a:lnTo>
                  <a:lnTo>
                    <a:pt x="73247" y="70199"/>
                  </a:lnTo>
                  <a:lnTo>
                    <a:pt x="99155" y="70199"/>
                  </a:lnTo>
                  <a:lnTo>
                    <a:pt x="99155" y="100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99468" y="1377125"/>
              <a:ext cx="256241" cy="37823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65094" y="1194150"/>
              <a:ext cx="187642" cy="15249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69666" y="997363"/>
              <a:ext cx="186118" cy="15249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65094" y="619125"/>
              <a:ext cx="190690" cy="34318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59017" y="195073"/>
              <a:ext cx="5594603" cy="96743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F6B78D7-3C80-43D4-9769-86E5F88B38DF}"/>
              </a:ext>
            </a:extLst>
          </p:cNvPr>
          <p:cNvGrpSpPr/>
          <p:nvPr/>
        </p:nvGrpSpPr>
        <p:grpSpPr>
          <a:xfrm rot="5400000">
            <a:off x="5168900" y="0"/>
            <a:ext cx="7550784" cy="10058400"/>
            <a:chOff x="5168900" y="0"/>
            <a:chExt cx="7550784" cy="10058400"/>
          </a:xfrm>
        </p:grpSpPr>
        <p:sp>
          <p:nvSpPr>
            <p:cNvPr id="2" name="object 2"/>
            <p:cNvSpPr/>
            <p:nvPr/>
          </p:nvSpPr>
          <p:spPr>
            <a:xfrm>
              <a:off x="6141974" y="8256555"/>
              <a:ext cx="352425" cy="308610"/>
            </a:xfrm>
            <a:custGeom>
              <a:avLst/>
              <a:gdLst/>
              <a:ahLst/>
              <a:cxnLst/>
              <a:rect l="l" t="t" r="r" b="b"/>
              <a:pathLst>
                <a:path w="352425" h="308609">
                  <a:moveTo>
                    <a:pt x="204406" y="147923"/>
                  </a:moveTo>
                  <a:lnTo>
                    <a:pt x="166306" y="147923"/>
                  </a:lnTo>
                  <a:lnTo>
                    <a:pt x="166306" y="0"/>
                  </a:lnTo>
                  <a:lnTo>
                    <a:pt x="344805" y="0"/>
                  </a:lnTo>
                  <a:lnTo>
                    <a:pt x="344805" y="27527"/>
                  </a:lnTo>
                  <a:lnTo>
                    <a:pt x="302037" y="39719"/>
                  </a:lnTo>
                  <a:lnTo>
                    <a:pt x="204406" y="39719"/>
                  </a:lnTo>
                  <a:lnTo>
                    <a:pt x="204406" y="147923"/>
                  </a:lnTo>
                  <a:close/>
                </a:path>
                <a:path w="352425" h="308609">
                  <a:moveTo>
                    <a:pt x="183070" y="308133"/>
                  </a:moveTo>
                  <a:lnTo>
                    <a:pt x="129278" y="302950"/>
                  </a:lnTo>
                  <a:lnTo>
                    <a:pt x="80879" y="285369"/>
                  </a:lnTo>
                  <a:lnTo>
                    <a:pt x="41671" y="257556"/>
                  </a:lnTo>
                  <a:lnTo>
                    <a:pt x="13811" y="218122"/>
                  </a:lnTo>
                  <a:lnTo>
                    <a:pt x="872" y="167075"/>
                  </a:lnTo>
                  <a:lnTo>
                    <a:pt x="0" y="147923"/>
                  </a:lnTo>
                  <a:lnTo>
                    <a:pt x="304" y="134754"/>
                  </a:lnTo>
                  <a:lnTo>
                    <a:pt x="6191" y="96107"/>
                  </a:lnTo>
                  <a:lnTo>
                    <a:pt x="26003" y="53435"/>
                  </a:lnTo>
                  <a:lnTo>
                    <a:pt x="61055" y="21336"/>
                  </a:lnTo>
                  <a:lnTo>
                    <a:pt x="97099" y="5905"/>
                  </a:lnTo>
                  <a:lnTo>
                    <a:pt x="111442" y="3048"/>
                  </a:lnTo>
                  <a:lnTo>
                    <a:pt x="111442" y="47339"/>
                  </a:lnTo>
                  <a:lnTo>
                    <a:pt x="101648" y="49887"/>
                  </a:lnTo>
                  <a:lnTo>
                    <a:pt x="92880" y="52863"/>
                  </a:lnTo>
                  <a:lnTo>
                    <a:pt x="59816" y="75819"/>
                  </a:lnTo>
                  <a:lnTo>
                    <a:pt x="41243" y="112871"/>
                  </a:lnTo>
                  <a:lnTo>
                    <a:pt x="36671" y="147923"/>
                  </a:lnTo>
                  <a:lnTo>
                    <a:pt x="37504" y="162503"/>
                  </a:lnTo>
                  <a:lnTo>
                    <a:pt x="48863" y="199834"/>
                  </a:lnTo>
                  <a:lnTo>
                    <a:pt x="82391" y="236410"/>
                  </a:lnTo>
                  <a:lnTo>
                    <a:pt x="128206" y="256222"/>
                  </a:lnTo>
                  <a:lnTo>
                    <a:pt x="140803" y="259341"/>
                  </a:lnTo>
                  <a:lnTo>
                    <a:pt x="153542" y="261747"/>
                  </a:lnTo>
                  <a:lnTo>
                    <a:pt x="166568" y="263294"/>
                  </a:lnTo>
                  <a:lnTo>
                    <a:pt x="180022" y="263842"/>
                  </a:lnTo>
                  <a:lnTo>
                    <a:pt x="302048" y="263842"/>
                  </a:lnTo>
                  <a:lnTo>
                    <a:pt x="300513" y="265366"/>
                  </a:lnTo>
                  <a:lnTo>
                    <a:pt x="261080" y="291084"/>
                  </a:lnTo>
                  <a:lnTo>
                    <a:pt x="214931" y="305645"/>
                  </a:lnTo>
                  <a:lnTo>
                    <a:pt x="199063" y="307536"/>
                  </a:lnTo>
                  <a:lnTo>
                    <a:pt x="183070" y="308133"/>
                  </a:lnTo>
                  <a:close/>
                </a:path>
                <a:path w="352425" h="308609">
                  <a:moveTo>
                    <a:pt x="302048" y="263842"/>
                  </a:moveTo>
                  <a:lnTo>
                    <a:pt x="180022" y="263842"/>
                  </a:lnTo>
                  <a:lnTo>
                    <a:pt x="193467" y="263294"/>
                  </a:lnTo>
                  <a:lnTo>
                    <a:pt x="206359" y="261747"/>
                  </a:lnTo>
                  <a:lnTo>
                    <a:pt x="253460" y="247078"/>
                  </a:lnTo>
                  <a:lnTo>
                    <a:pt x="290607" y="217551"/>
                  </a:lnTo>
                  <a:lnTo>
                    <a:pt x="311753" y="174295"/>
                  </a:lnTo>
                  <a:lnTo>
                    <a:pt x="314229" y="147923"/>
                  </a:lnTo>
                  <a:lnTo>
                    <a:pt x="313682" y="134754"/>
                  </a:lnTo>
                  <a:lnTo>
                    <a:pt x="301728" y="90939"/>
                  </a:lnTo>
                  <a:lnTo>
                    <a:pt x="274820" y="60602"/>
                  </a:lnTo>
                  <a:lnTo>
                    <a:pt x="237504" y="42933"/>
                  </a:lnTo>
                  <a:lnTo>
                    <a:pt x="204406" y="39719"/>
                  </a:lnTo>
                  <a:lnTo>
                    <a:pt x="302037" y="39719"/>
                  </a:lnTo>
                  <a:lnTo>
                    <a:pt x="333635" y="75080"/>
                  </a:lnTo>
                  <a:lnTo>
                    <a:pt x="349186" y="118205"/>
                  </a:lnTo>
                  <a:lnTo>
                    <a:pt x="352425" y="147923"/>
                  </a:lnTo>
                  <a:lnTo>
                    <a:pt x="351567" y="165956"/>
                  </a:lnTo>
                  <a:lnTo>
                    <a:pt x="338709" y="215074"/>
                  </a:lnTo>
                  <a:lnTo>
                    <a:pt x="311451" y="254508"/>
                  </a:lnTo>
                  <a:lnTo>
                    <a:pt x="302048" y="2638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6236643" y="7985093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59">
                  <a:moveTo>
                    <a:pt x="126597" y="225742"/>
                  </a:moveTo>
                  <a:lnTo>
                    <a:pt x="87927" y="220599"/>
                  </a:lnTo>
                  <a:lnTo>
                    <a:pt x="45134" y="199667"/>
                  </a:lnTo>
                  <a:lnTo>
                    <a:pt x="14257" y="167139"/>
                  </a:lnTo>
                  <a:lnTo>
                    <a:pt x="486" y="122135"/>
                  </a:lnTo>
                  <a:lnTo>
                    <a:pt x="0" y="108299"/>
                  </a:lnTo>
                  <a:lnTo>
                    <a:pt x="773" y="94416"/>
                  </a:lnTo>
                  <a:lnTo>
                    <a:pt x="13726" y="56483"/>
                  </a:lnTo>
                  <a:lnTo>
                    <a:pt x="47254" y="21431"/>
                  </a:lnTo>
                  <a:lnTo>
                    <a:pt x="92974" y="4572"/>
                  </a:lnTo>
                  <a:lnTo>
                    <a:pt x="140313" y="0"/>
                  </a:lnTo>
                  <a:lnTo>
                    <a:pt x="140313" y="42767"/>
                  </a:lnTo>
                  <a:lnTo>
                    <a:pt x="103642" y="42767"/>
                  </a:lnTo>
                  <a:lnTo>
                    <a:pt x="96808" y="43291"/>
                  </a:lnTo>
                  <a:lnTo>
                    <a:pt x="59732" y="59578"/>
                  </a:lnTo>
                  <a:lnTo>
                    <a:pt x="41158" y="85439"/>
                  </a:lnTo>
                  <a:lnTo>
                    <a:pt x="38276" y="91440"/>
                  </a:lnTo>
                  <a:lnTo>
                    <a:pt x="36395" y="98012"/>
                  </a:lnTo>
                  <a:lnTo>
                    <a:pt x="35371" y="105156"/>
                  </a:lnTo>
                  <a:lnTo>
                    <a:pt x="35184" y="109823"/>
                  </a:lnTo>
                  <a:lnTo>
                    <a:pt x="35182" y="115871"/>
                  </a:lnTo>
                  <a:lnTo>
                    <a:pt x="35371" y="120586"/>
                  </a:lnTo>
                  <a:lnTo>
                    <a:pt x="36395" y="127730"/>
                  </a:lnTo>
                  <a:lnTo>
                    <a:pt x="38276" y="134302"/>
                  </a:lnTo>
                  <a:lnTo>
                    <a:pt x="41158" y="140303"/>
                  </a:lnTo>
                  <a:lnTo>
                    <a:pt x="43753" y="146652"/>
                  </a:lnTo>
                  <a:lnTo>
                    <a:pt x="47063" y="152161"/>
                  </a:lnTo>
                  <a:lnTo>
                    <a:pt x="51230" y="157099"/>
                  </a:lnTo>
                  <a:lnTo>
                    <a:pt x="56398" y="161734"/>
                  </a:lnTo>
                  <a:lnTo>
                    <a:pt x="61017" y="166044"/>
                  </a:lnTo>
                  <a:lnTo>
                    <a:pt x="96808" y="181903"/>
                  </a:lnTo>
                  <a:lnTo>
                    <a:pt x="103642" y="183070"/>
                  </a:lnTo>
                  <a:lnTo>
                    <a:pt x="230396" y="183070"/>
                  </a:lnTo>
                  <a:lnTo>
                    <a:pt x="227308" y="186975"/>
                  </a:lnTo>
                  <a:lnTo>
                    <a:pt x="189557" y="212621"/>
                  </a:lnTo>
                  <a:lnTo>
                    <a:pt x="140265" y="224313"/>
                  </a:lnTo>
                  <a:lnTo>
                    <a:pt x="126597" y="225742"/>
                  </a:lnTo>
                  <a:close/>
                </a:path>
                <a:path w="254634" h="226059">
                  <a:moveTo>
                    <a:pt x="230396" y="183070"/>
                  </a:moveTo>
                  <a:lnTo>
                    <a:pt x="140313" y="183070"/>
                  </a:lnTo>
                  <a:lnTo>
                    <a:pt x="148076" y="182784"/>
                  </a:lnTo>
                  <a:lnTo>
                    <a:pt x="155678" y="181903"/>
                  </a:lnTo>
                  <a:lnTo>
                    <a:pt x="195177" y="164782"/>
                  </a:lnTo>
                  <a:lnTo>
                    <a:pt x="216346" y="132921"/>
                  </a:lnTo>
                  <a:lnTo>
                    <a:pt x="219478" y="105156"/>
                  </a:lnTo>
                  <a:lnTo>
                    <a:pt x="218942" y="94749"/>
                  </a:lnTo>
                  <a:lnTo>
                    <a:pt x="200821" y="56911"/>
                  </a:lnTo>
                  <a:lnTo>
                    <a:pt x="172317" y="42767"/>
                  </a:lnTo>
                  <a:lnTo>
                    <a:pt x="172317" y="3048"/>
                  </a:lnTo>
                  <a:lnTo>
                    <a:pt x="207952" y="16811"/>
                  </a:lnTo>
                  <a:lnTo>
                    <a:pt x="243135" y="54292"/>
                  </a:lnTo>
                  <a:lnTo>
                    <a:pt x="254616" y="106775"/>
                  </a:lnTo>
                  <a:lnTo>
                    <a:pt x="254525" y="112871"/>
                  </a:lnTo>
                  <a:lnTo>
                    <a:pt x="245564" y="158686"/>
                  </a:lnTo>
                  <a:lnTo>
                    <a:pt x="234313" y="178117"/>
                  </a:lnTo>
                  <a:lnTo>
                    <a:pt x="230396" y="183070"/>
                  </a:lnTo>
                  <a:close/>
                </a:path>
                <a:path w="254634" h="226059">
                  <a:moveTo>
                    <a:pt x="140313" y="183070"/>
                  </a:moveTo>
                  <a:lnTo>
                    <a:pt x="103642" y="183070"/>
                  </a:lnTo>
                  <a:lnTo>
                    <a:pt x="103642" y="42767"/>
                  </a:lnTo>
                  <a:lnTo>
                    <a:pt x="140313" y="42767"/>
                  </a:lnTo>
                  <a:lnTo>
                    <a:pt x="140313" y="18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36557" y="7719726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4">
                  <a:moveTo>
                    <a:pt x="128206" y="236410"/>
                  </a:moveTo>
                  <a:lnTo>
                    <a:pt x="89536" y="232552"/>
                  </a:lnTo>
                  <a:lnTo>
                    <a:pt x="46101" y="214002"/>
                  </a:lnTo>
                  <a:lnTo>
                    <a:pt x="15199" y="180236"/>
                  </a:lnTo>
                  <a:lnTo>
                    <a:pt x="571" y="132412"/>
                  </a:lnTo>
                  <a:lnTo>
                    <a:pt x="0" y="118967"/>
                  </a:lnTo>
                  <a:lnTo>
                    <a:pt x="571" y="104655"/>
                  </a:lnTo>
                  <a:lnTo>
                    <a:pt x="9144" y="67151"/>
                  </a:lnTo>
                  <a:lnTo>
                    <a:pt x="36671" y="30575"/>
                  </a:lnTo>
                  <a:lnTo>
                    <a:pt x="77819" y="7715"/>
                  </a:lnTo>
                  <a:lnTo>
                    <a:pt x="128206" y="0"/>
                  </a:lnTo>
                  <a:lnTo>
                    <a:pt x="141636" y="562"/>
                  </a:lnTo>
                  <a:lnTo>
                    <a:pt x="189618" y="11715"/>
                  </a:lnTo>
                  <a:lnTo>
                    <a:pt x="226535" y="38861"/>
                  </a:lnTo>
                  <a:lnTo>
                    <a:pt x="229666" y="42767"/>
                  </a:lnTo>
                  <a:lnTo>
                    <a:pt x="128206" y="42767"/>
                  </a:lnTo>
                  <a:lnTo>
                    <a:pt x="117245" y="43076"/>
                  </a:lnTo>
                  <a:lnTo>
                    <a:pt x="72866" y="55340"/>
                  </a:lnTo>
                  <a:lnTo>
                    <a:pt x="44958" y="81891"/>
                  </a:lnTo>
                  <a:lnTo>
                    <a:pt x="35147" y="118967"/>
                  </a:lnTo>
                  <a:lnTo>
                    <a:pt x="35671" y="126707"/>
                  </a:lnTo>
                  <a:lnTo>
                    <a:pt x="54102" y="166663"/>
                  </a:lnTo>
                  <a:lnTo>
                    <a:pt x="88487" y="189166"/>
                  </a:lnTo>
                  <a:lnTo>
                    <a:pt x="128206" y="195262"/>
                  </a:lnTo>
                  <a:lnTo>
                    <a:pt x="229589" y="195262"/>
                  </a:lnTo>
                  <a:lnTo>
                    <a:pt x="226535" y="199143"/>
                  </a:lnTo>
                  <a:lnTo>
                    <a:pt x="189618" y="224813"/>
                  </a:lnTo>
                  <a:lnTo>
                    <a:pt x="141636" y="236077"/>
                  </a:lnTo>
                  <a:lnTo>
                    <a:pt x="128206" y="236410"/>
                  </a:lnTo>
                  <a:close/>
                </a:path>
                <a:path w="255269" h="236854">
                  <a:moveTo>
                    <a:pt x="229589" y="195262"/>
                  </a:moveTo>
                  <a:lnTo>
                    <a:pt x="128206" y="195262"/>
                  </a:lnTo>
                  <a:lnTo>
                    <a:pt x="139112" y="194738"/>
                  </a:lnTo>
                  <a:lnTo>
                    <a:pt x="149161" y="193357"/>
                  </a:lnTo>
                  <a:lnTo>
                    <a:pt x="190547" y="177593"/>
                  </a:lnTo>
                  <a:lnTo>
                    <a:pt x="216431" y="140867"/>
                  </a:lnTo>
                  <a:lnTo>
                    <a:pt x="219646" y="118967"/>
                  </a:lnTo>
                  <a:lnTo>
                    <a:pt x="219336" y="110990"/>
                  </a:lnTo>
                  <a:lnTo>
                    <a:pt x="201977" y="69842"/>
                  </a:lnTo>
                  <a:lnTo>
                    <a:pt x="167830" y="48863"/>
                  </a:lnTo>
                  <a:lnTo>
                    <a:pt x="128206" y="42767"/>
                  </a:lnTo>
                  <a:lnTo>
                    <a:pt x="229666" y="42767"/>
                  </a:lnTo>
                  <a:lnTo>
                    <a:pt x="249650" y="78890"/>
                  </a:lnTo>
                  <a:lnTo>
                    <a:pt x="254793" y="118967"/>
                  </a:lnTo>
                  <a:lnTo>
                    <a:pt x="254222" y="132412"/>
                  </a:lnTo>
                  <a:lnTo>
                    <a:pt x="239861" y="180236"/>
                  </a:lnTo>
                  <a:lnTo>
                    <a:pt x="233636" y="190119"/>
                  </a:lnTo>
                  <a:lnTo>
                    <a:pt x="229589" y="195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49690" y="7388828"/>
              <a:ext cx="337185" cy="278130"/>
            </a:xfrm>
            <a:custGeom>
              <a:avLst/>
              <a:gdLst/>
              <a:ahLst/>
              <a:cxnLst/>
              <a:rect l="l" t="t" r="r" b="b"/>
              <a:pathLst>
                <a:path w="337184" h="278129">
                  <a:moveTo>
                    <a:pt x="337089" y="277558"/>
                  </a:moveTo>
                  <a:lnTo>
                    <a:pt x="0" y="277558"/>
                  </a:lnTo>
                  <a:lnTo>
                    <a:pt x="0" y="161639"/>
                  </a:lnTo>
                  <a:lnTo>
                    <a:pt x="9524" y="92856"/>
                  </a:lnTo>
                  <a:lnTo>
                    <a:pt x="39624" y="41148"/>
                  </a:lnTo>
                  <a:lnTo>
                    <a:pt x="89582" y="10287"/>
                  </a:lnTo>
                  <a:lnTo>
                    <a:pt x="160115" y="0"/>
                  </a:lnTo>
                  <a:lnTo>
                    <a:pt x="181013" y="571"/>
                  </a:lnTo>
                  <a:lnTo>
                    <a:pt x="234886" y="9144"/>
                  </a:lnTo>
                  <a:lnTo>
                    <a:pt x="279249" y="29289"/>
                  </a:lnTo>
                  <a:lnTo>
                    <a:pt x="166211" y="44195"/>
                  </a:lnTo>
                  <a:lnTo>
                    <a:pt x="151661" y="44719"/>
                  </a:lnTo>
                  <a:lnTo>
                    <a:pt x="112871" y="50292"/>
                  </a:lnTo>
                  <a:lnTo>
                    <a:pt x="71627" y="70199"/>
                  </a:lnTo>
                  <a:lnTo>
                    <a:pt x="45719" y="105251"/>
                  </a:lnTo>
                  <a:lnTo>
                    <a:pt x="38100" y="157067"/>
                  </a:lnTo>
                  <a:lnTo>
                    <a:pt x="38100" y="231838"/>
                  </a:lnTo>
                  <a:lnTo>
                    <a:pt x="337089" y="231838"/>
                  </a:lnTo>
                  <a:lnTo>
                    <a:pt x="337089" y="277558"/>
                  </a:lnTo>
                  <a:close/>
                </a:path>
                <a:path w="337184" h="278129">
                  <a:moveTo>
                    <a:pt x="337089" y="231838"/>
                  </a:moveTo>
                  <a:lnTo>
                    <a:pt x="298894" y="231838"/>
                  </a:lnTo>
                  <a:lnTo>
                    <a:pt x="298894" y="146399"/>
                  </a:lnTo>
                  <a:lnTo>
                    <a:pt x="297370" y="138779"/>
                  </a:lnTo>
                  <a:lnTo>
                    <a:pt x="297370" y="131159"/>
                  </a:lnTo>
                  <a:lnTo>
                    <a:pt x="294322" y="123539"/>
                  </a:lnTo>
                  <a:lnTo>
                    <a:pt x="291274" y="114395"/>
                  </a:lnTo>
                  <a:lnTo>
                    <a:pt x="268742" y="77390"/>
                  </a:lnTo>
                  <a:lnTo>
                    <a:pt x="229647" y="53997"/>
                  </a:lnTo>
                  <a:lnTo>
                    <a:pt x="181418" y="44719"/>
                  </a:lnTo>
                  <a:lnTo>
                    <a:pt x="166211" y="44195"/>
                  </a:lnTo>
                  <a:lnTo>
                    <a:pt x="296863" y="44195"/>
                  </a:lnTo>
                  <a:lnTo>
                    <a:pt x="324897" y="88487"/>
                  </a:lnTo>
                  <a:lnTo>
                    <a:pt x="336256" y="141636"/>
                  </a:lnTo>
                  <a:lnTo>
                    <a:pt x="337089" y="161639"/>
                  </a:lnTo>
                  <a:lnTo>
                    <a:pt x="337089" y="2318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36607" y="7124987"/>
              <a:ext cx="255270" cy="229235"/>
            </a:xfrm>
            <a:custGeom>
              <a:avLst/>
              <a:gdLst/>
              <a:ahLst/>
              <a:cxnLst/>
              <a:rect l="l" t="t" r="r" b="b"/>
              <a:pathLst>
                <a:path w="255269" h="229234">
                  <a:moveTo>
                    <a:pt x="82341" y="219646"/>
                  </a:moveTo>
                  <a:lnTo>
                    <a:pt x="42683" y="210478"/>
                  </a:lnTo>
                  <a:lnTo>
                    <a:pt x="13992" y="180443"/>
                  </a:lnTo>
                  <a:lnTo>
                    <a:pt x="1093" y="136302"/>
                  </a:lnTo>
                  <a:lnTo>
                    <a:pt x="0" y="114395"/>
                  </a:lnTo>
                  <a:lnTo>
                    <a:pt x="212" y="107918"/>
                  </a:lnTo>
                  <a:lnTo>
                    <a:pt x="6427" y="67532"/>
                  </a:lnTo>
                  <a:lnTo>
                    <a:pt x="32049" y="32004"/>
                  </a:lnTo>
                  <a:lnTo>
                    <a:pt x="67101" y="24384"/>
                  </a:lnTo>
                  <a:lnTo>
                    <a:pt x="208928" y="24384"/>
                  </a:lnTo>
                  <a:lnTo>
                    <a:pt x="218072" y="21336"/>
                  </a:lnTo>
                  <a:lnTo>
                    <a:pt x="219596" y="18288"/>
                  </a:lnTo>
                  <a:lnTo>
                    <a:pt x="219596" y="4572"/>
                  </a:lnTo>
                  <a:lnTo>
                    <a:pt x="218072" y="0"/>
                  </a:lnTo>
                  <a:lnTo>
                    <a:pt x="248647" y="0"/>
                  </a:lnTo>
                  <a:lnTo>
                    <a:pt x="251529" y="5167"/>
                  </a:lnTo>
                  <a:lnTo>
                    <a:pt x="253410" y="11620"/>
                  </a:lnTo>
                  <a:lnTo>
                    <a:pt x="254434" y="19502"/>
                  </a:lnTo>
                  <a:lnTo>
                    <a:pt x="254743" y="28956"/>
                  </a:lnTo>
                  <a:lnTo>
                    <a:pt x="254172" y="35781"/>
                  </a:lnTo>
                  <a:lnTo>
                    <a:pt x="218072" y="62579"/>
                  </a:lnTo>
                  <a:lnTo>
                    <a:pt x="219694" y="64103"/>
                  </a:lnTo>
                  <a:lnTo>
                    <a:pt x="67101" y="64103"/>
                  </a:lnTo>
                  <a:lnTo>
                    <a:pt x="59481" y="65627"/>
                  </a:lnTo>
                  <a:lnTo>
                    <a:pt x="54909" y="68675"/>
                  </a:lnTo>
                  <a:lnTo>
                    <a:pt x="48813" y="71723"/>
                  </a:lnTo>
                  <a:lnTo>
                    <a:pt x="45765" y="76295"/>
                  </a:lnTo>
                  <a:lnTo>
                    <a:pt x="42717" y="82391"/>
                  </a:lnTo>
                  <a:lnTo>
                    <a:pt x="39669" y="86963"/>
                  </a:lnTo>
                  <a:lnTo>
                    <a:pt x="36740" y="98679"/>
                  </a:lnTo>
                  <a:lnTo>
                    <a:pt x="36621" y="105251"/>
                  </a:lnTo>
                  <a:lnTo>
                    <a:pt x="35097" y="111347"/>
                  </a:lnTo>
                  <a:lnTo>
                    <a:pt x="40883" y="151542"/>
                  </a:lnTo>
                  <a:lnTo>
                    <a:pt x="69768" y="177260"/>
                  </a:lnTo>
                  <a:lnTo>
                    <a:pt x="82341" y="178403"/>
                  </a:lnTo>
                  <a:lnTo>
                    <a:pt x="82341" y="219646"/>
                  </a:lnTo>
                  <a:close/>
                </a:path>
                <a:path w="255269" h="229234">
                  <a:moveTo>
                    <a:pt x="187592" y="228790"/>
                  </a:moveTo>
                  <a:lnTo>
                    <a:pt x="146849" y="217455"/>
                  </a:lnTo>
                  <a:lnTo>
                    <a:pt x="121560" y="183768"/>
                  </a:lnTo>
                  <a:lnTo>
                    <a:pt x="113309" y="154019"/>
                  </a:lnTo>
                  <a:lnTo>
                    <a:pt x="111297" y="146399"/>
                  </a:lnTo>
                  <a:lnTo>
                    <a:pt x="104048" y="98679"/>
                  </a:lnTo>
                  <a:lnTo>
                    <a:pt x="83865" y="64103"/>
                  </a:lnTo>
                  <a:lnTo>
                    <a:pt x="123584" y="64103"/>
                  </a:lnTo>
                  <a:lnTo>
                    <a:pt x="128156" y="70199"/>
                  </a:lnTo>
                  <a:lnTo>
                    <a:pt x="129680" y="76295"/>
                  </a:lnTo>
                  <a:lnTo>
                    <a:pt x="132728" y="83915"/>
                  </a:lnTo>
                  <a:lnTo>
                    <a:pt x="133847" y="90535"/>
                  </a:lnTo>
                  <a:lnTo>
                    <a:pt x="134824" y="96869"/>
                  </a:lnTo>
                  <a:lnTo>
                    <a:pt x="135514" y="103203"/>
                  </a:lnTo>
                  <a:lnTo>
                    <a:pt x="135776" y="109823"/>
                  </a:lnTo>
                  <a:lnTo>
                    <a:pt x="141872" y="146399"/>
                  </a:lnTo>
                  <a:lnTo>
                    <a:pt x="160160" y="180022"/>
                  </a:lnTo>
                  <a:lnTo>
                    <a:pt x="173876" y="186118"/>
                  </a:lnTo>
                  <a:lnTo>
                    <a:pt x="249423" y="186118"/>
                  </a:lnTo>
                  <a:lnTo>
                    <a:pt x="249147" y="186856"/>
                  </a:lnTo>
                  <a:lnTo>
                    <a:pt x="224461" y="219003"/>
                  </a:lnTo>
                  <a:lnTo>
                    <a:pt x="196212" y="228480"/>
                  </a:lnTo>
                  <a:lnTo>
                    <a:pt x="187592" y="228790"/>
                  </a:lnTo>
                  <a:close/>
                </a:path>
                <a:path w="255269" h="229234">
                  <a:moveTo>
                    <a:pt x="249423" y="186118"/>
                  </a:moveTo>
                  <a:lnTo>
                    <a:pt x="190640" y="186118"/>
                  </a:lnTo>
                  <a:lnTo>
                    <a:pt x="196736" y="184594"/>
                  </a:lnTo>
                  <a:lnTo>
                    <a:pt x="201308" y="183070"/>
                  </a:lnTo>
                  <a:lnTo>
                    <a:pt x="205880" y="180022"/>
                  </a:lnTo>
                  <a:lnTo>
                    <a:pt x="208928" y="175355"/>
                  </a:lnTo>
                  <a:lnTo>
                    <a:pt x="211976" y="172307"/>
                  </a:lnTo>
                  <a:lnTo>
                    <a:pt x="215024" y="167735"/>
                  </a:lnTo>
                  <a:lnTo>
                    <a:pt x="216548" y="163163"/>
                  </a:lnTo>
                  <a:lnTo>
                    <a:pt x="219453" y="151542"/>
                  </a:lnTo>
                  <a:lnTo>
                    <a:pt x="219497" y="135612"/>
                  </a:lnTo>
                  <a:lnTo>
                    <a:pt x="219310" y="129682"/>
                  </a:lnTo>
                  <a:lnTo>
                    <a:pt x="208166" y="92678"/>
                  </a:lnTo>
                  <a:lnTo>
                    <a:pt x="176924" y="65627"/>
                  </a:lnTo>
                  <a:lnTo>
                    <a:pt x="170828" y="64103"/>
                  </a:lnTo>
                  <a:lnTo>
                    <a:pt x="219694" y="64103"/>
                  </a:lnTo>
                  <a:lnTo>
                    <a:pt x="245666" y="100869"/>
                  </a:lnTo>
                  <a:lnTo>
                    <a:pt x="254660" y="146137"/>
                  </a:lnTo>
                  <a:lnTo>
                    <a:pt x="254539" y="154162"/>
                  </a:lnTo>
                  <a:lnTo>
                    <a:pt x="251695" y="180022"/>
                  </a:lnTo>
                  <a:lnTo>
                    <a:pt x="249423" y="186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69501" y="6983160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8863"/>
                  </a:moveTo>
                  <a:lnTo>
                    <a:pt x="73152" y="48863"/>
                  </a:lnTo>
                  <a:lnTo>
                    <a:pt x="73152" y="0"/>
                  </a:lnTo>
                  <a:lnTo>
                    <a:pt x="108299" y="0"/>
                  </a:lnTo>
                  <a:lnTo>
                    <a:pt x="108299" y="48863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8863"/>
                  </a:lnTo>
                  <a:lnTo>
                    <a:pt x="263842" y="48863"/>
                  </a:lnTo>
                  <a:lnTo>
                    <a:pt x="268414" y="47339"/>
                  </a:lnTo>
                  <a:lnTo>
                    <a:pt x="271462" y="47339"/>
                  </a:lnTo>
                  <a:lnTo>
                    <a:pt x="274510" y="45815"/>
                  </a:lnTo>
                  <a:lnTo>
                    <a:pt x="276034" y="44291"/>
                  </a:lnTo>
                  <a:lnTo>
                    <a:pt x="277558" y="42672"/>
                  </a:lnTo>
                  <a:lnTo>
                    <a:pt x="279082" y="41148"/>
                  </a:lnTo>
                  <a:lnTo>
                    <a:pt x="280563" y="38186"/>
                  </a:lnTo>
                  <a:lnTo>
                    <a:pt x="280606" y="0"/>
                  </a:lnTo>
                  <a:lnTo>
                    <a:pt x="317277" y="0"/>
                  </a:lnTo>
                  <a:lnTo>
                    <a:pt x="317277" y="30480"/>
                  </a:lnTo>
                  <a:lnTo>
                    <a:pt x="317015" y="38186"/>
                  </a:lnTo>
                  <a:lnTo>
                    <a:pt x="316325" y="45196"/>
                  </a:lnTo>
                  <a:lnTo>
                    <a:pt x="315348" y="51348"/>
                  </a:lnTo>
                  <a:lnTo>
                    <a:pt x="314229" y="56483"/>
                  </a:lnTo>
                  <a:lnTo>
                    <a:pt x="312705" y="64103"/>
                  </a:lnTo>
                  <a:lnTo>
                    <a:pt x="311181" y="70199"/>
                  </a:lnTo>
                  <a:lnTo>
                    <a:pt x="306609" y="74771"/>
                  </a:lnTo>
                  <a:lnTo>
                    <a:pt x="303561" y="79343"/>
                  </a:lnTo>
                  <a:lnTo>
                    <a:pt x="291369" y="85439"/>
                  </a:lnTo>
                  <a:lnTo>
                    <a:pt x="285313" y="86558"/>
                  </a:lnTo>
                  <a:lnTo>
                    <a:pt x="278713" y="87534"/>
                  </a:lnTo>
                  <a:lnTo>
                    <a:pt x="271559" y="88225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152" y="129635"/>
                  </a:lnTo>
                  <a:lnTo>
                    <a:pt x="73152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36642" y="6722365"/>
              <a:ext cx="255270" cy="229235"/>
            </a:xfrm>
            <a:custGeom>
              <a:avLst/>
              <a:gdLst/>
              <a:ahLst/>
              <a:cxnLst/>
              <a:rect l="l" t="t" r="r" b="b"/>
              <a:pathLst>
                <a:path w="255269" h="229234">
                  <a:moveTo>
                    <a:pt x="82305" y="219646"/>
                  </a:moveTo>
                  <a:lnTo>
                    <a:pt x="42681" y="210502"/>
                  </a:lnTo>
                  <a:lnTo>
                    <a:pt x="13956" y="180497"/>
                  </a:lnTo>
                  <a:lnTo>
                    <a:pt x="1057" y="136874"/>
                  </a:lnTo>
                  <a:lnTo>
                    <a:pt x="0" y="113299"/>
                  </a:lnTo>
                  <a:lnTo>
                    <a:pt x="166" y="108227"/>
                  </a:lnTo>
                  <a:lnTo>
                    <a:pt x="6391" y="68294"/>
                  </a:lnTo>
                  <a:lnTo>
                    <a:pt x="32013" y="33623"/>
                  </a:lnTo>
                  <a:lnTo>
                    <a:pt x="67065" y="24384"/>
                  </a:lnTo>
                  <a:lnTo>
                    <a:pt x="208892" y="24384"/>
                  </a:lnTo>
                  <a:lnTo>
                    <a:pt x="213464" y="22860"/>
                  </a:lnTo>
                  <a:lnTo>
                    <a:pt x="218036" y="22860"/>
                  </a:lnTo>
                  <a:lnTo>
                    <a:pt x="219560" y="18288"/>
                  </a:lnTo>
                  <a:lnTo>
                    <a:pt x="219560" y="4572"/>
                  </a:lnTo>
                  <a:lnTo>
                    <a:pt x="218036" y="0"/>
                  </a:lnTo>
                  <a:lnTo>
                    <a:pt x="248612" y="0"/>
                  </a:lnTo>
                  <a:lnTo>
                    <a:pt x="254665" y="29607"/>
                  </a:lnTo>
                  <a:lnTo>
                    <a:pt x="254136" y="36504"/>
                  </a:lnTo>
                  <a:lnTo>
                    <a:pt x="218036" y="62579"/>
                  </a:lnTo>
                  <a:lnTo>
                    <a:pt x="219617" y="64103"/>
                  </a:lnTo>
                  <a:lnTo>
                    <a:pt x="67065" y="64103"/>
                  </a:lnTo>
                  <a:lnTo>
                    <a:pt x="59445" y="65627"/>
                  </a:lnTo>
                  <a:lnTo>
                    <a:pt x="54873" y="70199"/>
                  </a:lnTo>
                  <a:lnTo>
                    <a:pt x="48777" y="73247"/>
                  </a:lnTo>
                  <a:lnTo>
                    <a:pt x="39633" y="86963"/>
                  </a:lnTo>
                  <a:lnTo>
                    <a:pt x="36704" y="98679"/>
                  </a:lnTo>
                  <a:lnTo>
                    <a:pt x="36585" y="106775"/>
                  </a:lnTo>
                  <a:lnTo>
                    <a:pt x="35061" y="112871"/>
                  </a:lnTo>
                  <a:lnTo>
                    <a:pt x="35061" y="118967"/>
                  </a:lnTo>
                  <a:lnTo>
                    <a:pt x="35656" y="130992"/>
                  </a:lnTo>
                  <a:lnTo>
                    <a:pt x="51444" y="168838"/>
                  </a:lnTo>
                  <a:lnTo>
                    <a:pt x="82305" y="180022"/>
                  </a:lnTo>
                  <a:lnTo>
                    <a:pt x="82305" y="219646"/>
                  </a:lnTo>
                  <a:close/>
                </a:path>
                <a:path w="255269" h="229234">
                  <a:moveTo>
                    <a:pt x="187556" y="228790"/>
                  </a:moveTo>
                  <a:lnTo>
                    <a:pt x="146813" y="218979"/>
                  </a:lnTo>
                  <a:lnTo>
                    <a:pt x="121524" y="184689"/>
                  </a:lnTo>
                  <a:lnTo>
                    <a:pt x="113310" y="154391"/>
                  </a:lnTo>
                  <a:lnTo>
                    <a:pt x="111254" y="146351"/>
                  </a:lnTo>
                  <a:lnTo>
                    <a:pt x="108968" y="130540"/>
                  </a:lnTo>
                  <a:lnTo>
                    <a:pt x="107832" y="123039"/>
                  </a:lnTo>
                  <a:lnTo>
                    <a:pt x="106689" y="115919"/>
                  </a:lnTo>
                  <a:lnTo>
                    <a:pt x="105495" y="107918"/>
                  </a:lnTo>
                  <a:lnTo>
                    <a:pt x="104296" y="100679"/>
                  </a:lnTo>
                  <a:lnTo>
                    <a:pt x="103260" y="95130"/>
                  </a:lnTo>
                  <a:lnTo>
                    <a:pt x="102117" y="90011"/>
                  </a:lnTo>
                  <a:lnTo>
                    <a:pt x="100593" y="82391"/>
                  </a:lnTo>
                  <a:lnTo>
                    <a:pt x="97545" y="76295"/>
                  </a:lnTo>
                  <a:lnTo>
                    <a:pt x="92973" y="71723"/>
                  </a:lnTo>
                  <a:lnTo>
                    <a:pt x="89925" y="67151"/>
                  </a:lnTo>
                  <a:lnTo>
                    <a:pt x="83829" y="64103"/>
                  </a:lnTo>
                  <a:lnTo>
                    <a:pt x="219617" y="64103"/>
                  </a:lnTo>
                  <a:lnTo>
                    <a:pt x="221198" y="65627"/>
                  </a:lnTo>
                  <a:lnTo>
                    <a:pt x="123548" y="65627"/>
                  </a:lnTo>
                  <a:lnTo>
                    <a:pt x="128120" y="70199"/>
                  </a:lnTo>
                  <a:lnTo>
                    <a:pt x="129644" y="76295"/>
                  </a:lnTo>
                  <a:lnTo>
                    <a:pt x="132692" y="85439"/>
                  </a:lnTo>
                  <a:lnTo>
                    <a:pt x="133811" y="91416"/>
                  </a:lnTo>
                  <a:lnTo>
                    <a:pt x="134788" y="97821"/>
                  </a:lnTo>
                  <a:lnTo>
                    <a:pt x="135478" y="104513"/>
                  </a:lnTo>
                  <a:lnTo>
                    <a:pt x="135740" y="111347"/>
                  </a:lnTo>
                  <a:lnTo>
                    <a:pt x="136883" y="117324"/>
                  </a:lnTo>
                  <a:lnTo>
                    <a:pt x="138026" y="123729"/>
                  </a:lnTo>
                  <a:lnTo>
                    <a:pt x="143360" y="155543"/>
                  </a:lnTo>
                  <a:lnTo>
                    <a:pt x="146408" y="161639"/>
                  </a:lnTo>
                  <a:lnTo>
                    <a:pt x="177055" y="187094"/>
                  </a:lnTo>
                  <a:lnTo>
                    <a:pt x="184508" y="187642"/>
                  </a:lnTo>
                  <a:lnTo>
                    <a:pt x="249047" y="187642"/>
                  </a:lnTo>
                  <a:lnTo>
                    <a:pt x="246084" y="194214"/>
                  </a:lnTo>
                  <a:lnTo>
                    <a:pt x="218036" y="222694"/>
                  </a:lnTo>
                  <a:lnTo>
                    <a:pt x="196176" y="228480"/>
                  </a:lnTo>
                  <a:lnTo>
                    <a:pt x="187556" y="228790"/>
                  </a:lnTo>
                  <a:close/>
                </a:path>
                <a:path w="255269" h="229234">
                  <a:moveTo>
                    <a:pt x="249047" y="187642"/>
                  </a:moveTo>
                  <a:lnTo>
                    <a:pt x="190604" y="187642"/>
                  </a:lnTo>
                  <a:lnTo>
                    <a:pt x="196700" y="186118"/>
                  </a:lnTo>
                  <a:lnTo>
                    <a:pt x="205844" y="180022"/>
                  </a:lnTo>
                  <a:lnTo>
                    <a:pt x="208892" y="176974"/>
                  </a:lnTo>
                  <a:lnTo>
                    <a:pt x="214988" y="167830"/>
                  </a:lnTo>
                  <a:lnTo>
                    <a:pt x="216512" y="163163"/>
                  </a:lnTo>
                  <a:lnTo>
                    <a:pt x="218036" y="157067"/>
                  </a:lnTo>
                  <a:lnTo>
                    <a:pt x="219560" y="152495"/>
                  </a:lnTo>
                  <a:lnTo>
                    <a:pt x="216989" y="113299"/>
                  </a:lnTo>
                  <a:lnTo>
                    <a:pt x="195176" y="76295"/>
                  </a:lnTo>
                  <a:lnTo>
                    <a:pt x="182984" y="70199"/>
                  </a:lnTo>
                  <a:lnTo>
                    <a:pt x="176888" y="67151"/>
                  </a:lnTo>
                  <a:lnTo>
                    <a:pt x="170792" y="65627"/>
                  </a:lnTo>
                  <a:lnTo>
                    <a:pt x="221198" y="65627"/>
                  </a:lnTo>
                  <a:lnTo>
                    <a:pt x="245564" y="100679"/>
                  </a:lnTo>
                  <a:lnTo>
                    <a:pt x="254635" y="146351"/>
                  </a:lnTo>
                  <a:lnTo>
                    <a:pt x="254517" y="154391"/>
                  </a:lnTo>
                  <a:lnTo>
                    <a:pt x="249112" y="187499"/>
                  </a:lnTo>
                  <a:lnTo>
                    <a:pt x="249047" y="187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49690" y="6211538"/>
              <a:ext cx="337185" cy="335915"/>
            </a:xfrm>
            <a:custGeom>
              <a:avLst/>
              <a:gdLst/>
              <a:ahLst/>
              <a:cxnLst/>
              <a:rect l="l" t="t" r="r" b="b"/>
              <a:pathLst>
                <a:path w="337184" h="335915">
                  <a:moveTo>
                    <a:pt x="337089" y="335470"/>
                  </a:moveTo>
                  <a:lnTo>
                    <a:pt x="0" y="335470"/>
                  </a:lnTo>
                  <a:lnTo>
                    <a:pt x="0" y="272986"/>
                  </a:lnTo>
                  <a:lnTo>
                    <a:pt x="282130" y="167735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337089" y="0"/>
                  </a:lnTo>
                  <a:lnTo>
                    <a:pt x="337089" y="42672"/>
                  </a:lnTo>
                  <a:lnTo>
                    <a:pt x="56388" y="42672"/>
                  </a:lnTo>
                  <a:lnTo>
                    <a:pt x="337089" y="147923"/>
                  </a:lnTo>
                  <a:lnTo>
                    <a:pt x="337089" y="186023"/>
                  </a:lnTo>
                  <a:lnTo>
                    <a:pt x="56388" y="291274"/>
                  </a:lnTo>
                  <a:lnTo>
                    <a:pt x="56388" y="292798"/>
                  </a:lnTo>
                  <a:lnTo>
                    <a:pt x="337089" y="292798"/>
                  </a:lnTo>
                  <a:lnTo>
                    <a:pt x="337089" y="3354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36605" y="5926359"/>
              <a:ext cx="255270" cy="230504"/>
            </a:xfrm>
            <a:custGeom>
              <a:avLst/>
              <a:gdLst/>
              <a:ahLst/>
              <a:cxnLst/>
              <a:rect l="l" t="t" r="r" b="b"/>
              <a:pathLst>
                <a:path w="255269" h="230504">
                  <a:moveTo>
                    <a:pt x="82342" y="221075"/>
                  </a:moveTo>
                  <a:lnTo>
                    <a:pt x="42718" y="210407"/>
                  </a:lnTo>
                  <a:lnTo>
                    <a:pt x="13993" y="181046"/>
                  </a:lnTo>
                  <a:lnTo>
                    <a:pt x="1081" y="136906"/>
                  </a:lnTo>
                  <a:lnTo>
                    <a:pt x="0" y="115824"/>
                  </a:lnTo>
                  <a:lnTo>
                    <a:pt x="213" y="109108"/>
                  </a:lnTo>
                  <a:lnTo>
                    <a:pt x="6428" y="68770"/>
                  </a:lnTo>
                  <a:lnTo>
                    <a:pt x="32050" y="33528"/>
                  </a:lnTo>
                  <a:lnTo>
                    <a:pt x="67102" y="25908"/>
                  </a:lnTo>
                  <a:lnTo>
                    <a:pt x="208930" y="25908"/>
                  </a:lnTo>
                  <a:lnTo>
                    <a:pt x="218074" y="22860"/>
                  </a:lnTo>
                  <a:lnTo>
                    <a:pt x="219598" y="19812"/>
                  </a:lnTo>
                  <a:lnTo>
                    <a:pt x="219580" y="6024"/>
                  </a:lnTo>
                  <a:lnTo>
                    <a:pt x="218074" y="0"/>
                  </a:lnTo>
                  <a:lnTo>
                    <a:pt x="248649" y="0"/>
                  </a:lnTo>
                  <a:lnTo>
                    <a:pt x="251550" y="6096"/>
                  </a:lnTo>
                  <a:lnTo>
                    <a:pt x="253411" y="12763"/>
                  </a:lnTo>
                  <a:lnTo>
                    <a:pt x="254435" y="20359"/>
                  </a:lnTo>
                  <a:lnTo>
                    <a:pt x="254635" y="25908"/>
                  </a:lnTo>
                  <a:lnTo>
                    <a:pt x="254634" y="30408"/>
                  </a:lnTo>
                  <a:lnTo>
                    <a:pt x="226915" y="63436"/>
                  </a:lnTo>
                  <a:lnTo>
                    <a:pt x="218074" y="64008"/>
                  </a:lnTo>
                  <a:lnTo>
                    <a:pt x="219695" y="65532"/>
                  </a:lnTo>
                  <a:lnTo>
                    <a:pt x="67102" y="65532"/>
                  </a:lnTo>
                  <a:lnTo>
                    <a:pt x="59482" y="67056"/>
                  </a:lnTo>
                  <a:lnTo>
                    <a:pt x="54910" y="70104"/>
                  </a:lnTo>
                  <a:lnTo>
                    <a:pt x="48814" y="73152"/>
                  </a:lnTo>
                  <a:lnTo>
                    <a:pt x="42718" y="82296"/>
                  </a:lnTo>
                  <a:lnTo>
                    <a:pt x="39670" y="88392"/>
                  </a:lnTo>
                  <a:lnTo>
                    <a:pt x="36741" y="100107"/>
                  </a:lnTo>
                  <a:lnTo>
                    <a:pt x="36622" y="106680"/>
                  </a:lnTo>
                  <a:lnTo>
                    <a:pt x="35098" y="112776"/>
                  </a:lnTo>
                  <a:lnTo>
                    <a:pt x="35098" y="118872"/>
                  </a:lnTo>
                  <a:lnTo>
                    <a:pt x="35664" y="130549"/>
                  </a:lnTo>
                  <a:lnTo>
                    <a:pt x="51481" y="169640"/>
                  </a:lnTo>
                  <a:lnTo>
                    <a:pt x="82342" y="179927"/>
                  </a:lnTo>
                  <a:lnTo>
                    <a:pt x="82342" y="221075"/>
                  </a:lnTo>
                  <a:close/>
                </a:path>
                <a:path w="255269" h="230504">
                  <a:moveTo>
                    <a:pt x="187594" y="230219"/>
                  </a:moveTo>
                  <a:lnTo>
                    <a:pt x="146850" y="218884"/>
                  </a:lnTo>
                  <a:lnTo>
                    <a:pt x="121561" y="185237"/>
                  </a:lnTo>
                  <a:lnTo>
                    <a:pt x="115120" y="162591"/>
                  </a:lnTo>
                  <a:lnTo>
                    <a:pt x="113348" y="155043"/>
                  </a:lnTo>
                  <a:lnTo>
                    <a:pt x="111298" y="147923"/>
                  </a:lnTo>
                  <a:lnTo>
                    <a:pt x="110155" y="139277"/>
                  </a:lnTo>
                  <a:lnTo>
                    <a:pt x="108896" y="130549"/>
                  </a:lnTo>
                  <a:lnTo>
                    <a:pt x="101850" y="88392"/>
                  </a:lnTo>
                  <a:lnTo>
                    <a:pt x="93010" y="71628"/>
                  </a:lnTo>
                  <a:lnTo>
                    <a:pt x="89962" y="67056"/>
                  </a:lnTo>
                  <a:lnTo>
                    <a:pt x="83866" y="65532"/>
                  </a:lnTo>
                  <a:lnTo>
                    <a:pt x="123586" y="65532"/>
                  </a:lnTo>
                  <a:lnTo>
                    <a:pt x="128158" y="70104"/>
                  </a:lnTo>
                  <a:lnTo>
                    <a:pt x="129682" y="77724"/>
                  </a:lnTo>
                  <a:lnTo>
                    <a:pt x="132730" y="85344"/>
                  </a:lnTo>
                  <a:lnTo>
                    <a:pt x="133849" y="91320"/>
                  </a:lnTo>
                  <a:lnTo>
                    <a:pt x="134825" y="97726"/>
                  </a:lnTo>
                  <a:lnTo>
                    <a:pt x="135516" y="104417"/>
                  </a:lnTo>
                  <a:lnTo>
                    <a:pt x="135778" y="111252"/>
                  </a:lnTo>
                  <a:lnTo>
                    <a:pt x="141874" y="147923"/>
                  </a:lnTo>
                  <a:lnTo>
                    <a:pt x="165043" y="183046"/>
                  </a:lnTo>
                  <a:lnTo>
                    <a:pt x="184546" y="187547"/>
                  </a:lnTo>
                  <a:lnTo>
                    <a:pt x="249173" y="187547"/>
                  </a:lnTo>
                  <a:lnTo>
                    <a:pt x="246172" y="194595"/>
                  </a:lnTo>
                  <a:lnTo>
                    <a:pt x="218074" y="224123"/>
                  </a:lnTo>
                  <a:lnTo>
                    <a:pt x="196214" y="229695"/>
                  </a:lnTo>
                  <a:lnTo>
                    <a:pt x="187594" y="230219"/>
                  </a:lnTo>
                  <a:close/>
                </a:path>
                <a:path w="255269" h="230504">
                  <a:moveTo>
                    <a:pt x="249173" y="187547"/>
                  </a:moveTo>
                  <a:lnTo>
                    <a:pt x="190642" y="187547"/>
                  </a:lnTo>
                  <a:lnTo>
                    <a:pt x="196738" y="186023"/>
                  </a:lnTo>
                  <a:lnTo>
                    <a:pt x="201310" y="182975"/>
                  </a:lnTo>
                  <a:lnTo>
                    <a:pt x="205882" y="181451"/>
                  </a:lnTo>
                  <a:lnTo>
                    <a:pt x="208930" y="176879"/>
                  </a:lnTo>
                  <a:lnTo>
                    <a:pt x="211978" y="173831"/>
                  </a:lnTo>
                  <a:lnTo>
                    <a:pt x="215026" y="169259"/>
                  </a:lnTo>
                  <a:lnTo>
                    <a:pt x="216550" y="164687"/>
                  </a:lnTo>
                  <a:lnTo>
                    <a:pt x="219515" y="152827"/>
                  </a:lnTo>
                  <a:lnTo>
                    <a:pt x="219498" y="136906"/>
                  </a:lnTo>
                  <a:lnTo>
                    <a:pt x="208168" y="94107"/>
                  </a:lnTo>
                  <a:lnTo>
                    <a:pt x="176926" y="67056"/>
                  </a:lnTo>
                  <a:lnTo>
                    <a:pt x="170830" y="65532"/>
                  </a:lnTo>
                  <a:lnTo>
                    <a:pt x="219695" y="65532"/>
                  </a:lnTo>
                  <a:lnTo>
                    <a:pt x="245671" y="102298"/>
                  </a:lnTo>
                  <a:lnTo>
                    <a:pt x="254675" y="147923"/>
                  </a:lnTo>
                  <a:lnTo>
                    <a:pt x="254561" y="155043"/>
                  </a:lnTo>
                  <a:lnTo>
                    <a:pt x="254483" y="157424"/>
                  </a:lnTo>
                  <a:lnTo>
                    <a:pt x="253792" y="165258"/>
                  </a:lnTo>
                  <a:lnTo>
                    <a:pt x="252805" y="172878"/>
                  </a:lnTo>
                  <a:lnTo>
                    <a:pt x="251697" y="179927"/>
                  </a:lnTo>
                  <a:lnTo>
                    <a:pt x="249173" y="187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36558" y="5688426"/>
              <a:ext cx="250221" cy="2012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49690" y="5426107"/>
              <a:ext cx="337185" cy="201295"/>
            </a:xfrm>
            <a:custGeom>
              <a:avLst/>
              <a:gdLst/>
              <a:ahLst/>
              <a:cxnLst/>
              <a:rect l="l" t="t" r="r" b="b"/>
              <a:pathLst>
                <a:path w="337184" h="201295">
                  <a:moveTo>
                    <a:pt x="198215" y="161639"/>
                  </a:moveTo>
                  <a:lnTo>
                    <a:pt x="128111" y="161639"/>
                  </a:lnTo>
                  <a:lnTo>
                    <a:pt x="128111" y="160115"/>
                  </a:lnTo>
                  <a:lnTo>
                    <a:pt x="120491" y="157067"/>
                  </a:lnTo>
                  <a:lnTo>
                    <a:pt x="114395" y="152495"/>
                  </a:lnTo>
                  <a:lnTo>
                    <a:pt x="109823" y="146399"/>
                  </a:lnTo>
                  <a:lnTo>
                    <a:pt x="103727" y="141827"/>
                  </a:lnTo>
                  <a:lnTo>
                    <a:pt x="99060" y="134207"/>
                  </a:lnTo>
                  <a:lnTo>
                    <a:pt x="96012" y="128111"/>
                  </a:lnTo>
                  <a:lnTo>
                    <a:pt x="92964" y="120491"/>
                  </a:lnTo>
                  <a:lnTo>
                    <a:pt x="86868" y="90011"/>
                  </a:lnTo>
                  <a:lnTo>
                    <a:pt x="86868" y="83915"/>
                  </a:lnTo>
                  <a:lnTo>
                    <a:pt x="92964" y="42671"/>
                  </a:lnTo>
                  <a:lnTo>
                    <a:pt x="118229" y="12477"/>
                  </a:lnTo>
                  <a:lnTo>
                    <a:pt x="157257" y="381"/>
                  </a:lnTo>
                  <a:lnTo>
                    <a:pt x="175355" y="0"/>
                  </a:lnTo>
                  <a:lnTo>
                    <a:pt x="337089" y="0"/>
                  </a:lnTo>
                  <a:lnTo>
                    <a:pt x="337089" y="39624"/>
                  </a:lnTo>
                  <a:lnTo>
                    <a:pt x="170783" y="39624"/>
                  </a:lnTo>
                  <a:lnTo>
                    <a:pt x="160162" y="40481"/>
                  </a:lnTo>
                  <a:lnTo>
                    <a:pt x="125444" y="68056"/>
                  </a:lnTo>
                  <a:lnTo>
                    <a:pt x="122015" y="88487"/>
                  </a:lnTo>
                  <a:lnTo>
                    <a:pt x="122324" y="97345"/>
                  </a:lnTo>
                  <a:lnTo>
                    <a:pt x="138826" y="138493"/>
                  </a:lnTo>
                  <a:lnTo>
                    <a:pt x="175498" y="159067"/>
                  </a:lnTo>
                  <a:lnTo>
                    <a:pt x="190452" y="161353"/>
                  </a:lnTo>
                  <a:lnTo>
                    <a:pt x="198215" y="161639"/>
                  </a:lnTo>
                  <a:close/>
                </a:path>
                <a:path w="337184" h="201295">
                  <a:moveTo>
                    <a:pt x="337089" y="201263"/>
                  </a:moveTo>
                  <a:lnTo>
                    <a:pt x="0" y="201263"/>
                  </a:lnTo>
                  <a:lnTo>
                    <a:pt x="0" y="161639"/>
                  </a:lnTo>
                  <a:lnTo>
                    <a:pt x="337089" y="161639"/>
                  </a:lnTo>
                  <a:lnTo>
                    <a:pt x="337089" y="2012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6661" y="5148548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4" h="230504">
                  <a:moveTo>
                    <a:pt x="82288" y="219646"/>
                  </a:moveTo>
                  <a:lnTo>
                    <a:pt x="42664" y="210502"/>
                  </a:lnTo>
                  <a:lnTo>
                    <a:pt x="13938" y="180403"/>
                  </a:lnTo>
                  <a:lnTo>
                    <a:pt x="1027" y="136921"/>
                  </a:lnTo>
                  <a:lnTo>
                    <a:pt x="0" y="113942"/>
                  </a:lnTo>
                  <a:lnTo>
                    <a:pt x="168" y="108442"/>
                  </a:lnTo>
                  <a:lnTo>
                    <a:pt x="6373" y="68818"/>
                  </a:lnTo>
                  <a:lnTo>
                    <a:pt x="31996" y="33528"/>
                  </a:lnTo>
                  <a:lnTo>
                    <a:pt x="67048" y="25908"/>
                  </a:lnTo>
                  <a:lnTo>
                    <a:pt x="201255" y="25908"/>
                  </a:lnTo>
                  <a:lnTo>
                    <a:pt x="208875" y="24384"/>
                  </a:lnTo>
                  <a:lnTo>
                    <a:pt x="213447" y="24384"/>
                  </a:lnTo>
                  <a:lnTo>
                    <a:pt x="218019" y="22860"/>
                  </a:lnTo>
                  <a:lnTo>
                    <a:pt x="219543" y="18288"/>
                  </a:lnTo>
                  <a:lnTo>
                    <a:pt x="219543" y="4572"/>
                  </a:lnTo>
                  <a:lnTo>
                    <a:pt x="218019" y="0"/>
                  </a:lnTo>
                  <a:lnTo>
                    <a:pt x="248594" y="0"/>
                  </a:lnTo>
                  <a:lnTo>
                    <a:pt x="254628" y="29765"/>
                  </a:lnTo>
                  <a:lnTo>
                    <a:pt x="254119" y="36409"/>
                  </a:lnTo>
                  <a:lnTo>
                    <a:pt x="218019" y="62484"/>
                  </a:lnTo>
                  <a:lnTo>
                    <a:pt x="220933" y="65532"/>
                  </a:lnTo>
                  <a:lnTo>
                    <a:pt x="67048" y="65532"/>
                  </a:lnTo>
                  <a:lnTo>
                    <a:pt x="59428" y="67056"/>
                  </a:lnTo>
                  <a:lnTo>
                    <a:pt x="54856" y="70199"/>
                  </a:lnTo>
                  <a:lnTo>
                    <a:pt x="48760" y="73247"/>
                  </a:lnTo>
                  <a:lnTo>
                    <a:pt x="36568" y="106775"/>
                  </a:lnTo>
                  <a:lnTo>
                    <a:pt x="35044" y="112871"/>
                  </a:lnTo>
                  <a:lnTo>
                    <a:pt x="35044" y="118967"/>
                  </a:lnTo>
                  <a:lnTo>
                    <a:pt x="35639" y="131206"/>
                  </a:lnTo>
                  <a:lnTo>
                    <a:pt x="51427" y="169640"/>
                  </a:lnTo>
                  <a:lnTo>
                    <a:pt x="82288" y="179927"/>
                  </a:lnTo>
                  <a:lnTo>
                    <a:pt x="82288" y="219646"/>
                  </a:lnTo>
                  <a:close/>
                </a:path>
                <a:path w="254634" h="230504">
                  <a:moveTo>
                    <a:pt x="187539" y="230314"/>
                  </a:moveTo>
                  <a:lnTo>
                    <a:pt x="146796" y="218978"/>
                  </a:lnTo>
                  <a:lnTo>
                    <a:pt x="121507" y="184594"/>
                  </a:lnTo>
                  <a:lnTo>
                    <a:pt x="113293" y="155019"/>
                  </a:lnTo>
                  <a:lnTo>
                    <a:pt x="111244" y="147923"/>
                  </a:lnTo>
                  <a:lnTo>
                    <a:pt x="110101" y="139065"/>
                  </a:lnTo>
                  <a:lnTo>
                    <a:pt x="108926" y="130563"/>
                  </a:lnTo>
                  <a:lnTo>
                    <a:pt x="107815" y="123063"/>
                  </a:lnTo>
                  <a:lnTo>
                    <a:pt x="106672" y="115919"/>
                  </a:lnTo>
                  <a:lnTo>
                    <a:pt x="105529" y="108442"/>
                  </a:lnTo>
                  <a:lnTo>
                    <a:pt x="92956" y="71723"/>
                  </a:lnTo>
                  <a:lnTo>
                    <a:pt x="89908" y="67056"/>
                  </a:lnTo>
                  <a:lnTo>
                    <a:pt x="83812" y="65532"/>
                  </a:lnTo>
                  <a:lnTo>
                    <a:pt x="123531" y="65532"/>
                  </a:lnTo>
                  <a:lnTo>
                    <a:pt x="128103" y="70199"/>
                  </a:lnTo>
                  <a:lnTo>
                    <a:pt x="129627" y="77819"/>
                  </a:lnTo>
                  <a:lnTo>
                    <a:pt x="132675" y="85439"/>
                  </a:lnTo>
                  <a:lnTo>
                    <a:pt x="133771" y="91295"/>
                  </a:lnTo>
                  <a:lnTo>
                    <a:pt x="134770" y="97821"/>
                  </a:lnTo>
                  <a:lnTo>
                    <a:pt x="135461" y="104513"/>
                  </a:lnTo>
                  <a:lnTo>
                    <a:pt x="135723" y="111347"/>
                  </a:lnTo>
                  <a:lnTo>
                    <a:pt x="141819" y="147923"/>
                  </a:lnTo>
                  <a:lnTo>
                    <a:pt x="164988" y="183046"/>
                  </a:lnTo>
                  <a:lnTo>
                    <a:pt x="184491" y="187547"/>
                  </a:lnTo>
                  <a:lnTo>
                    <a:pt x="249030" y="187547"/>
                  </a:lnTo>
                  <a:lnTo>
                    <a:pt x="246118" y="194024"/>
                  </a:lnTo>
                  <a:lnTo>
                    <a:pt x="218019" y="224218"/>
                  </a:lnTo>
                  <a:lnTo>
                    <a:pt x="196159" y="229790"/>
                  </a:lnTo>
                  <a:lnTo>
                    <a:pt x="187539" y="230314"/>
                  </a:lnTo>
                  <a:close/>
                </a:path>
                <a:path w="254634" h="230504">
                  <a:moveTo>
                    <a:pt x="249030" y="187547"/>
                  </a:moveTo>
                  <a:lnTo>
                    <a:pt x="190587" y="187547"/>
                  </a:lnTo>
                  <a:lnTo>
                    <a:pt x="196683" y="186023"/>
                  </a:lnTo>
                  <a:lnTo>
                    <a:pt x="205827" y="179927"/>
                  </a:lnTo>
                  <a:lnTo>
                    <a:pt x="208875" y="176879"/>
                  </a:lnTo>
                  <a:lnTo>
                    <a:pt x="211923" y="172307"/>
                  </a:lnTo>
                  <a:lnTo>
                    <a:pt x="214971" y="169259"/>
                  </a:lnTo>
                  <a:lnTo>
                    <a:pt x="216495" y="163163"/>
                  </a:lnTo>
                  <a:lnTo>
                    <a:pt x="218019" y="158591"/>
                  </a:lnTo>
                  <a:lnTo>
                    <a:pt x="219459" y="152828"/>
                  </a:lnTo>
                  <a:lnTo>
                    <a:pt x="216971" y="113942"/>
                  </a:lnTo>
                  <a:lnTo>
                    <a:pt x="189063" y="73247"/>
                  </a:lnTo>
                  <a:lnTo>
                    <a:pt x="182967" y="70199"/>
                  </a:lnTo>
                  <a:lnTo>
                    <a:pt x="176871" y="67056"/>
                  </a:lnTo>
                  <a:lnTo>
                    <a:pt x="170775" y="65532"/>
                  </a:lnTo>
                  <a:lnTo>
                    <a:pt x="220933" y="65532"/>
                  </a:lnTo>
                  <a:lnTo>
                    <a:pt x="245546" y="102203"/>
                  </a:lnTo>
                  <a:lnTo>
                    <a:pt x="254621" y="147923"/>
                  </a:lnTo>
                  <a:lnTo>
                    <a:pt x="254507" y="155019"/>
                  </a:lnTo>
                  <a:lnTo>
                    <a:pt x="249094" y="187404"/>
                  </a:lnTo>
                  <a:lnTo>
                    <a:pt x="249030" y="187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69501" y="5006722"/>
              <a:ext cx="317500" cy="131445"/>
            </a:xfrm>
            <a:custGeom>
              <a:avLst/>
              <a:gdLst/>
              <a:ahLst/>
              <a:cxnLst/>
              <a:rect l="l" t="t" r="r" b="b"/>
              <a:pathLst>
                <a:path w="317500" h="131445">
                  <a:moveTo>
                    <a:pt x="108299" y="48768"/>
                  </a:moveTo>
                  <a:lnTo>
                    <a:pt x="73152" y="48768"/>
                  </a:lnTo>
                  <a:lnTo>
                    <a:pt x="73152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1445">
                  <a:moveTo>
                    <a:pt x="263842" y="90011"/>
                  </a:moveTo>
                  <a:lnTo>
                    <a:pt x="0" y="90011"/>
                  </a:lnTo>
                  <a:lnTo>
                    <a:pt x="0" y="48768"/>
                  </a:lnTo>
                  <a:lnTo>
                    <a:pt x="271462" y="48768"/>
                  </a:lnTo>
                  <a:lnTo>
                    <a:pt x="274510" y="47244"/>
                  </a:lnTo>
                  <a:lnTo>
                    <a:pt x="277558" y="44196"/>
                  </a:lnTo>
                  <a:lnTo>
                    <a:pt x="280606" y="38100"/>
                  </a:lnTo>
                  <a:lnTo>
                    <a:pt x="280606" y="0"/>
                  </a:lnTo>
                  <a:lnTo>
                    <a:pt x="317277" y="0"/>
                  </a:lnTo>
                  <a:lnTo>
                    <a:pt x="317277" y="32004"/>
                  </a:lnTo>
                  <a:lnTo>
                    <a:pt x="317015" y="38838"/>
                  </a:lnTo>
                  <a:lnTo>
                    <a:pt x="306609" y="76295"/>
                  </a:lnTo>
                  <a:lnTo>
                    <a:pt x="303561" y="80867"/>
                  </a:lnTo>
                  <a:lnTo>
                    <a:pt x="297465" y="83915"/>
                  </a:lnTo>
                  <a:lnTo>
                    <a:pt x="291369" y="85439"/>
                  </a:lnTo>
                  <a:lnTo>
                    <a:pt x="285313" y="87439"/>
                  </a:lnTo>
                  <a:lnTo>
                    <a:pt x="278713" y="88868"/>
                  </a:lnTo>
                  <a:lnTo>
                    <a:pt x="271559" y="89725"/>
                  </a:lnTo>
                  <a:lnTo>
                    <a:pt x="263842" y="90011"/>
                  </a:lnTo>
                  <a:close/>
                </a:path>
                <a:path w="317500" h="131445">
                  <a:moveTo>
                    <a:pt x="108299" y="131159"/>
                  </a:moveTo>
                  <a:lnTo>
                    <a:pt x="73152" y="131159"/>
                  </a:lnTo>
                  <a:lnTo>
                    <a:pt x="73152" y="90011"/>
                  </a:lnTo>
                  <a:lnTo>
                    <a:pt x="108299" y="90011"/>
                  </a:lnTo>
                  <a:lnTo>
                    <a:pt x="108299" y="131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69501" y="4858798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8768"/>
                  </a:moveTo>
                  <a:lnTo>
                    <a:pt x="73152" y="48768"/>
                  </a:lnTo>
                  <a:lnTo>
                    <a:pt x="73152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8768"/>
                  </a:lnTo>
                  <a:lnTo>
                    <a:pt x="268414" y="48768"/>
                  </a:lnTo>
                  <a:lnTo>
                    <a:pt x="271462" y="47244"/>
                  </a:lnTo>
                  <a:lnTo>
                    <a:pt x="274510" y="47244"/>
                  </a:lnTo>
                  <a:lnTo>
                    <a:pt x="276034" y="45720"/>
                  </a:lnTo>
                  <a:lnTo>
                    <a:pt x="277558" y="42672"/>
                  </a:lnTo>
                  <a:lnTo>
                    <a:pt x="279082" y="41148"/>
                  </a:lnTo>
                  <a:lnTo>
                    <a:pt x="280558" y="38195"/>
                  </a:lnTo>
                  <a:lnTo>
                    <a:pt x="280606" y="0"/>
                  </a:lnTo>
                  <a:lnTo>
                    <a:pt x="317277" y="0"/>
                  </a:lnTo>
                  <a:lnTo>
                    <a:pt x="317277" y="30480"/>
                  </a:lnTo>
                  <a:lnTo>
                    <a:pt x="317015" y="38195"/>
                  </a:lnTo>
                  <a:lnTo>
                    <a:pt x="306609" y="74676"/>
                  </a:lnTo>
                  <a:lnTo>
                    <a:pt x="303561" y="79248"/>
                  </a:lnTo>
                  <a:lnTo>
                    <a:pt x="297465" y="83915"/>
                  </a:lnTo>
                  <a:lnTo>
                    <a:pt x="291369" y="85439"/>
                  </a:lnTo>
                  <a:lnTo>
                    <a:pt x="285313" y="87201"/>
                  </a:lnTo>
                  <a:lnTo>
                    <a:pt x="278713" y="88106"/>
                  </a:lnTo>
                  <a:lnTo>
                    <a:pt x="271559" y="88439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152" y="129635"/>
                  </a:lnTo>
                  <a:lnTo>
                    <a:pt x="73152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6661" y="4598003"/>
              <a:ext cx="254635" cy="230504"/>
            </a:xfrm>
            <a:custGeom>
              <a:avLst/>
              <a:gdLst/>
              <a:ahLst/>
              <a:cxnLst/>
              <a:rect l="l" t="t" r="r" b="b"/>
              <a:pathLst>
                <a:path w="254634" h="230504">
                  <a:moveTo>
                    <a:pt x="82288" y="219646"/>
                  </a:moveTo>
                  <a:lnTo>
                    <a:pt x="42664" y="210502"/>
                  </a:lnTo>
                  <a:lnTo>
                    <a:pt x="13938" y="180403"/>
                  </a:lnTo>
                  <a:lnTo>
                    <a:pt x="1039" y="137064"/>
                  </a:lnTo>
                  <a:lnTo>
                    <a:pt x="0" y="113942"/>
                  </a:lnTo>
                  <a:lnTo>
                    <a:pt x="168" y="108442"/>
                  </a:lnTo>
                  <a:lnTo>
                    <a:pt x="6373" y="68853"/>
                  </a:lnTo>
                  <a:lnTo>
                    <a:pt x="31996" y="33528"/>
                  </a:lnTo>
                  <a:lnTo>
                    <a:pt x="67048" y="25908"/>
                  </a:lnTo>
                  <a:lnTo>
                    <a:pt x="201255" y="25908"/>
                  </a:lnTo>
                  <a:lnTo>
                    <a:pt x="208875" y="24384"/>
                  </a:lnTo>
                  <a:lnTo>
                    <a:pt x="213447" y="24384"/>
                  </a:lnTo>
                  <a:lnTo>
                    <a:pt x="218019" y="22860"/>
                  </a:lnTo>
                  <a:lnTo>
                    <a:pt x="219543" y="18288"/>
                  </a:lnTo>
                  <a:lnTo>
                    <a:pt x="219543" y="4572"/>
                  </a:lnTo>
                  <a:lnTo>
                    <a:pt x="218019" y="0"/>
                  </a:lnTo>
                  <a:lnTo>
                    <a:pt x="248594" y="0"/>
                  </a:lnTo>
                  <a:lnTo>
                    <a:pt x="254628" y="29765"/>
                  </a:lnTo>
                  <a:lnTo>
                    <a:pt x="254119" y="36409"/>
                  </a:lnTo>
                  <a:lnTo>
                    <a:pt x="218019" y="62484"/>
                  </a:lnTo>
                  <a:lnTo>
                    <a:pt x="221024" y="65627"/>
                  </a:lnTo>
                  <a:lnTo>
                    <a:pt x="67048" y="65627"/>
                  </a:lnTo>
                  <a:lnTo>
                    <a:pt x="59428" y="67151"/>
                  </a:lnTo>
                  <a:lnTo>
                    <a:pt x="54856" y="70199"/>
                  </a:lnTo>
                  <a:lnTo>
                    <a:pt x="48760" y="73247"/>
                  </a:lnTo>
                  <a:lnTo>
                    <a:pt x="36568" y="106775"/>
                  </a:lnTo>
                  <a:lnTo>
                    <a:pt x="35061" y="112799"/>
                  </a:lnTo>
                  <a:lnTo>
                    <a:pt x="40830" y="152828"/>
                  </a:lnTo>
                  <a:lnTo>
                    <a:pt x="69715" y="177927"/>
                  </a:lnTo>
                  <a:lnTo>
                    <a:pt x="82288" y="179927"/>
                  </a:lnTo>
                  <a:lnTo>
                    <a:pt x="82288" y="219646"/>
                  </a:lnTo>
                  <a:close/>
                </a:path>
                <a:path w="254634" h="230504">
                  <a:moveTo>
                    <a:pt x="187539" y="230314"/>
                  </a:moveTo>
                  <a:lnTo>
                    <a:pt x="146796" y="218979"/>
                  </a:lnTo>
                  <a:lnTo>
                    <a:pt x="121507" y="184595"/>
                  </a:lnTo>
                  <a:lnTo>
                    <a:pt x="113293" y="154376"/>
                  </a:lnTo>
                  <a:lnTo>
                    <a:pt x="111240" y="146375"/>
                  </a:lnTo>
                  <a:lnTo>
                    <a:pt x="108954" y="130563"/>
                  </a:lnTo>
                  <a:lnTo>
                    <a:pt x="107815" y="123039"/>
                  </a:lnTo>
                  <a:lnTo>
                    <a:pt x="106672" y="115919"/>
                  </a:lnTo>
                  <a:lnTo>
                    <a:pt x="105529" y="108442"/>
                  </a:lnTo>
                  <a:lnTo>
                    <a:pt x="92956" y="71723"/>
                  </a:lnTo>
                  <a:lnTo>
                    <a:pt x="89908" y="67151"/>
                  </a:lnTo>
                  <a:lnTo>
                    <a:pt x="83812" y="65627"/>
                  </a:lnTo>
                  <a:lnTo>
                    <a:pt x="123531" y="65627"/>
                  </a:lnTo>
                  <a:lnTo>
                    <a:pt x="128103" y="70199"/>
                  </a:lnTo>
                  <a:lnTo>
                    <a:pt x="129627" y="77819"/>
                  </a:lnTo>
                  <a:lnTo>
                    <a:pt x="132675" y="85439"/>
                  </a:lnTo>
                  <a:lnTo>
                    <a:pt x="133771" y="91295"/>
                  </a:lnTo>
                  <a:lnTo>
                    <a:pt x="134770" y="97821"/>
                  </a:lnTo>
                  <a:lnTo>
                    <a:pt x="135461" y="104513"/>
                  </a:lnTo>
                  <a:lnTo>
                    <a:pt x="135723" y="111347"/>
                  </a:lnTo>
                  <a:lnTo>
                    <a:pt x="141819" y="147923"/>
                  </a:lnTo>
                  <a:lnTo>
                    <a:pt x="164988" y="183046"/>
                  </a:lnTo>
                  <a:lnTo>
                    <a:pt x="184491" y="187547"/>
                  </a:lnTo>
                  <a:lnTo>
                    <a:pt x="249031" y="187547"/>
                  </a:lnTo>
                  <a:lnTo>
                    <a:pt x="246118" y="194036"/>
                  </a:lnTo>
                  <a:lnTo>
                    <a:pt x="211113" y="225813"/>
                  </a:lnTo>
                  <a:lnTo>
                    <a:pt x="196159" y="229766"/>
                  </a:lnTo>
                  <a:lnTo>
                    <a:pt x="187539" y="230314"/>
                  </a:lnTo>
                  <a:close/>
                </a:path>
                <a:path w="254634" h="230504">
                  <a:moveTo>
                    <a:pt x="249031" y="187547"/>
                  </a:moveTo>
                  <a:lnTo>
                    <a:pt x="190587" y="187547"/>
                  </a:lnTo>
                  <a:lnTo>
                    <a:pt x="196683" y="186023"/>
                  </a:lnTo>
                  <a:lnTo>
                    <a:pt x="205827" y="179927"/>
                  </a:lnTo>
                  <a:lnTo>
                    <a:pt x="208875" y="176879"/>
                  </a:lnTo>
                  <a:lnTo>
                    <a:pt x="211923" y="172307"/>
                  </a:lnTo>
                  <a:lnTo>
                    <a:pt x="214971" y="169259"/>
                  </a:lnTo>
                  <a:lnTo>
                    <a:pt x="216495" y="163163"/>
                  </a:lnTo>
                  <a:lnTo>
                    <a:pt x="218019" y="158591"/>
                  </a:lnTo>
                  <a:lnTo>
                    <a:pt x="219459" y="152828"/>
                  </a:lnTo>
                  <a:lnTo>
                    <a:pt x="216971" y="113942"/>
                  </a:lnTo>
                  <a:lnTo>
                    <a:pt x="195159" y="76295"/>
                  </a:lnTo>
                  <a:lnTo>
                    <a:pt x="170775" y="65627"/>
                  </a:lnTo>
                  <a:lnTo>
                    <a:pt x="221024" y="65627"/>
                  </a:lnTo>
                  <a:lnTo>
                    <a:pt x="245546" y="102203"/>
                  </a:lnTo>
                  <a:lnTo>
                    <a:pt x="254624" y="147923"/>
                  </a:lnTo>
                  <a:lnTo>
                    <a:pt x="254528" y="154376"/>
                  </a:lnTo>
                  <a:lnTo>
                    <a:pt x="249094" y="187405"/>
                  </a:lnTo>
                  <a:lnTo>
                    <a:pt x="249031" y="187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36558" y="4358544"/>
              <a:ext cx="250221" cy="2028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36602" y="3951352"/>
              <a:ext cx="255270" cy="229235"/>
            </a:xfrm>
            <a:custGeom>
              <a:avLst/>
              <a:gdLst/>
              <a:ahLst/>
              <a:cxnLst/>
              <a:rect l="l" t="t" r="r" b="b"/>
              <a:pathLst>
                <a:path w="255269" h="229235">
                  <a:moveTo>
                    <a:pt x="82346" y="219646"/>
                  </a:moveTo>
                  <a:lnTo>
                    <a:pt x="42722" y="210502"/>
                  </a:lnTo>
                  <a:lnTo>
                    <a:pt x="13997" y="180498"/>
                  </a:lnTo>
                  <a:lnTo>
                    <a:pt x="1098" y="137076"/>
                  </a:lnTo>
                  <a:lnTo>
                    <a:pt x="0" y="115919"/>
                  </a:lnTo>
                  <a:lnTo>
                    <a:pt x="226" y="108442"/>
                  </a:lnTo>
                  <a:lnTo>
                    <a:pt x="6432" y="68294"/>
                  </a:lnTo>
                  <a:lnTo>
                    <a:pt x="32054" y="33623"/>
                  </a:lnTo>
                  <a:lnTo>
                    <a:pt x="67106" y="24479"/>
                  </a:lnTo>
                  <a:lnTo>
                    <a:pt x="208933" y="24479"/>
                  </a:lnTo>
                  <a:lnTo>
                    <a:pt x="213505" y="22955"/>
                  </a:lnTo>
                  <a:lnTo>
                    <a:pt x="218077" y="22955"/>
                  </a:lnTo>
                  <a:lnTo>
                    <a:pt x="219601" y="18383"/>
                  </a:lnTo>
                  <a:lnTo>
                    <a:pt x="219601" y="4572"/>
                  </a:lnTo>
                  <a:lnTo>
                    <a:pt x="218077" y="0"/>
                  </a:lnTo>
                  <a:lnTo>
                    <a:pt x="248652" y="0"/>
                  </a:lnTo>
                  <a:lnTo>
                    <a:pt x="254705" y="29622"/>
                  </a:lnTo>
                  <a:lnTo>
                    <a:pt x="254177" y="36504"/>
                  </a:lnTo>
                  <a:lnTo>
                    <a:pt x="218077" y="62579"/>
                  </a:lnTo>
                  <a:lnTo>
                    <a:pt x="219658" y="64103"/>
                  </a:lnTo>
                  <a:lnTo>
                    <a:pt x="67106" y="64103"/>
                  </a:lnTo>
                  <a:lnTo>
                    <a:pt x="59486" y="67151"/>
                  </a:lnTo>
                  <a:lnTo>
                    <a:pt x="54914" y="70199"/>
                  </a:lnTo>
                  <a:lnTo>
                    <a:pt x="48818" y="73247"/>
                  </a:lnTo>
                  <a:lnTo>
                    <a:pt x="39674" y="86963"/>
                  </a:lnTo>
                  <a:lnTo>
                    <a:pt x="36745" y="98679"/>
                  </a:lnTo>
                  <a:lnTo>
                    <a:pt x="36626" y="106775"/>
                  </a:lnTo>
                  <a:lnTo>
                    <a:pt x="35102" y="112871"/>
                  </a:lnTo>
                  <a:lnTo>
                    <a:pt x="35102" y="118967"/>
                  </a:lnTo>
                  <a:lnTo>
                    <a:pt x="35697" y="130994"/>
                  </a:lnTo>
                  <a:lnTo>
                    <a:pt x="51485" y="168878"/>
                  </a:lnTo>
                  <a:lnTo>
                    <a:pt x="82346" y="180022"/>
                  </a:lnTo>
                  <a:lnTo>
                    <a:pt x="82346" y="219646"/>
                  </a:lnTo>
                  <a:close/>
                </a:path>
                <a:path w="255269" h="229235">
                  <a:moveTo>
                    <a:pt x="187597" y="228790"/>
                  </a:moveTo>
                  <a:lnTo>
                    <a:pt x="146854" y="218979"/>
                  </a:lnTo>
                  <a:lnTo>
                    <a:pt x="121565" y="184689"/>
                  </a:lnTo>
                  <a:lnTo>
                    <a:pt x="113351" y="154431"/>
                  </a:lnTo>
                  <a:lnTo>
                    <a:pt x="111302" y="146399"/>
                  </a:lnTo>
                  <a:lnTo>
                    <a:pt x="109009" y="130540"/>
                  </a:lnTo>
                  <a:lnTo>
                    <a:pt x="107873" y="123039"/>
                  </a:lnTo>
                  <a:lnTo>
                    <a:pt x="106730" y="115919"/>
                  </a:lnTo>
                  <a:lnTo>
                    <a:pt x="105587" y="108442"/>
                  </a:lnTo>
                  <a:lnTo>
                    <a:pt x="93014" y="71723"/>
                  </a:lnTo>
                  <a:lnTo>
                    <a:pt x="89966" y="67151"/>
                  </a:lnTo>
                  <a:lnTo>
                    <a:pt x="83870" y="64103"/>
                  </a:lnTo>
                  <a:lnTo>
                    <a:pt x="219658" y="64103"/>
                  </a:lnTo>
                  <a:lnTo>
                    <a:pt x="221238" y="65627"/>
                  </a:lnTo>
                  <a:lnTo>
                    <a:pt x="123589" y="65627"/>
                  </a:lnTo>
                  <a:lnTo>
                    <a:pt x="128161" y="70199"/>
                  </a:lnTo>
                  <a:lnTo>
                    <a:pt x="129685" y="76295"/>
                  </a:lnTo>
                  <a:lnTo>
                    <a:pt x="132733" y="85439"/>
                  </a:lnTo>
                  <a:lnTo>
                    <a:pt x="133852" y="91416"/>
                  </a:lnTo>
                  <a:lnTo>
                    <a:pt x="134829" y="97821"/>
                  </a:lnTo>
                  <a:lnTo>
                    <a:pt x="135519" y="104513"/>
                  </a:lnTo>
                  <a:lnTo>
                    <a:pt x="135781" y="111347"/>
                  </a:lnTo>
                  <a:lnTo>
                    <a:pt x="136945" y="117443"/>
                  </a:lnTo>
                  <a:lnTo>
                    <a:pt x="138099" y="123920"/>
                  </a:lnTo>
                  <a:lnTo>
                    <a:pt x="141520" y="144104"/>
                  </a:lnTo>
                  <a:lnTo>
                    <a:pt x="142830" y="150828"/>
                  </a:lnTo>
                  <a:lnTo>
                    <a:pt x="165047" y="183141"/>
                  </a:lnTo>
                  <a:lnTo>
                    <a:pt x="184549" y="187642"/>
                  </a:lnTo>
                  <a:lnTo>
                    <a:pt x="249088" y="187642"/>
                  </a:lnTo>
                  <a:lnTo>
                    <a:pt x="246124" y="194214"/>
                  </a:lnTo>
                  <a:lnTo>
                    <a:pt x="218077" y="222694"/>
                  </a:lnTo>
                  <a:lnTo>
                    <a:pt x="196217" y="228480"/>
                  </a:lnTo>
                  <a:lnTo>
                    <a:pt x="187597" y="228790"/>
                  </a:lnTo>
                  <a:close/>
                </a:path>
                <a:path w="255269" h="229235">
                  <a:moveTo>
                    <a:pt x="249088" y="187642"/>
                  </a:moveTo>
                  <a:lnTo>
                    <a:pt x="190645" y="187642"/>
                  </a:lnTo>
                  <a:lnTo>
                    <a:pt x="196741" y="186118"/>
                  </a:lnTo>
                  <a:lnTo>
                    <a:pt x="205885" y="180022"/>
                  </a:lnTo>
                  <a:lnTo>
                    <a:pt x="208933" y="176974"/>
                  </a:lnTo>
                  <a:lnTo>
                    <a:pt x="215029" y="167830"/>
                  </a:lnTo>
                  <a:lnTo>
                    <a:pt x="216553" y="163258"/>
                  </a:lnTo>
                  <a:lnTo>
                    <a:pt x="218077" y="157162"/>
                  </a:lnTo>
                  <a:lnTo>
                    <a:pt x="219601" y="152495"/>
                  </a:lnTo>
                  <a:lnTo>
                    <a:pt x="217029" y="113299"/>
                  </a:lnTo>
                  <a:lnTo>
                    <a:pt x="195217" y="76295"/>
                  </a:lnTo>
                  <a:lnTo>
                    <a:pt x="183025" y="70199"/>
                  </a:lnTo>
                  <a:lnTo>
                    <a:pt x="176929" y="67151"/>
                  </a:lnTo>
                  <a:lnTo>
                    <a:pt x="170833" y="65627"/>
                  </a:lnTo>
                  <a:lnTo>
                    <a:pt x="221238" y="65627"/>
                  </a:lnTo>
                  <a:lnTo>
                    <a:pt x="245604" y="100679"/>
                  </a:lnTo>
                  <a:lnTo>
                    <a:pt x="254617" y="146415"/>
                  </a:lnTo>
                  <a:lnTo>
                    <a:pt x="254486" y="157479"/>
                  </a:lnTo>
                  <a:lnTo>
                    <a:pt x="253796" y="165342"/>
                  </a:lnTo>
                  <a:lnTo>
                    <a:pt x="252820" y="172901"/>
                  </a:lnTo>
                  <a:lnTo>
                    <a:pt x="251700" y="180022"/>
                  </a:lnTo>
                  <a:lnTo>
                    <a:pt x="249152" y="187499"/>
                  </a:lnTo>
                  <a:lnTo>
                    <a:pt x="249088" y="187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36622" y="3681412"/>
              <a:ext cx="343535" cy="232410"/>
            </a:xfrm>
            <a:custGeom>
              <a:avLst/>
              <a:gdLst/>
              <a:ahLst/>
              <a:cxnLst/>
              <a:rect l="l" t="t" r="r" b="b"/>
              <a:pathLst>
                <a:path w="343534" h="232410">
                  <a:moveTo>
                    <a:pt x="343216" y="231838"/>
                  </a:moveTo>
                  <a:lnTo>
                    <a:pt x="6031" y="231838"/>
                  </a:lnTo>
                  <a:lnTo>
                    <a:pt x="6031" y="190690"/>
                  </a:lnTo>
                  <a:lnTo>
                    <a:pt x="38130" y="190690"/>
                  </a:lnTo>
                  <a:lnTo>
                    <a:pt x="28675" y="184618"/>
                  </a:lnTo>
                  <a:lnTo>
                    <a:pt x="5079" y="148058"/>
                  </a:lnTo>
                  <a:lnTo>
                    <a:pt x="0" y="111347"/>
                  </a:lnTo>
                  <a:lnTo>
                    <a:pt x="530" y="98798"/>
                  </a:lnTo>
                  <a:lnTo>
                    <a:pt x="16016" y="52839"/>
                  </a:lnTo>
                  <a:lnTo>
                    <a:pt x="47560" y="21859"/>
                  </a:lnTo>
                  <a:lnTo>
                    <a:pt x="90972" y="4540"/>
                  </a:lnTo>
                  <a:lnTo>
                    <a:pt x="128142" y="0"/>
                  </a:lnTo>
                  <a:lnTo>
                    <a:pt x="141334" y="549"/>
                  </a:lnTo>
                  <a:lnTo>
                    <a:pt x="188753" y="11477"/>
                  </a:lnTo>
                  <a:lnTo>
                    <a:pt x="225828" y="34932"/>
                  </a:lnTo>
                  <a:lnTo>
                    <a:pt x="232512" y="42767"/>
                  </a:lnTo>
                  <a:lnTo>
                    <a:pt x="125094" y="42767"/>
                  </a:lnTo>
                  <a:lnTo>
                    <a:pt x="117014" y="43052"/>
                  </a:lnTo>
                  <a:lnTo>
                    <a:pt x="76421" y="53054"/>
                  </a:lnTo>
                  <a:lnTo>
                    <a:pt x="46655" y="77343"/>
                  </a:lnTo>
                  <a:lnTo>
                    <a:pt x="35082" y="117443"/>
                  </a:lnTo>
                  <a:lnTo>
                    <a:pt x="35630" y="127422"/>
                  </a:lnTo>
                  <a:lnTo>
                    <a:pt x="52799" y="165163"/>
                  </a:lnTo>
                  <a:lnTo>
                    <a:pt x="85898" y="186594"/>
                  </a:lnTo>
                  <a:lnTo>
                    <a:pt x="343216" y="192214"/>
                  </a:lnTo>
                  <a:lnTo>
                    <a:pt x="343216" y="231838"/>
                  </a:lnTo>
                  <a:close/>
                </a:path>
                <a:path w="343534" h="232410">
                  <a:moveTo>
                    <a:pt x="343216" y="192214"/>
                  </a:moveTo>
                  <a:lnTo>
                    <a:pt x="128142" y="192214"/>
                  </a:lnTo>
                  <a:lnTo>
                    <a:pt x="136381" y="191952"/>
                  </a:lnTo>
                  <a:lnTo>
                    <a:pt x="144906" y="191262"/>
                  </a:lnTo>
                  <a:lnTo>
                    <a:pt x="185244" y="179736"/>
                  </a:lnTo>
                  <a:lnTo>
                    <a:pt x="211962" y="151066"/>
                  </a:lnTo>
                  <a:lnTo>
                    <a:pt x="219582" y="115919"/>
                  </a:lnTo>
                  <a:lnTo>
                    <a:pt x="219034" y="105941"/>
                  </a:lnTo>
                  <a:lnTo>
                    <a:pt x="202437" y="68484"/>
                  </a:lnTo>
                  <a:lnTo>
                    <a:pt x="168766" y="48387"/>
                  </a:lnTo>
                  <a:lnTo>
                    <a:pt x="125094" y="42767"/>
                  </a:lnTo>
                  <a:lnTo>
                    <a:pt x="232512" y="42767"/>
                  </a:lnTo>
                  <a:lnTo>
                    <a:pt x="252443" y="85248"/>
                  </a:lnTo>
                  <a:lnTo>
                    <a:pt x="254705" y="125159"/>
                  </a:lnTo>
                  <a:lnTo>
                    <a:pt x="253205" y="131159"/>
                  </a:lnTo>
                  <a:lnTo>
                    <a:pt x="250157" y="146494"/>
                  </a:lnTo>
                  <a:lnTo>
                    <a:pt x="230345" y="180022"/>
                  </a:lnTo>
                  <a:lnTo>
                    <a:pt x="216534" y="190690"/>
                  </a:lnTo>
                  <a:lnTo>
                    <a:pt x="343216" y="190690"/>
                  </a:lnTo>
                  <a:lnTo>
                    <a:pt x="343216" y="1922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69501" y="3530442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8863"/>
                  </a:moveTo>
                  <a:lnTo>
                    <a:pt x="73152" y="48863"/>
                  </a:lnTo>
                  <a:lnTo>
                    <a:pt x="73152" y="0"/>
                  </a:lnTo>
                  <a:lnTo>
                    <a:pt x="108299" y="0"/>
                  </a:lnTo>
                  <a:lnTo>
                    <a:pt x="108299" y="48863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8863"/>
                  </a:lnTo>
                  <a:lnTo>
                    <a:pt x="263842" y="48863"/>
                  </a:lnTo>
                  <a:lnTo>
                    <a:pt x="268414" y="47339"/>
                  </a:lnTo>
                  <a:lnTo>
                    <a:pt x="271462" y="47339"/>
                  </a:lnTo>
                  <a:lnTo>
                    <a:pt x="274510" y="45815"/>
                  </a:lnTo>
                  <a:lnTo>
                    <a:pt x="276034" y="44291"/>
                  </a:lnTo>
                  <a:lnTo>
                    <a:pt x="277558" y="42672"/>
                  </a:lnTo>
                  <a:lnTo>
                    <a:pt x="279082" y="41148"/>
                  </a:lnTo>
                  <a:lnTo>
                    <a:pt x="280563" y="38186"/>
                  </a:lnTo>
                  <a:lnTo>
                    <a:pt x="280606" y="0"/>
                  </a:lnTo>
                  <a:lnTo>
                    <a:pt x="317277" y="0"/>
                  </a:lnTo>
                  <a:lnTo>
                    <a:pt x="317277" y="30480"/>
                  </a:lnTo>
                  <a:lnTo>
                    <a:pt x="317015" y="38186"/>
                  </a:lnTo>
                  <a:lnTo>
                    <a:pt x="316325" y="45196"/>
                  </a:lnTo>
                  <a:lnTo>
                    <a:pt x="315348" y="51348"/>
                  </a:lnTo>
                  <a:lnTo>
                    <a:pt x="314229" y="56483"/>
                  </a:lnTo>
                  <a:lnTo>
                    <a:pt x="312705" y="64103"/>
                  </a:lnTo>
                  <a:lnTo>
                    <a:pt x="311181" y="70199"/>
                  </a:lnTo>
                  <a:lnTo>
                    <a:pt x="306609" y="74771"/>
                  </a:lnTo>
                  <a:lnTo>
                    <a:pt x="303561" y="79343"/>
                  </a:lnTo>
                  <a:lnTo>
                    <a:pt x="291369" y="85439"/>
                  </a:lnTo>
                  <a:lnTo>
                    <a:pt x="285313" y="86558"/>
                  </a:lnTo>
                  <a:lnTo>
                    <a:pt x="278713" y="87534"/>
                  </a:lnTo>
                  <a:lnTo>
                    <a:pt x="271559" y="88225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152" y="129635"/>
                  </a:lnTo>
                  <a:lnTo>
                    <a:pt x="73152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36636" y="3294127"/>
              <a:ext cx="254635" cy="207645"/>
            </a:xfrm>
            <a:custGeom>
              <a:avLst/>
              <a:gdLst/>
              <a:ahLst/>
              <a:cxnLst/>
              <a:rect l="l" t="t" r="r" b="b"/>
              <a:pathLst>
                <a:path w="254634" h="207645">
                  <a:moveTo>
                    <a:pt x="126604" y="160115"/>
                  </a:moveTo>
                  <a:lnTo>
                    <a:pt x="73169" y="160115"/>
                  </a:lnTo>
                  <a:lnTo>
                    <a:pt x="79265" y="157067"/>
                  </a:lnTo>
                  <a:lnTo>
                    <a:pt x="88409" y="147923"/>
                  </a:lnTo>
                  <a:lnTo>
                    <a:pt x="102125" y="108204"/>
                  </a:lnTo>
                  <a:lnTo>
                    <a:pt x="104149" y="101322"/>
                  </a:lnTo>
                  <a:lnTo>
                    <a:pt x="105744" y="94297"/>
                  </a:lnTo>
                  <a:lnTo>
                    <a:pt x="107054" y="86987"/>
                  </a:lnTo>
                  <a:lnTo>
                    <a:pt x="108221" y="79248"/>
                  </a:lnTo>
                  <a:lnTo>
                    <a:pt x="110508" y="72151"/>
                  </a:lnTo>
                  <a:lnTo>
                    <a:pt x="126247" y="30360"/>
                  </a:lnTo>
                  <a:lnTo>
                    <a:pt x="155489" y="4500"/>
                  </a:lnTo>
                  <a:lnTo>
                    <a:pt x="178420" y="0"/>
                  </a:lnTo>
                  <a:lnTo>
                    <a:pt x="189279" y="571"/>
                  </a:lnTo>
                  <a:lnTo>
                    <a:pt x="228986" y="19621"/>
                  </a:lnTo>
                  <a:lnTo>
                    <a:pt x="244206" y="42672"/>
                  </a:lnTo>
                  <a:lnTo>
                    <a:pt x="182992" y="42672"/>
                  </a:lnTo>
                  <a:lnTo>
                    <a:pt x="176205" y="43505"/>
                  </a:lnTo>
                  <a:lnTo>
                    <a:pt x="148988" y="75223"/>
                  </a:lnTo>
                  <a:lnTo>
                    <a:pt x="137272" y="122015"/>
                  </a:lnTo>
                  <a:lnTo>
                    <a:pt x="135605" y="132254"/>
                  </a:lnTo>
                  <a:lnTo>
                    <a:pt x="133081" y="142208"/>
                  </a:lnTo>
                  <a:lnTo>
                    <a:pt x="129985" y="151590"/>
                  </a:lnTo>
                  <a:lnTo>
                    <a:pt x="126604" y="160115"/>
                  </a:lnTo>
                  <a:close/>
                </a:path>
                <a:path w="254634" h="207645">
                  <a:moveTo>
                    <a:pt x="68597" y="202787"/>
                  </a:moveTo>
                  <a:lnTo>
                    <a:pt x="31568" y="189666"/>
                  </a:lnTo>
                  <a:lnTo>
                    <a:pt x="16781" y="172307"/>
                  </a:lnTo>
                  <a:lnTo>
                    <a:pt x="12463" y="165425"/>
                  </a:lnTo>
                  <a:lnTo>
                    <a:pt x="8887" y="158400"/>
                  </a:lnTo>
                  <a:lnTo>
                    <a:pt x="6186" y="151090"/>
                  </a:lnTo>
                  <a:lnTo>
                    <a:pt x="4494" y="143351"/>
                  </a:lnTo>
                  <a:lnTo>
                    <a:pt x="2493" y="135348"/>
                  </a:lnTo>
                  <a:lnTo>
                    <a:pt x="1065" y="127337"/>
                  </a:lnTo>
                  <a:lnTo>
                    <a:pt x="207" y="119308"/>
                  </a:lnTo>
                  <a:lnTo>
                    <a:pt x="58" y="115093"/>
                  </a:lnTo>
                  <a:lnTo>
                    <a:pt x="0" y="108204"/>
                  </a:lnTo>
                  <a:lnTo>
                    <a:pt x="213" y="100584"/>
                  </a:lnTo>
                  <a:lnTo>
                    <a:pt x="8506" y="56197"/>
                  </a:lnTo>
                  <a:lnTo>
                    <a:pt x="32187" y="24669"/>
                  </a:lnTo>
                  <a:lnTo>
                    <a:pt x="76217" y="10668"/>
                  </a:lnTo>
                  <a:lnTo>
                    <a:pt x="76217" y="51816"/>
                  </a:lnTo>
                  <a:lnTo>
                    <a:pt x="68597" y="51816"/>
                  </a:lnTo>
                  <a:lnTo>
                    <a:pt x="62501" y="53340"/>
                  </a:lnTo>
                  <a:lnTo>
                    <a:pt x="56333" y="57959"/>
                  </a:lnTo>
                  <a:lnTo>
                    <a:pt x="51833" y="60960"/>
                  </a:lnTo>
                  <a:lnTo>
                    <a:pt x="47261" y="65532"/>
                  </a:lnTo>
                  <a:lnTo>
                    <a:pt x="44213" y="70104"/>
                  </a:lnTo>
                  <a:lnTo>
                    <a:pt x="41165" y="76200"/>
                  </a:lnTo>
                  <a:lnTo>
                    <a:pt x="35069" y="100584"/>
                  </a:lnTo>
                  <a:lnTo>
                    <a:pt x="35069" y="114300"/>
                  </a:lnTo>
                  <a:lnTo>
                    <a:pt x="36593" y="120491"/>
                  </a:lnTo>
                  <a:lnTo>
                    <a:pt x="36593" y="126587"/>
                  </a:lnTo>
                  <a:lnTo>
                    <a:pt x="38117" y="132683"/>
                  </a:lnTo>
                  <a:lnTo>
                    <a:pt x="39641" y="137255"/>
                  </a:lnTo>
                  <a:lnTo>
                    <a:pt x="41165" y="143351"/>
                  </a:lnTo>
                  <a:lnTo>
                    <a:pt x="47261" y="152495"/>
                  </a:lnTo>
                  <a:lnTo>
                    <a:pt x="51833" y="155543"/>
                  </a:lnTo>
                  <a:lnTo>
                    <a:pt x="54881" y="158591"/>
                  </a:lnTo>
                  <a:lnTo>
                    <a:pt x="60977" y="160115"/>
                  </a:lnTo>
                  <a:lnTo>
                    <a:pt x="126604" y="160115"/>
                  </a:lnTo>
                  <a:lnTo>
                    <a:pt x="122636" y="168949"/>
                  </a:lnTo>
                  <a:lnTo>
                    <a:pt x="90504" y="199548"/>
                  </a:lnTo>
                  <a:lnTo>
                    <a:pt x="80336" y="201953"/>
                  </a:lnTo>
                  <a:lnTo>
                    <a:pt x="68597" y="202787"/>
                  </a:lnTo>
                  <a:close/>
                </a:path>
                <a:path w="254634" h="207645">
                  <a:moveTo>
                    <a:pt x="172324" y="207359"/>
                  </a:moveTo>
                  <a:lnTo>
                    <a:pt x="172324" y="167735"/>
                  </a:lnTo>
                  <a:lnTo>
                    <a:pt x="181468" y="166211"/>
                  </a:lnTo>
                  <a:lnTo>
                    <a:pt x="189088" y="164687"/>
                  </a:lnTo>
                  <a:lnTo>
                    <a:pt x="216520" y="132683"/>
                  </a:lnTo>
                  <a:lnTo>
                    <a:pt x="219568" y="117443"/>
                  </a:lnTo>
                  <a:lnTo>
                    <a:pt x="219568" y="88392"/>
                  </a:lnTo>
                  <a:lnTo>
                    <a:pt x="218044" y="82296"/>
                  </a:lnTo>
                  <a:lnTo>
                    <a:pt x="218044" y="74676"/>
                  </a:lnTo>
                  <a:lnTo>
                    <a:pt x="214996" y="68580"/>
                  </a:lnTo>
                  <a:lnTo>
                    <a:pt x="213472" y="62484"/>
                  </a:lnTo>
                  <a:lnTo>
                    <a:pt x="210424" y="56388"/>
                  </a:lnTo>
                  <a:lnTo>
                    <a:pt x="207376" y="51816"/>
                  </a:lnTo>
                  <a:lnTo>
                    <a:pt x="202804" y="48768"/>
                  </a:lnTo>
                  <a:lnTo>
                    <a:pt x="196708" y="44196"/>
                  </a:lnTo>
                  <a:lnTo>
                    <a:pt x="190612" y="42672"/>
                  </a:lnTo>
                  <a:lnTo>
                    <a:pt x="244206" y="42672"/>
                  </a:lnTo>
                  <a:lnTo>
                    <a:pt x="253763" y="85344"/>
                  </a:lnTo>
                  <a:lnTo>
                    <a:pt x="254628" y="100584"/>
                  </a:lnTo>
                  <a:lnTo>
                    <a:pt x="254504" y="111252"/>
                  </a:lnTo>
                  <a:lnTo>
                    <a:pt x="247572" y="152209"/>
                  </a:lnTo>
                  <a:lnTo>
                    <a:pt x="225176" y="187928"/>
                  </a:lnTo>
                  <a:lnTo>
                    <a:pt x="183206" y="206787"/>
                  </a:lnTo>
                  <a:lnTo>
                    <a:pt x="172324" y="2073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45023" y="3008947"/>
              <a:ext cx="342265" cy="134620"/>
            </a:xfrm>
            <a:custGeom>
              <a:avLst/>
              <a:gdLst/>
              <a:ahLst/>
              <a:cxnLst/>
              <a:rect l="l" t="t" r="r" b="b"/>
              <a:pathLst>
                <a:path w="342265" h="134619">
                  <a:moveTo>
                    <a:pt x="341757" y="92964"/>
                  </a:moveTo>
                  <a:lnTo>
                    <a:pt x="61055" y="92964"/>
                  </a:lnTo>
                  <a:lnTo>
                    <a:pt x="47053" y="91844"/>
                  </a:lnTo>
                  <a:lnTo>
                    <a:pt x="9081" y="66198"/>
                  </a:lnTo>
                  <a:lnTo>
                    <a:pt x="0" y="25908"/>
                  </a:lnTo>
                  <a:lnTo>
                    <a:pt x="0" y="21336"/>
                  </a:lnTo>
                  <a:lnTo>
                    <a:pt x="1619" y="18288"/>
                  </a:lnTo>
                  <a:lnTo>
                    <a:pt x="1619" y="7620"/>
                  </a:lnTo>
                  <a:lnTo>
                    <a:pt x="3143" y="3048"/>
                  </a:lnTo>
                  <a:lnTo>
                    <a:pt x="4667" y="0"/>
                  </a:lnTo>
                  <a:lnTo>
                    <a:pt x="39719" y="0"/>
                  </a:lnTo>
                  <a:lnTo>
                    <a:pt x="38195" y="3048"/>
                  </a:lnTo>
                  <a:lnTo>
                    <a:pt x="36671" y="7620"/>
                  </a:lnTo>
                  <a:lnTo>
                    <a:pt x="36671" y="32004"/>
                  </a:lnTo>
                  <a:lnTo>
                    <a:pt x="38195" y="39624"/>
                  </a:lnTo>
                  <a:lnTo>
                    <a:pt x="41243" y="45720"/>
                  </a:lnTo>
                  <a:lnTo>
                    <a:pt x="45815" y="50292"/>
                  </a:lnTo>
                  <a:lnTo>
                    <a:pt x="51911" y="53340"/>
                  </a:lnTo>
                  <a:lnTo>
                    <a:pt x="341757" y="53340"/>
                  </a:lnTo>
                  <a:lnTo>
                    <a:pt x="341757" y="92964"/>
                  </a:lnTo>
                  <a:close/>
                </a:path>
                <a:path w="342265" h="134619">
                  <a:moveTo>
                    <a:pt x="132778" y="53340"/>
                  </a:moveTo>
                  <a:lnTo>
                    <a:pt x="97631" y="53340"/>
                  </a:lnTo>
                  <a:lnTo>
                    <a:pt x="97631" y="6096"/>
                  </a:lnTo>
                  <a:lnTo>
                    <a:pt x="132778" y="6096"/>
                  </a:lnTo>
                  <a:lnTo>
                    <a:pt x="132778" y="53340"/>
                  </a:lnTo>
                  <a:close/>
                </a:path>
                <a:path w="342265" h="134619">
                  <a:moveTo>
                    <a:pt x="132778" y="134207"/>
                  </a:moveTo>
                  <a:lnTo>
                    <a:pt x="97631" y="134207"/>
                  </a:lnTo>
                  <a:lnTo>
                    <a:pt x="97631" y="92964"/>
                  </a:lnTo>
                  <a:lnTo>
                    <a:pt x="132778" y="92964"/>
                  </a:lnTo>
                  <a:lnTo>
                    <a:pt x="132778" y="1342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36557" y="2755772"/>
              <a:ext cx="255270" cy="236854"/>
            </a:xfrm>
            <a:custGeom>
              <a:avLst/>
              <a:gdLst/>
              <a:ahLst/>
              <a:cxnLst/>
              <a:rect l="l" t="t" r="r" b="b"/>
              <a:pathLst>
                <a:path w="255269" h="236855">
                  <a:moveTo>
                    <a:pt x="128206" y="236410"/>
                  </a:moveTo>
                  <a:lnTo>
                    <a:pt x="89536" y="231829"/>
                  </a:lnTo>
                  <a:lnTo>
                    <a:pt x="46101" y="213264"/>
                  </a:lnTo>
                  <a:lnTo>
                    <a:pt x="15199" y="180117"/>
                  </a:lnTo>
                  <a:lnTo>
                    <a:pt x="571" y="131754"/>
                  </a:lnTo>
                  <a:lnTo>
                    <a:pt x="0" y="117443"/>
                  </a:lnTo>
                  <a:lnTo>
                    <a:pt x="571" y="103783"/>
                  </a:lnTo>
                  <a:lnTo>
                    <a:pt x="15199" y="56197"/>
                  </a:lnTo>
                  <a:lnTo>
                    <a:pt x="46101" y="23050"/>
                  </a:lnTo>
                  <a:lnTo>
                    <a:pt x="89536" y="3857"/>
                  </a:lnTo>
                  <a:lnTo>
                    <a:pt x="128206" y="0"/>
                  </a:lnTo>
                  <a:lnTo>
                    <a:pt x="141636" y="333"/>
                  </a:lnTo>
                  <a:lnTo>
                    <a:pt x="189618" y="11620"/>
                  </a:lnTo>
                  <a:lnTo>
                    <a:pt x="226535" y="37909"/>
                  </a:lnTo>
                  <a:lnTo>
                    <a:pt x="230480" y="42672"/>
                  </a:lnTo>
                  <a:lnTo>
                    <a:pt x="128206" y="42672"/>
                  </a:lnTo>
                  <a:lnTo>
                    <a:pt x="117245" y="42981"/>
                  </a:lnTo>
                  <a:lnTo>
                    <a:pt x="72866" y="55245"/>
                  </a:lnTo>
                  <a:lnTo>
                    <a:pt x="44958" y="81795"/>
                  </a:lnTo>
                  <a:lnTo>
                    <a:pt x="35147" y="117443"/>
                  </a:lnTo>
                  <a:lnTo>
                    <a:pt x="35671" y="125420"/>
                  </a:lnTo>
                  <a:lnTo>
                    <a:pt x="54102" y="166568"/>
                  </a:lnTo>
                  <a:lnTo>
                    <a:pt x="88487" y="187547"/>
                  </a:lnTo>
                  <a:lnTo>
                    <a:pt x="128206" y="193643"/>
                  </a:lnTo>
                  <a:lnTo>
                    <a:pt x="230480" y="193643"/>
                  </a:lnTo>
                  <a:lnTo>
                    <a:pt x="226535" y="198405"/>
                  </a:lnTo>
                  <a:lnTo>
                    <a:pt x="189618" y="224694"/>
                  </a:lnTo>
                  <a:lnTo>
                    <a:pt x="141636" y="235847"/>
                  </a:lnTo>
                  <a:lnTo>
                    <a:pt x="128206" y="236410"/>
                  </a:lnTo>
                  <a:close/>
                </a:path>
                <a:path w="255269" h="236855">
                  <a:moveTo>
                    <a:pt x="230480" y="193643"/>
                  </a:moveTo>
                  <a:lnTo>
                    <a:pt x="128206" y="193643"/>
                  </a:lnTo>
                  <a:lnTo>
                    <a:pt x="139112" y="193333"/>
                  </a:lnTo>
                  <a:lnTo>
                    <a:pt x="149161" y="192309"/>
                  </a:lnTo>
                  <a:lnTo>
                    <a:pt x="190547" y="176831"/>
                  </a:lnTo>
                  <a:lnTo>
                    <a:pt x="216431" y="140803"/>
                  </a:lnTo>
                  <a:lnTo>
                    <a:pt x="219646" y="117443"/>
                  </a:lnTo>
                  <a:lnTo>
                    <a:pt x="219336" y="110345"/>
                  </a:lnTo>
                  <a:lnTo>
                    <a:pt x="201977" y="69746"/>
                  </a:lnTo>
                  <a:lnTo>
                    <a:pt x="167830" y="48768"/>
                  </a:lnTo>
                  <a:lnTo>
                    <a:pt x="128206" y="42672"/>
                  </a:lnTo>
                  <a:lnTo>
                    <a:pt x="230480" y="42672"/>
                  </a:lnTo>
                  <a:lnTo>
                    <a:pt x="249650" y="78143"/>
                  </a:lnTo>
                  <a:lnTo>
                    <a:pt x="254793" y="117443"/>
                  </a:lnTo>
                  <a:lnTo>
                    <a:pt x="254222" y="131754"/>
                  </a:lnTo>
                  <a:lnTo>
                    <a:pt x="245649" y="169259"/>
                  </a:lnTo>
                  <a:lnTo>
                    <a:pt x="233636" y="189833"/>
                  </a:lnTo>
                  <a:lnTo>
                    <a:pt x="230480" y="193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36558" y="2581941"/>
              <a:ext cx="250221" cy="1280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36557" y="2293715"/>
              <a:ext cx="250126" cy="1280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36557" y="2059757"/>
              <a:ext cx="255270" cy="224790"/>
            </a:xfrm>
            <a:custGeom>
              <a:avLst/>
              <a:gdLst/>
              <a:ahLst/>
              <a:cxnLst/>
              <a:rect l="l" t="t" r="r" b="b"/>
              <a:pathLst>
                <a:path w="255269" h="224789">
                  <a:moveTo>
                    <a:pt x="126682" y="224718"/>
                  </a:moveTo>
                  <a:lnTo>
                    <a:pt x="88012" y="220218"/>
                  </a:lnTo>
                  <a:lnTo>
                    <a:pt x="45219" y="200167"/>
                  </a:lnTo>
                  <a:lnTo>
                    <a:pt x="14342" y="166139"/>
                  </a:lnTo>
                  <a:lnTo>
                    <a:pt x="571" y="122705"/>
                  </a:lnTo>
                  <a:lnTo>
                    <a:pt x="0" y="110418"/>
                  </a:lnTo>
                  <a:lnTo>
                    <a:pt x="858" y="94956"/>
                  </a:lnTo>
                  <a:lnTo>
                    <a:pt x="13811" y="56983"/>
                  </a:lnTo>
                  <a:lnTo>
                    <a:pt x="47339" y="21931"/>
                  </a:lnTo>
                  <a:lnTo>
                    <a:pt x="93059" y="3643"/>
                  </a:lnTo>
                  <a:lnTo>
                    <a:pt x="128929" y="0"/>
                  </a:lnTo>
                  <a:lnTo>
                    <a:pt x="140398" y="595"/>
                  </a:lnTo>
                  <a:lnTo>
                    <a:pt x="140398" y="41743"/>
                  </a:lnTo>
                  <a:lnTo>
                    <a:pt x="103727" y="41743"/>
                  </a:lnTo>
                  <a:lnTo>
                    <a:pt x="96893" y="42933"/>
                  </a:lnTo>
                  <a:lnTo>
                    <a:pt x="90201" y="44410"/>
                  </a:lnTo>
                  <a:lnTo>
                    <a:pt x="83796" y="46458"/>
                  </a:lnTo>
                  <a:lnTo>
                    <a:pt x="77819" y="49363"/>
                  </a:lnTo>
                  <a:lnTo>
                    <a:pt x="71247" y="51935"/>
                  </a:lnTo>
                  <a:lnTo>
                    <a:pt x="41243" y="84415"/>
                  </a:lnTo>
                  <a:lnTo>
                    <a:pt x="38361" y="91288"/>
                  </a:lnTo>
                  <a:lnTo>
                    <a:pt x="36480" y="98178"/>
                  </a:lnTo>
                  <a:lnTo>
                    <a:pt x="35456" y="105069"/>
                  </a:lnTo>
                  <a:lnTo>
                    <a:pt x="35147" y="111942"/>
                  </a:lnTo>
                  <a:lnTo>
                    <a:pt x="35456" y="119681"/>
                  </a:lnTo>
                  <a:lnTo>
                    <a:pt x="51315" y="157400"/>
                  </a:lnTo>
                  <a:lnTo>
                    <a:pt x="56483" y="162234"/>
                  </a:lnTo>
                  <a:lnTo>
                    <a:pt x="62579" y="168330"/>
                  </a:lnTo>
                  <a:lnTo>
                    <a:pt x="68675" y="172902"/>
                  </a:lnTo>
                  <a:lnTo>
                    <a:pt x="77819" y="175950"/>
                  </a:lnTo>
                  <a:lnTo>
                    <a:pt x="83796" y="178188"/>
                  </a:lnTo>
                  <a:lnTo>
                    <a:pt x="90201" y="180141"/>
                  </a:lnTo>
                  <a:lnTo>
                    <a:pt x="96893" y="181522"/>
                  </a:lnTo>
                  <a:lnTo>
                    <a:pt x="103727" y="182046"/>
                  </a:lnTo>
                  <a:lnTo>
                    <a:pt x="231381" y="182046"/>
                  </a:lnTo>
                  <a:lnTo>
                    <a:pt x="227393" y="186832"/>
                  </a:lnTo>
                  <a:lnTo>
                    <a:pt x="189642" y="212455"/>
                  </a:lnTo>
                  <a:lnTo>
                    <a:pt x="140350" y="224170"/>
                  </a:lnTo>
                  <a:lnTo>
                    <a:pt x="126682" y="224718"/>
                  </a:lnTo>
                  <a:close/>
                </a:path>
                <a:path w="255269" h="224789">
                  <a:moveTo>
                    <a:pt x="231381" y="182046"/>
                  </a:moveTo>
                  <a:lnTo>
                    <a:pt x="140398" y="182046"/>
                  </a:lnTo>
                  <a:lnTo>
                    <a:pt x="148161" y="181998"/>
                  </a:lnTo>
                  <a:lnTo>
                    <a:pt x="155638" y="181665"/>
                  </a:lnTo>
                  <a:lnTo>
                    <a:pt x="195262" y="165282"/>
                  </a:lnTo>
                  <a:lnTo>
                    <a:pt x="216431" y="133492"/>
                  </a:lnTo>
                  <a:lnTo>
                    <a:pt x="219606" y="105069"/>
                  </a:lnTo>
                  <a:lnTo>
                    <a:pt x="219027" y="93789"/>
                  </a:lnTo>
                  <a:lnTo>
                    <a:pt x="200906" y="57197"/>
                  </a:lnTo>
                  <a:lnTo>
                    <a:pt x="172402" y="43267"/>
                  </a:lnTo>
                  <a:lnTo>
                    <a:pt x="172402" y="3643"/>
                  </a:lnTo>
                  <a:lnTo>
                    <a:pt x="221948" y="26146"/>
                  </a:lnTo>
                  <a:lnTo>
                    <a:pt x="249840" y="69568"/>
                  </a:lnTo>
                  <a:lnTo>
                    <a:pt x="254701" y="105846"/>
                  </a:lnTo>
                  <a:lnTo>
                    <a:pt x="254611" y="111942"/>
                  </a:lnTo>
                  <a:lnTo>
                    <a:pt x="245649" y="159186"/>
                  </a:lnTo>
                  <a:lnTo>
                    <a:pt x="234398" y="178427"/>
                  </a:lnTo>
                  <a:lnTo>
                    <a:pt x="231381" y="182046"/>
                  </a:lnTo>
                  <a:close/>
                </a:path>
                <a:path w="255269" h="224789">
                  <a:moveTo>
                    <a:pt x="140398" y="182046"/>
                  </a:moveTo>
                  <a:lnTo>
                    <a:pt x="103727" y="182046"/>
                  </a:lnTo>
                  <a:lnTo>
                    <a:pt x="103727" y="41743"/>
                  </a:lnTo>
                  <a:lnTo>
                    <a:pt x="140398" y="41743"/>
                  </a:lnTo>
                  <a:lnTo>
                    <a:pt x="140398" y="182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36558" y="1816322"/>
              <a:ext cx="250221" cy="2013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69501" y="1651636"/>
              <a:ext cx="317500" cy="130175"/>
            </a:xfrm>
            <a:custGeom>
              <a:avLst/>
              <a:gdLst/>
              <a:ahLst/>
              <a:cxnLst/>
              <a:rect l="l" t="t" r="r" b="b"/>
              <a:pathLst>
                <a:path w="317500" h="130175">
                  <a:moveTo>
                    <a:pt x="108299" y="48768"/>
                  </a:moveTo>
                  <a:lnTo>
                    <a:pt x="73152" y="48768"/>
                  </a:lnTo>
                  <a:lnTo>
                    <a:pt x="73152" y="0"/>
                  </a:lnTo>
                  <a:lnTo>
                    <a:pt x="108299" y="0"/>
                  </a:lnTo>
                  <a:lnTo>
                    <a:pt x="108299" y="48768"/>
                  </a:lnTo>
                  <a:close/>
                </a:path>
                <a:path w="317500" h="130175">
                  <a:moveTo>
                    <a:pt x="263842" y="88487"/>
                  </a:moveTo>
                  <a:lnTo>
                    <a:pt x="0" y="88487"/>
                  </a:lnTo>
                  <a:lnTo>
                    <a:pt x="0" y="48768"/>
                  </a:lnTo>
                  <a:lnTo>
                    <a:pt x="263842" y="48768"/>
                  </a:lnTo>
                  <a:lnTo>
                    <a:pt x="268414" y="47244"/>
                  </a:lnTo>
                  <a:lnTo>
                    <a:pt x="271462" y="47244"/>
                  </a:lnTo>
                  <a:lnTo>
                    <a:pt x="274510" y="45720"/>
                  </a:lnTo>
                  <a:lnTo>
                    <a:pt x="279082" y="41148"/>
                  </a:lnTo>
                  <a:lnTo>
                    <a:pt x="280558" y="38195"/>
                  </a:lnTo>
                  <a:lnTo>
                    <a:pt x="280606" y="0"/>
                  </a:lnTo>
                  <a:lnTo>
                    <a:pt x="317277" y="0"/>
                  </a:lnTo>
                  <a:lnTo>
                    <a:pt x="317277" y="30480"/>
                  </a:lnTo>
                  <a:lnTo>
                    <a:pt x="317015" y="38195"/>
                  </a:lnTo>
                  <a:lnTo>
                    <a:pt x="306609" y="74676"/>
                  </a:lnTo>
                  <a:lnTo>
                    <a:pt x="303561" y="79248"/>
                  </a:lnTo>
                  <a:lnTo>
                    <a:pt x="291369" y="85344"/>
                  </a:lnTo>
                  <a:lnTo>
                    <a:pt x="285313" y="86478"/>
                  </a:lnTo>
                  <a:lnTo>
                    <a:pt x="278713" y="87487"/>
                  </a:lnTo>
                  <a:lnTo>
                    <a:pt x="271559" y="88210"/>
                  </a:lnTo>
                  <a:lnTo>
                    <a:pt x="263842" y="88487"/>
                  </a:lnTo>
                  <a:close/>
                </a:path>
                <a:path w="317500" h="130175">
                  <a:moveTo>
                    <a:pt x="108299" y="129635"/>
                  </a:moveTo>
                  <a:lnTo>
                    <a:pt x="73152" y="129635"/>
                  </a:lnTo>
                  <a:lnTo>
                    <a:pt x="73152" y="88487"/>
                  </a:lnTo>
                  <a:lnTo>
                    <a:pt x="108299" y="88487"/>
                  </a:lnTo>
                  <a:lnTo>
                    <a:pt x="108299" y="129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53148" y="656845"/>
              <a:ext cx="4986528" cy="87508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68900" y="0"/>
              <a:ext cx="7550784" cy="10058400"/>
            </a:xfrm>
            <a:custGeom>
              <a:avLst/>
              <a:gdLst/>
              <a:ahLst/>
              <a:cxnLst/>
              <a:rect l="l" t="t" r="r" b="b"/>
              <a:pathLst>
                <a:path w="7550784" h="10058400">
                  <a:moveTo>
                    <a:pt x="7550657" y="10058400"/>
                  </a:moveTo>
                  <a:lnTo>
                    <a:pt x="7550657" y="0"/>
                  </a:lnTo>
                  <a:lnTo>
                    <a:pt x="0" y="0"/>
                  </a:lnTo>
                </a:path>
              </a:pathLst>
            </a:custGeom>
            <a:ln w="10677">
              <a:solidFill>
                <a:srgbClr val="4D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0</Words>
  <Application>Microsoft Office PowerPoint</Application>
  <PresentationFormat>Custom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Report - G Navia.pdf</dc:title>
  <dc:creator>Jay</dc:creator>
  <cp:lastModifiedBy>Jay</cp:lastModifiedBy>
  <cp:revision>2</cp:revision>
  <dcterms:created xsi:type="dcterms:W3CDTF">2020-04-29T13:01:35Z</dcterms:created>
  <dcterms:modified xsi:type="dcterms:W3CDTF">2020-04-29T13:13:30Z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2020-04-29T00:00:00Z</vt:filetime>
  </property>
  <property fmtid="{D5CDD505-2E9C-101B-9397-08002B2CF9AE}" pid="3" name="LastSaved">
    <vt:filetime>2020-04-29T00:00:00Z</vt:filetime>
  </property>
</Properties>
</file>